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Ganchao Wei &amp; Ian H. Stevenson</a:t>
            </a:r>
          </a:p>
          <a:p>
            <a:r>
              <a:rPr lang="en-US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V1 data revisit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46707"/>
            <a:ext cx="3604688" cy="270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C529A-DE67-4938-85AE-9B571E2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8" y="1346706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  <a:blipFill>
                <a:blip r:embed="rId2"/>
                <a:stretch>
                  <a:fillRect l="-1863" t="-2801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C7F0FF-8569-4F62-8985-D77A71EB0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1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(1): </a:t>
            </a:r>
            <a:r>
              <a:rPr lang="en-US" b="1" dirty="0">
                <a:highlight>
                  <a:srgbClr val="FFFF00"/>
                </a:highlight>
              </a:rPr>
              <a:t>method-drive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577E-0717-4F43-84EC-3CC34C16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(2): </a:t>
            </a:r>
            <a:r>
              <a:rPr lang="en-US" b="1" dirty="0">
                <a:highlight>
                  <a:srgbClr val="FFFF00"/>
                </a:highlight>
              </a:rPr>
              <a:t>problem-driven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(1 observation at each time point)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CAUTION: the appropriate example is not decided yet… The plot is the old version. Will update to new plots once decide which example to show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D1B90-BDE3-4F12-90A3-7874D672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2595" y="4200525"/>
            <a:ext cx="354200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 (1): method-drive example</vt:lpstr>
      <vt:lpstr>Simulation (2): problem-driven example</vt:lpstr>
      <vt:lpstr>Application: V1 data revisit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Ganchao Wei</cp:lastModifiedBy>
  <cp:revision>6</cp:revision>
  <dcterms:created xsi:type="dcterms:W3CDTF">2021-06-13T16:33:41Z</dcterms:created>
  <dcterms:modified xsi:type="dcterms:W3CDTF">2021-06-14T12:37:06Z</dcterms:modified>
</cp:coreProperties>
</file>