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E867-1502-4F45-A644-9DD20A1E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1625-BF08-44D8-93B5-1B282A21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ABD8B-738B-4D7E-87F0-ED028AA2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83BE-71F3-44FA-96E5-AF2AFAC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97E-E6F2-4A8B-AD89-48AA5C7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7A83-3228-4DE4-BFEF-8AEB4477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BCFC2-7777-4F96-8013-890EA2DB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EFD8-C0E6-447C-9DB5-828D9E3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BD9-A88C-4323-9E56-C47D84D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4A2B-C56D-4973-B402-0FCD3F7D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7EC6-F3BD-4D40-B389-8BF7A1563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1B39-C329-4B70-9531-773BF63A5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374D-D388-47A9-B16C-4E607F5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7E2B-2812-4FBE-AC55-8BC0777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9DF5-D581-4E78-A45A-C7D6B4D1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C213-9A70-4A79-8EE6-4554B924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157A-2FC3-4D6E-8984-37CAF97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FB98-CDA4-496C-862C-F3709532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B1A7B-7BAD-469F-B51A-1E70529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B89D-5876-4D65-9696-D5A30AFC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1F04-1DD4-4CA8-900D-7D8E542E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4979-E3AF-4CAF-A9D9-2E698F8D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88C-3691-40C9-A559-A27CEBF7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3DD7-7075-4BAC-978A-D3D481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64B6-8C82-4AD5-BAF8-950A8E99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5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DA98-593D-4CBB-83F2-C359B344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4D1-EB3E-460A-A7A8-1B4C8D09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FECA-B4B6-406E-BA94-8A77BE4DC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5BCB-A6A6-4BF4-81C9-F2990AD1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7F38-8CBE-4E47-8295-3B789523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F26EF-3BB7-4917-8D5F-0278E2E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E358-37D8-4035-B125-3615C52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7078A-BABC-48DB-A2FF-62FBB3E1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63961-9DCF-447E-9811-C62CE28DB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C25E0-BB66-4429-A129-63D25DC5C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E151C-DD39-4158-B310-3062584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22099-8331-4604-8C7C-09D21970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2F0E-6E3C-49EA-8245-8C8312BF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03F17-A0DA-48BD-B44A-E991158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173B-31BB-4FCF-A48A-E88D474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AB913-87BD-43E3-885A-40CFEFB8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757D-E224-47D1-8652-25FE00AC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77E3-FF3D-446A-BFAD-F34881D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2C77-EBFA-49B5-9E92-866370C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4BAB4-FBA6-40A7-97F4-00415C4E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B4CA-7E22-4B67-A836-4F30C59C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ECB8-8181-4CA3-A74E-69F3FBCC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01CB-7B88-4A6B-9976-250248D05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F2FC-BF56-498E-AF27-18CADBB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C5973-325D-4864-9251-1E606026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857-EC38-448C-9669-1946911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E434-0DE4-4CCB-8BB9-FA78F79B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CD1-B388-4860-958A-14597B9B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F9DA-6D47-4174-B4AF-125692BC0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9B43-B2A2-4C4B-A21F-B65CBDD0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3A51-53D4-4E0F-84A9-183781E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38AA-7E3C-4F81-B747-41FE1F72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8B36-A156-453F-B608-AD8DCE71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EF1C9-082D-4E0A-B25D-1FA9060A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3088-D97E-4818-BBB6-50D4ECCD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B997-28ED-444E-ADB8-132715D42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5BE6-D28F-4CB9-886B-8E7E7823957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308F-59D7-405C-981A-E5D970C40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E150-563D-4A40-B637-6D3451A8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767-B7D1-4821-BB86-4BEFFE23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7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AF94-7BFF-411D-9586-B4ED763BB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Adaptive modeling of neural spike count data with non-Poisson variability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32C-7CC2-49F8-B72A-52C1819D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490" y="3602038"/>
            <a:ext cx="3376474" cy="1655762"/>
          </a:xfrm>
        </p:spPr>
        <p:txBody>
          <a:bodyPr>
            <a:normAutofit/>
          </a:bodyPr>
          <a:lstStyle/>
          <a:p>
            <a:r>
              <a:rPr lang="en-US" b="1" dirty="0"/>
              <a:t>Ganchao Wei</a:t>
            </a:r>
          </a:p>
          <a:p>
            <a:r>
              <a:rPr lang="en-US" sz="2000" dirty="0"/>
              <a:t>Department of Statistics </a:t>
            </a:r>
          </a:p>
          <a:p>
            <a:r>
              <a:rPr lang="en-US" sz="2000" dirty="0"/>
              <a:t>University of Connecticut</a:t>
            </a:r>
          </a:p>
          <a:p>
            <a:r>
              <a:rPr lang="en-US" sz="2000" dirty="0"/>
              <a:t>ganchao.wei@uconn.edu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E86D61-ABB1-4823-A720-B7D4063C990A}"/>
              </a:ext>
            </a:extLst>
          </p:cNvPr>
          <p:cNvSpPr txBox="1">
            <a:spLocks/>
          </p:cNvSpPr>
          <p:nvPr/>
        </p:nvSpPr>
        <p:spPr>
          <a:xfrm>
            <a:off x="6565037" y="3602038"/>
            <a:ext cx="41029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dirty="0"/>
              <a:t>Ian H. Stevenson</a:t>
            </a:r>
          </a:p>
          <a:p>
            <a:r>
              <a:rPr lang="en-US" sz="3600" dirty="0"/>
              <a:t>Department of Psychological Science and Biomedical Engineering </a:t>
            </a:r>
          </a:p>
          <a:p>
            <a:r>
              <a:rPr lang="en-US" sz="3600" dirty="0"/>
              <a:t>University of Connecticut</a:t>
            </a:r>
          </a:p>
          <a:p>
            <a:r>
              <a:rPr lang="en-US" sz="3600" dirty="0"/>
              <a:t>ian.stevenson@uconn.edu</a:t>
            </a:r>
          </a:p>
        </p:txBody>
      </p:sp>
    </p:spTree>
    <p:extLst>
      <p:ext uri="{BB962C8B-B14F-4D97-AF65-F5344CB8AC3E}">
        <p14:creationId xmlns:p14="http://schemas.microsoft.com/office/powerpoint/2010/main" val="379094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4C25-923A-4003-9EEF-62411126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Motivation– V1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63FD6-6ABC-4660-AB7D-DB064050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346707"/>
            <a:ext cx="3604688" cy="2704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C529A-DE67-4938-85AE-9B571E2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88" y="1346706"/>
            <a:ext cx="3604688" cy="27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A8CF0-149C-468C-B583-0F35D4C6B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51528"/>
            <a:ext cx="3604688" cy="2704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C6D079-B802-43C7-8E75-D39DFA70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89" y="3851528"/>
            <a:ext cx="3604688" cy="270484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A1F00F-7C93-417B-A8A3-02ADAE490C44}"/>
              </a:ext>
            </a:extLst>
          </p:cNvPr>
          <p:cNvSpPr txBox="1">
            <a:spLocks/>
          </p:cNvSpPr>
          <p:nvPr/>
        </p:nvSpPr>
        <p:spPr>
          <a:xfrm>
            <a:off x="8047574" y="1875885"/>
            <a:ext cx="3903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non-stationary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firing rate &amp; noise (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)</a:t>
            </a:r>
          </a:p>
          <a:p>
            <a:r>
              <a:rPr lang="en-US" sz="2400" dirty="0"/>
              <a:t>Change in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&amp;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dirty="0"/>
              <a:t> contains information</a:t>
            </a:r>
          </a:p>
          <a:p>
            <a:r>
              <a:rPr lang="en-US" sz="2400" dirty="0"/>
              <a:t>Poisson: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dirty="0"/>
              <a:t> = </a:t>
            </a:r>
            <a:r>
              <a:rPr lang="en-US" sz="2400" b="1" dirty="0">
                <a:solidFill>
                  <a:schemeClr val="accent1"/>
                </a:solidFill>
              </a:rPr>
              <a:t>var</a:t>
            </a:r>
            <a:r>
              <a:rPr lang="en-US" sz="2400" dirty="0"/>
              <a:t>, inappropriate </a:t>
            </a:r>
          </a:p>
          <a:p>
            <a:r>
              <a:rPr lang="en-US" sz="2400" b="1" dirty="0"/>
              <a:t>track time-varying </a:t>
            </a:r>
            <a:r>
              <a:rPr lang="en-US" sz="2400" b="1" dirty="0">
                <a:solidFill>
                  <a:schemeClr val="accent2"/>
                </a:solidFill>
              </a:rPr>
              <a:t>mean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variance</a:t>
            </a:r>
            <a:r>
              <a:rPr lang="en-US" sz="2400" b="1" dirty="0"/>
              <a:t>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15507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FC9F-D591-4B05-87D2-80FD2AF3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(1):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Goal: describe over- and under-dispersed count data flexibly.</a:t>
                </a:r>
              </a:p>
              <a:p>
                <a:r>
                  <a:rPr lang="en-US" dirty="0"/>
                  <a:t>Conway-Maxwell Poisson (CMP, jointly modeling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dirty="0"/>
                  <a:t> &amp;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/>
                  <a:t> )</a:t>
                </a:r>
              </a:p>
              <a:p>
                <a:r>
                  <a:rPr lang="en-US" dirty="0"/>
                  <a:t>p.m.f.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normalizing constant: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Dispersion parameter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Poisson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over-dispersed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Geometric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under-dispersed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Bernoulli</a:t>
                </a:r>
                <a:r>
                  <a:rPr lang="en-US" dirty="0"/>
                  <a:t>)</a:t>
                </a:r>
              </a:p>
              <a:p>
                <a:pPr lvl="0"/>
                <a:r>
                  <a:rPr lang="en-US" b="1" dirty="0">
                    <a:solidFill>
                      <a:prstClr val="black"/>
                    </a:solidFill>
                  </a:rPr>
                  <a:t>Joint model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</a:t>
                </a:r>
                <a:r>
                  <a:rPr lang="en-US" b="1" dirty="0">
                    <a:solidFill>
                      <a:prstClr val="black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1"/>
                    </a:solidFill>
                  </a:rPr>
                  <a:t>variance</a:t>
                </a:r>
                <a:r>
                  <a:rPr lang="en-US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05ED2-A4C9-4B65-A802-0CDB996B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6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F383-ADB9-4906-BB20-41B3BDF9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(2): Adaptive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Approximate the CMP likelihood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by normal distribution (Laplace approximation)</a:t>
                </a:r>
              </a:p>
              <a:p>
                <a:r>
                  <a:rPr lang="en-US" dirty="0"/>
                  <a:t>Recursive posterior updates:</a:t>
                </a:r>
              </a:p>
              <a:p>
                <a:pPr lvl="1"/>
                <a:r>
                  <a:rPr lang="en-US" dirty="0"/>
                  <a:t>step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)′ 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1-step prediction: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Posterior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Can be further improved by smoothing, Fisher scoring &amp; sliding window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40BDB7-046B-4C34-9C47-5440C1AC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190-CFBE-49FF-B486-8D195C1B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6B7B5-D5F6-4213-97DB-E72B1E6F3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4" y="1694895"/>
            <a:ext cx="5657850" cy="437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2D3FF-9996-4C5E-A563-3F03873ECC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168" y="1772004"/>
            <a:ext cx="6000750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C0BCC-8FD9-439B-B2DD-997699836A7A}"/>
              </a:ext>
            </a:extLst>
          </p:cNvPr>
          <p:cNvSpPr txBox="1"/>
          <p:nvPr/>
        </p:nvSpPr>
        <p:spPr>
          <a:xfrm>
            <a:off x="1072885" y="1402672"/>
            <a:ext cx="438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Filtering: No window + observed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7B4D5-C9F9-4DD8-A181-074843D666F3}"/>
              </a:ext>
            </a:extLst>
          </p:cNvPr>
          <p:cNvSpPr txBox="1"/>
          <p:nvPr/>
        </p:nvSpPr>
        <p:spPr>
          <a:xfrm>
            <a:off x="6496050" y="1402672"/>
            <a:ext cx="42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smoothing: window + expected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521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114-0F60-4C31-A9DB-174085DC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revisit V1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0ACEC-6423-4F6C-980E-E3835839BC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90688"/>
            <a:ext cx="6402916" cy="4802187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B07EE-E18E-43A2-8B39-1CB54155D56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1"/>
          <a:stretch/>
        </p:blipFill>
        <p:spPr bwMode="auto">
          <a:xfrm>
            <a:off x="5739848" y="1218327"/>
            <a:ext cx="4819650" cy="191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A2D70-623F-4986-A4CA-1366B0D58C7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77"/>
          <a:stretch/>
        </p:blipFill>
        <p:spPr bwMode="auto">
          <a:xfrm>
            <a:off x="5739848" y="4701642"/>
            <a:ext cx="4966252" cy="190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4F4B0-DC39-42C7-BB1E-FFECAC563AF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12"/>
          <a:stretch/>
        </p:blipFill>
        <p:spPr bwMode="auto">
          <a:xfrm>
            <a:off x="5742747" y="2854881"/>
            <a:ext cx="4816752" cy="18467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E2254D-4025-4EFB-A319-C8F298BA6A65}"/>
              </a:ext>
            </a:extLst>
          </p:cNvPr>
          <p:cNvSpPr txBox="1"/>
          <p:nvPr/>
        </p:nvSpPr>
        <p:spPr>
          <a:xfrm>
            <a:off x="10448925" y="18764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83C0-DBFB-46A5-98F0-DC951C47434B}"/>
              </a:ext>
            </a:extLst>
          </p:cNvPr>
          <p:cNvSpPr txBox="1"/>
          <p:nvPr/>
        </p:nvSpPr>
        <p:spPr>
          <a:xfrm>
            <a:off x="10448925" y="34099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1B15B-BC35-4EFC-A6B3-FC0E7ACFC9EB}"/>
              </a:ext>
            </a:extLst>
          </p:cNvPr>
          <p:cNvSpPr txBox="1"/>
          <p:nvPr/>
        </p:nvSpPr>
        <p:spPr>
          <a:xfrm>
            <a:off x="10559498" y="531076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Half Sample</a:t>
            </a:r>
          </a:p>
        </p:txBody>
      </p:sp>
    </p:spTree>
    <p:extLst>
      <p:ext uri="{BB962C8B-B14F-4D97-AF65-F5344CB8AC3E}">
        <p14:creationId xmlns:p14="http://schemas.microsoft.com/office/powerpoint/2010/main" val="182723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Adaptive modeling of neural spike count data with non-Poisson variability</vt:lpstr>
      <vt:lpstr>Problem &amp; Motivation– V1 data</vt:lpstr>
      <vt:lpstr>Method (1): Distribution </vt:lpstr>
      <vt:lpstr>Method (2): Adaptive Filter</vt:lpstr>
      <vt:lpstr>Simulation</vt:lpstr>
      <vt:lpstr>Application: revisit V1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Ganchao Wei</dc:creator>
  <cp:lastModifiedBy>Ganchao Wei</cp:lastModifiedBy>
  <cp:revision>4</cp:revision>
  <dcterms:created xsi:type="dcterms:W3CDTF">2021-06-13T14:43:07Z</dcterms:created>
  <dcterms:modified xsi:type="dcterms:W3CDTF">2021-06-14T13:07:57Z</dcterms:modified>
</cp:coreProperties>
</file>