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chao Wei" initials="GW" lastIdx="1" clrIdx="0">
    <p:extLst>
      <p:ext uri="{19B8F6BF-5375-455C-9EA6-DF929625EA0E}">
        <p15:presenceInfo xmlns:p15="http://schemas.microsoft.com/office/powerpoint/2012/main" userId="Ganchao 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V1 data revisit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33313-5AF1-43D5-B4D4-8B20B62E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6" y="1091516"/>
            <a:ext cx="4201608" cy="27096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5" y="1146681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CEF2F-8603-45F8-8F26-840FB6F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0" y="3063875"/>
            <a:ext cx="3619500" cy="3248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DAF8-FBB0-4FF9-84E8-3CDC54D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 cont.: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𝑉𝑎𝑟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𝐶𝑜𝑣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ν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ki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𝑌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!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Y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ki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ν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ki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log</m:t>
                                                      </m:r>
                                                    </m:fName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𝑌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𝑘𝑖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!</m:t>
                                                      </m:r>
                                                    </m:e>
                                                  </m:func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!</m:t>
                                                  </m:r>
                                                </m:e>
                                              </m:func>
                                            </m:e>
                                          </m:d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E34FC-0D8B-4CED-8ABD-4F4E9D682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680B-EA80-4964-A96A-189B4B70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Routinely use Rauch-Tung-Striebel (RTS) Smoother</a:t>
                </a:r>
              </a:p>
              <a:p>
                <a:r>
                  <a:rPr lang="en-US" dirty="0"/>
                  <a:t>The observed information matrix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is not robust to outliers</a:t>
                </a:r>
              </a:p>
              <a:p>
                <a:pPr lvl="1"/>
                <a:r>
                  <a:rPr lang="en-US" dirty="0"/>
                  <a:t>Can even lead to a negative-definite covariance matrix</a:t>
                </a:r>
              </a:p>
              <a:p>
                <a:pPr lvl="1"/>
                <a:r>
                  <a:rPr lang="en-US" dirty="0"/>
                  <a:t>Fisher scoring: replace observed information with expected information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Sacrifice some sensitivity to observations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Estimate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by maximizing prediction likelihood.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E97497-CEED-4A80-BC47-DF82E4CE1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3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29EF-E59E-475C-8FD6-1A476DB1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(3) cont.: improve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State vector estimation needs information about variance</a:t>
                </a:r>
              </a:p>
              <a:p>
                <a:pPr lvl="1"/>
                <a:r>
                  <a:rPr lang="en-US" dirty="0"/>
                  <a:t>Prior + single observation: recursive prior leads posterior</a:t>
                </a:r>
              </a:p>
              <a:p>
                <a:pPr lvl="1"/>
                <a:r>
                  <a:rPr lang="en-US" dirty="0"/>
                  <a:t>Use “window” to facilitate estimation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Assume stationary state vector within window (e.g. window size = 3)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With the “window”, the method is robust to process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&amp;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4A5D7-1A79-47AA-8987-C0C3E20CA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9350" y="1825625"/>
                <a:ext cx="4905375" cy="4351338"/>
              </a:xfrm>
              <a:blipFill>
                <a:blip r:embed="rId2"/>
                <a:stretch>
                  <a:fillRect l="-1863" t="-2801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C7F0FF-8569-4F62-8985-D77A71EB0B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8011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259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(1): </a:t>
            </a:r>
            <a:r>
              <a:rPr lang="en-US" b="1" dirty="0">
                <a:highlight>
                  <a:srgbClr val="FFFF00"/>
                </a:highlight>
              </a:rPr>
              <a:t>method-drive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577E-0717-4F43-84EC-3CC34C16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(2): </a:t>
            </a:r>
            <a:r>
              <a:rPr lang="en-US" b="1" dirty="0">
                <a:highlight>
                  <a:srgbClr val="FFFF00"/>
                </a:highlight>
              </a:rPr>
              <a:t>problem-driven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(1 observation at each time point)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CAUTION: the appropriate example is not decided yet… The plot is the old version. Will update to new plots once decide which example to show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D30680-74AE-436A-AD73-5EE0C607B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6D1B90-BDE3-4F12-90A3-7874D672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82595" y="4200525"/>
            <a:ext cx="354200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9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Method (2) cont.: Adaptive Filter</vt:lpstr>
      <vt:lpstr>Method (3): improve adaptive filter</vt:lpstr>
      <vt:lpstr>Method (3) cont.: improve adaptive filter</vt:lpstr>
      <vt:lpstr>Simulation (1): method-drive example</vt:lpstr>
      <vt:lpstr>Simulation (2): problem-driven example</vt:lpstr>
      <vt:lpstr>Application: V1 data revisit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modeling of neural spike count data with non-Poisson variability</dc:title>
  <dc:creator>Ganchao Wei</dc:creator>
  <cp:lastModifiedBy>Ganchao Wei</cp:lastModifiedBy>
  <cp:revision>10</cp:revision>
  <dcterms:created xsi:type="dcterms:W3CDTF">2021-06-13T16:33:41Z</dcterms:created>
  <dcterms:modified xsi:type="dcterms:W3CDTF">2021-06-17T15:02:39Z</dcterms:modified>
</cp:coreProperties>
</file>