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490" y="3602038"/>
            <a:ext cx="3376474" cy="1655762"/>
          </a:xfrm>
        </p:spPr>
        <p:txBody>
          <a:bodyPr>
            <a:normAutofit/>
          </a:bodyPr>
          <a:lstStyle/>
          <a:p>
            <a:r>
              <a:rPr lang="en-US" b="1" dirty="0"/>
              <a:t>Ganchao Wei</a:t>
            </a:r>
          </a:p>
          <a:p>
            <a:r>
              <a:rPr lang="en-US" sz="2000" dirty="0"/>
              <a:t>Department of Statistics </a:t>
            </a:r>
          </a:p>
          <a:p>
            <a:r>
              <a:rPr lang="en-US" sz="2000" dirty="0"/>
              <a:t>University of Connecticut</a:t>
            </a:r>
          </a:p>
          <a:p>
            <a:r>
              <a:rPr lang="en-US" sz="2000" dirty="0"/>
              <a:t>ganchao.wei@uconn.edu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E86D61-ABB1-4823-A720-B7D4063C990A}"/>
              </a:ext>
            </a:extLst>
          </p:cNvPr>
          <p:cNvSpPr txBox="1">
            <a:spLocks/>
          </p:cNvSpPr>
          <p:nvPr/>
        </p:nvSpPr>
        <p:spPr>
          <a:xfrm>
            <a:off x="6565037" y="3602038"/>
            <a:ext cx="41029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/>
              <a:t>Ian H. Stevenson</a:t>
            </a:r>
          </a:p>
          <a:p>
            <a:r>
              <a:rPr lang="en-US" sz="3600" dirty="0"/>
              <a:t>Department of Psychological Science and Biomedical Engineering </a:t>
            </a:r>
          </a:p>
          <a:p>
            <a:r>
              <a:rPr lang="en-US" sz="3600" dirty="0"/>
              <a:t>University of Connecticut</a:t>
            </a:r>
          </a:p>
          <a:p>
            <a:r>
              <a:rPr lang="en-US" sz="3600" dirty="0"/>
              <a:t>ian.stevenson@uconn.edu</a:t>
            </a:r>
          </a:p>
        </p:txBody>
      </p:sp>
    </p:spTree>
    <p:extLst>
      <p:ext uri="{BB962C8B-B14F-4D97-AF65-F5344CB8AC3E}">
        <p14:creationId xmlns:p14="http://schemas.microsoft.com/office/powerpoint/2010/main" val="379094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33313-5AF1-43D5-B4D4-8B20B62E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6" y="1091516"/>
            <a:ext cx="4201608" cy="2709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V1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85" y="1146681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1528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89" y="3851528"/>
            <a:ext cx="3604688" cy="27048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1F00F-7C93-417B-A8A3-02ADAE490C44}"/>
              </a:ext>
            </a:extLst>
          </p:cNvPr>
          <p:cNvSpPr txBox="1">
            <a:spLocks/>
          </p:cNvSpPr>
          <p:nvPr/>
        </p:nvSpPr>
        <p:spPr>
          <a:xfrm>
            <a:off x="8047574" y="1875885"/>
            <a:ext cx="3903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non-stationary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firing rate &amp; noise (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)</a:t>
            </a:r>
          </a:p>
          <a:p>
            <a:r>
              <a:rPr lang="en-US" sz="2400" dirty="0"/>
              <a:t>Change in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&amp;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 contains information</a:t>
            </a:r>
          </a:p>
          <a:p>
            <a:r>
              <a:rPr lang="en-US" sz="2400" dirty="0"/>
              <a:t>Poisson: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= </a:t>
            </a:r>
            <a:r>
              <a:rPr lang="en-US" sz="2400" b="1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, inappropriate </a:t>
            </a:r>
          </a:p>
          <a:p>
            <a:r>
              <a:rPr lang="en-US" sz="2400" b="1" dirty="0"/>
              <a:t>track time-varying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b="1" dirty="0"/>
              <a:t>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15507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CEF2F-8603-45F8-8F26-840FB6FB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3063875"/>
            <a:ext cx="3619500" cy="3248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b="1" dirty="0">
                    <a:solidFill>
                      <a:prstClr val="black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Approximate the CMP likelihood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by normal distribution (Laplace approximation)</a:t>
                </a:r>
              </a:p>
              <a:p>
                <a:r>
                  <a:rPr lang="en-US" dirty="0"/>
                  <a:t>Recursive posterior updates:</a:t>
                </a:r>
              </a:p>
              <a:p>
                <a:pPr lvl="1"/>
                <a:r>
                  <a:rPr lang="en-US" dirty="0"/>
                  <a:t>step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1-step prediction: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Can be further improved by smoothing, Fisher scoring &amp; sliding window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6B7B5-D5F6-4213-97DB-E72B1E6F30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4" y="1694895"/>
            <a:ext cx="5657850" cy="437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68" y="1772004"/>
            <a:ext cx="6000750" cy="437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072885" y="1402672"/>
            <a:ext cx="438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Filtering: No window + observed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496050" y="1402672"/>
            <a:ext cx="42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smoothing: window + expected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revisit V1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6402916" cy="48021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07EE-E18E-43A2-8B39-1CB54155D5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1"/>
          <a:stretch/>
        </p:blipFill>
        <p:spPr bwMode="auto">
          <a:xfrm>
            <a:off x="5739848" y="1218327"/>
            <a:ext cx="4819650" cy="191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2D70-623F-4986-A4CA-1366B0D58C7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7"/>
          <a:stretch/>
        </p:blipFill>
        <p:spPr bwMode="auto">
          <a:xfrm>
            <a:off x="5739848" y="4701642"/>
            <a:ext cx="4966252" cy="19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4F4B0-DC39-42C7-BB1E-FFECAC563A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2"/>
          <a:stretch/>
        </p:blipFill>
        <p:spPr bwMode="auto">
          <a:xfrm>
            <a:off x="5742747" y="2854881"/>
            <a:ext cx="4816752" cy="184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2254D-4025-4EFB-A319-C8F298BA6A65}"/>
              </a:ext>
            </a:extLst>
          </p:cNvPr>
          <p:cNvSpPr txBox="1"/>
          <p:nvPr/>
        </p:nvSpPr>
        <p:spPr>
          <a:xfrm>
            <a:off x="10448925" y="18764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83C0-DBFB-46A5-98F0-DC951C47434B}"/>
              </a:ext>
            </a:extLst>
          </p:cNvPr>
          <p:cNvSpPr txBox="1"/>
          <p:nvPr/>
        </p:nvSpPr>
        <p:spPr>
          <a:xfrm>
            <a:off x="10448925" y="34099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1B15B-BC35-4EFC-A6B3-FC0E7ACFC9EB}"/>
              </a:ext>
            </a:extLst>
          </p:cNvPr>
          <p:cNvSpPr txBox="1"/>
          <p:nvPr/>
        </p:nvSpPr>
        <p:spPr>
          <a:xfrm>
            <a:off x="10559498" y="53107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Sample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V1 data</vt:lpstr>
      <vt:lpstr>Method (1): Distribution </vt:lpstr>
      <vt:lpstr>Method (2): Adaptive Filter</vt:lpstr>
      <vt:lpstr>Simulation</vt:lpstr>
      <vt:lpstr>Application: revisit V1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Ganchao Wei</dc:creator>
  <cp:lastModifiedBy>Ganchao Wei</cp:lastModifiedBy>
  <cp:revision>5</cp:revision>
  <dcterms:created xsi:type="dcterms:W3CDTF">2021-06-13T14:43:07Z</dcterms:created>
  <dcterms:modified xsi:type="dcterms:W3CDTF">2021-06-17T15:03:22Z</dcterms:modified>
</cp:coreProperties>
</file>