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  <a:blipFill>
                <a:blip r:embed="rId2"/>
                <a:stretch>
                  <a:fillRect l="-1678" t="-210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3299D3-754B-462E-A643-447FF58BB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2"/>
          <a:stretch/>
        </p:blipFill>
        <p:spPr>
          <a:xfrm>
            <a:off x="1364315" y="1690688"/>
            <a:ext cx="4188336" cy="247193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77D08F-1C36-417C-8CE9-017D57F95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3"/>
          <a:stretch/>
        </p:blipFill>
        <p:spPr>
          <a:xfrm>
            <a:off x="1364315" y="4162621"/>
            <a:ext cx="3104885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V1 data (revisit)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7E73-9620-45AE-A6A1-6A80A37D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“place cells” in hippocampus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5E2E5A-8087-4EAF-8A0E-CFDCB4B7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4886" y="1493472"/>
            <a:ext cx="6597004" cy="4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9DD-863F-45B6-B7DF-258D7EC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736-7A85-4077-8377-624FA3C9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 &amp; Neural Spikes</a:t>
            </a:r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1ABA11B0-C50B-420D-897C-DF6ED28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19" y="2283464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F7FA54B-E7C8-4990-99ED-617DB0F1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5" y="2277367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/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∈{0,1,2,…}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blipFill>
                <a:blip r:embed="rId4"/>
                <a:stretch>
                  <a:fillRect l="-2021" t="-493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7B8-6867-468B-BE2C-15BB490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42A68-670D-4BA0-8FD3-F39F0EA9F8E6}"/>
              </a:ext>
            </a:extLst>
          </p:cNvPr>
          <p:cNvSpPr txBox="1">
            <a:spLocks/>
          </p:cNvSpPr>
          <p:nvPr/>
        </p:nvSpPr>
        <p:spPr>
          <a:xfrm>
            <a:off x="7331395" y="2792210"/>
            <a:ext cx="390315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Fano Factor = </a:t>
            </a:r>
            <a:r>
              <a:rPr lang="en-US" sz="2400" b="1" dirty="0">
                <a:solidFill>
                  <a:schemeClr val="accent1"/>
                </a:solidFill>
              </a:rPr>
              <a:t>var </a:t>
            </a:r>
            <a:r>
              <a:rPr lang="en-US" sz="2400" dirty="0"/>
              <a:t>/</a:t>
            </a:r>
            <a:r>
              <a:rPr lang="en-US" sz="2400" b="1" dirty="0">
                <a:solidFill>
                  <a:schemeClr val="accent2"/>
                </a:solidFill>
              </a:rPr>
              <a:t> mean</a:t>
            </a:r>
            <a:endParaRPr lang="en-US" sz="2400" dirty="0"/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</a:t>
            </a:r>
          </a:p>
          <a:p>
            <a:r>
              <a:rPr lang="en-US" sz="2400" dirty="0"/>
              <a:t>Under- &amp; over-dispersion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4E932-B354-4712-B546-EA5F0263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5" y="1690688"/>
            <a:ext cx="5695758" cy="36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primary visual cortex (V1)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18" y="1569497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5" y="4205287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18" y="4153153"/>
            <a:ext cx="3604688" cy="2704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non-stationary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firing rate &amp; noise (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Change in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&amp; </a:t>
                </a:r>
                <a:r>
                  <a:rPr lang="en-US" sz="2400" b="1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/>
                  <a:t> contain </a:t>
                </a:r>
                <a:r>
                  <a:rPr lang="en-US" sz="2400" dirty="0"/>
                  <a:t>information</a:t>
                </a:r>
              </a:p>
              <a:p>
                <a:r>
                  <a:rPr lang="en-US" sz="2400" dirty="0"/>
                  <a:t>Non-Poisson: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</a:t>
                </a:r>
              </a:p>
              <a:p>
                <a:r>
                  <a:rPr lang="en-US" sz="2400" b="1" dirty="0"/>
                  <a:t>track time-varying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b="1" dirty="0"/>
                  <a:t> simultaneously, with flexible dispersion.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  <a:blipFill>
                <a:blip r:embed="rId5"/>
                <a:stretch>
                  <a:fillRect l="-2028" t="-1961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F6EBBE-6448-4FBF-8488-C23D027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9" y="1497724"/>
            <a:ext cx="3797859" cy="2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/>
                  <a:t>two parameters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DFDD-C94D-4C37-8204-BB04B86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 (State Space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Posterior: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CMP distributed (non-Gaussian)</a:t>
                </a:r>
                <a:r>
                  <a:rPr lang="en-US" dirty="0">
                    <a:sym typeface="Wingdings" panose="05000000000000000000" pitchFamily="2" charset="2"/>
                  </a:rPr>
                  <a:t>no closed form posterior</a:t>
                </a:r>
              </a:p>
              <a:p>
                <a:r>
                  <a:rPr lang="en-US" dirty="0"/>
                  <a:t>Approximate the posterior by normal distribution (at recursive prior)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44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568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Neural Spikes</vt:lpstr>
      <vt:lpstr>Problem &amp; Motivation– Neural Spikes</vt:lpstr>
      <vt:lpstr>Problem &amp; Motivation– primary visual cortex (V1)</vt:lpstr>
      <vt:lpstr>Method (1): Distribution </vt:lpstr>
      <vt:lpstr>Method (2): Adaptive Filter (State Space Model)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</vt:lpstr>
      <vt:lpstr>Application 1: V1 data (revisit)</vt:lpstr>
      <vt:lpstr>Application 2: “place cells”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wei ganchao</cp:lastModifiedBy>
  <cp:revision>28</cp:revision>
  <dcterms:created xsi:type="dcterms:W3CDTF">2021-06-13T16:33:41Z</dcterms:created>
  <dcterms:modified xsi:type="dcterms:W3CDTF">2021-08-23T16:29:29Z</dcterms:modified>
</cp:coreProperties>
</file>