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5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C3531-43F2-40F6-9DBC-F61556CCF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EFEF24-B3EB-46AE-9701-043F85EC04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DCD45-3E00-4928-A818-0C301EEE5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C6875-00C2-463D-A920-8E16A2E804C7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8826B-20F1-4606-B4DA-5184B6AF4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3EB0A-98B4-43C1-8A12-C0A0A31B6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FC9D3-69AD-40B3-BE6A-5D74538A6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74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8CDB7-9E7D-4005-8FC6-C697B17FA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B0DDB2-6DB6-4DFD-9766-FEFB778ECA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5733C-2CEA-4585-B587-4440A1FDD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C6875-00C2-463D-A920-8E16A2E804C7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00571-0D0A-46D0-9F4D-93DC4D4C9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4D5BF-537F-40BA-83A7-1034B93A9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FC9D3-69AD-40B3-BE6A-5D74538A6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88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FCFA51-9F72-49B0-9D96-623D131A74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0507A6-DFD6-42D6-802F-BBDED02957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0628F-692B-4618-90AD-AB8821B3F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C6875-00C2-463D-A920-8E16A2E804C7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66709-E82F-45B0-BBCF-3A4E1EBA8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A8868-53D2-4527-A82C-FBF456EA6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FC9D3-69AD-40B3-BE6A-5D74538A6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62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8C45D-90DD-47BB-8671-E0F570282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AD58F-7A43-4AB4-8E18-84B19CD27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6159-F5C9-4B34-B854-293C5BF8A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C6875-00C2-463D-A920-8E16A2E804C7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36778-8D9E-48D6-B159-0365D490D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15389-C59F-4AF1-832E-B8FCFB801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FC9D3-69AD-40B3-BE6A-5D74538A6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51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0C332-28AC-406E-BA1A-DB67B7C68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387B3-254F-49CE-AC58-6C6552D44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25145-5335-41CE-AAE2-4B7D4D05B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C6875-00C2-463D-A920-8E16A2E804C7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40050-E563-43B3-8F7C-228A89A01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1E7B4-56E8-4BCE-8338-3C77CD78B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FC9D3-69AD-40B3-BE6A-5D74538A6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99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B58FA-9D80-4856-BF70-D8FFC691B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97BE2-F7F1-4EE4-93D9-CB6F0FBBD0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0E66BD-6944-4B14-9B57-FA0FCB3FE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D117C6-D3C1-4BB6-BE2A-5FA91D553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C6875-00C2-463D-A920-8E16A2E804C7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BFF6C-6C1F-4083-A319-DCD54E03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76CA59-CA82-4A2B-B5BD-9A5191EE6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FC9D3-69AD-40B3-BE6A-5D74538A6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417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3022B-E96F-4280-9F30-9C0B48911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0C5AE-DBC2-4A5A-AD46-4EB1BD80E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CC8D1F-A7DA-4AFC-893D-1CDD85BC71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3D7A39-84BD-4F0C-8DE8-BB8876EE86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9A4ADB-EBA7-48E8-BC9B-EFC2AC68DE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E7E141-7887-4C75-A879-C930C556B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C6875-00C2-463D-A920-8E16A2E804C7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04C05C-3574-4EDB-9083-D4BB47C16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680F6E-2EB0-46E1-932B-D047001BA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FC9D3-69AD-40B3-BE6A-5D74538A6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45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646A3-FBCD-44B6-9804-599967200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0DFBE0-4BF7-4B1E-91EF-A7FE90FD4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C6875-00C2-463D-A920-8E16A2E804C7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51C23A-60D3-4F9D-BF60-DC47C0B6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C40140-972E-4E17-AE22-EAD857A31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FC9D3-69AD-40B3-BE6A-5D74538A6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45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8C6FEE-DBBB-44E7-843F-60A0B7DA0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C6875-00C2-463D-A920-8E16A2E804C7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8FB7D8-A63F-48E3-A772-B41BCCFC1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0216F-52EB-4664-A5A4-3841E7C55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FC9D3-69AD-40B3-BE6A-5D74538A6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94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20621-BE09-4AC4-9E68-9549B71F9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3A194-2C5C-4037-B351-A4FB27D73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6EBE0C-0F44-46B2-8C45-0CB13FF63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BA40E1-7797-48D6-8237-2FF80ADA8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C6875-00C2-463D-A920-8E16A2E804C7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061580-32E5-401A-82CE-7509D6F7D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59C11-1E54-4E58-9CB4-2EED68C71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FC9D3-69AD-40B3-BE6A-5D74538A6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E97BA-19AF-44DC-80F3-86795C21B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B16BB1-C61A-4BB2-8DA9-6D80F0932C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6B477C-4382-4E1F-99BB-3B4159FB5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A756E8-AE1F-4A26-BA00-BB3F67550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C6875-00C2-463D-A920-8E16A2E804C7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C2779D-CD1B-44A8-A2FE-FBF029A8E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5A7ADD-A743-44A1-B1AF-2EE7A9196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FC9D3-69AD-40B3-BE6A-5D74538A6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53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0AD919-D276-494A-92A9-C3456B194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D6FDF-A4BD-4B8B-8AD5-60059C579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87B5C-B7C8-4A6D-BF64-786E6A94CB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C6875-00C2-463D-A920-8E16A2E804C7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1049A-8906-4498-A4F2-9ECA4C2994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DE3B5-EC42-4715-9942-0E6EAB744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FC9D3-69AD-40B3-BE6A-5D74538A6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28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92C1D0-CD35-47B1-AB58-4BC4BA898CA3}"/>
                  </a:ext>
                </a:extLst>
              </p:cNvPr>
              <p:cNvSpPr txBox="1"/>
              <p:nvPr/>
            </p:nvSpPr>
            <p:spPr>
              <a:xfrm>
                <a:off x="824760" y="3041583"/>
                <a:ext cx="1750416" cy="676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3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𝑑𝑐</m:t>
                          </m:r>
                        </m:sub>
                        <m:sup>
                          <m:r>
                            <a:rPr lang="en-US" sz="3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sz="3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3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sz="3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𝑑𝑐</m:t>
                          </m:r>
                        </m:sub>
                        <m:sup>
                          <m:r>
                            <a:rPr lang="en-US" sz="3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sz="3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92C1D0-CD35-47B1-AB58-4BC4BA898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60" y="3041583"/>
                <a:ext cx="1750416" cy="6766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9BEB80-AD7C-4453-AF76-46C825776C01}"/>
                  </a:ext>
                </a:extLst>
              </p:cNvPr>
              <p:cNvSpPr txBox="1"/>
              <p:nvPr/>
            </p:nvSpPr>
            <p:spPr>
              <a:xfrm>
                <a:off x="4948369" y="3076195"/>
                <a:ext cx="1259086" cy="5852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p>
                          <m:d>
                            <m:dPr>
                              <m:ctrlPr>
                                <a:rPr lang="en-US" sz="3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  <m:r>
                        <a:rPr lang="en-US" sz="30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3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p>
                          <m:d>
                            <m:dPr>
                              <m:ctrlPr>
                                <a:rPr lang="en-US" sz="3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3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9BEB80-AD7C-4453-AF76-46C825776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369" y="3076195"/>
                <a:ext cx="1259086" cy="585288"/>
              </a:xfrm>
              <a:prstGeom prst="rect">
                <a:avLst/>
              </a:prstGeom>
              <a:blipFill>
                <a:blip r:embed="rId3"/>
                <a:stretch>
                  <a:fillRect r="-218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CBA410B-E045-4DA8-8C14-ED5E06601D05}"/>
                  </a:ext>
                </a:extLst>
              </p:cNvPr>
              <p:cNvSpPr txBox="1"/>
              <p:nvPr/>
            </p:nvSpPr>
            <p:spPr>
              <a:xfrm>
                <a:off x="6816680" y="2268452"/>
                <a:ext cx="3096473" cy="7791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30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3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3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3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bSup>
                        <m:r>
                          <a:rPr lang="en-US" sz="3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3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000" b="1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sz="3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3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bSup>
                        <m:r>
                          <a:rPr lang="en-US" sz="3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sz="3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3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3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30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en-US" sz="3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CBA410B-E045-4DA8-8C14-ED5E06601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680" y="2268452"/>
                <a:ext cx="3096473" cy="7791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09CD9B2-1985-44AC-A33D-047EEBAD94A3}"/>
                  </a:ext>
                </a:extLst>
              </p:cNvPr>
              <p:cNvSpPr txBox="1"/>
              <p:nvPr/>
            </p:nvSpPr>
            <p:spPr>
              <a:xfrm>
                <a:off x="6886718" y="3672120"/>
                <a:ext cx="3096473" cy="7791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sepChr m:val=","/>
                          <m:ctrlPr>
                            <a:rPr lang="en-US" sz="3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3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3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3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US" sz="3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sz="3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3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sz="30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sz="3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0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3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sz="3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09CD9B2-1985-44AC-A33D-047EEBAD94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6718" y="3672120"/>
                <a:ext cx="3096473" cy="7791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Left Brace 12">
            <a:extLst>
              <a:ext uri="{FF2B5EF4-FFF2-40B4-BE49-F238E27FC236}">
                <a16:creationId xmlns:a16="http://schemas.microsoft.com/office/drawing/2014/main" id="{637D8863-EC14-4494-AE3C-165EF0FF66E3}"/>
              </a:ext>
            </a:extLst>
          </p:cNvPr>
          <p:cNvSpPr/>
          <p:nvPr/>
        </p:nvSpPr>
        <p:spPr>
          <a:xfrm>
            <a:off x="6540103" y="2645673"/>
            <a:ext cx="346615" cy="1431943"/>
          </a:xfrm>
          <a:prstGeom prst="leftBrace">
            <a:avLst>
              <a:gd name="adj1" fmla="val 28077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00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D6ABC00-263D-4894-9F2F-5D6D002AAE0C}"/>
              </a:ext>
            </a:extLst>
          </p:cNvPr>
          <p:cNvCxnSpPr>
            <a:cxnSpLocks/>
          </p:cNvCxnSpPr>
          <p:nvPr/>
        </p:nvCxnSpPr>
        <p:spPr>
          <a:xfrm flipV="1">
            <a:off x="2612094" y="3428999"/>
            <a:ext cx="2398559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C02E733-EE9E-4706-843E-F15B6A78788D}"/>
              </a:ext>
            </a:extLst>
          </p:cNvPr>
          <p:cNvCxnSpPr>
            <a:cxnSpLocks/>
            <a:endCxn id="4" idx="0"/>
          </p:cNvCxnSpPr>
          <p:nvPr/>
        </p:nvCxnSpPr>
        <p:spPr>
          <a:xfrm rot="10800000" flipV="1">
            <a:off x="1699968" y="2369463"/>
            <a:ext cx="5116712" cy="672120"/>
          </a:xfrm>
          <a:prstGeom prst="bentConnector2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FA09B554-8384-4ABA-BEF8-3389F0104C0F}"/>
              </a:ext>
            </a:extLst>
          </p:cNvPr>
          <p:cNvCxnSpPr>
            <a:cxnSpLocks/>
          </p:cNvCxnSpPr>
          <p:nvPr/>
        </p:nvCxnSpPr>
        <p:spPr>
          <a:xfrm>
            <a:off x="1732502" y="3848226"/>
            <a:ext cx="5154216" cy="477436"/>
          </a:xfrm>
          <a:prstGeom prst="bentConnector3">
            <a:avLst>
              <a:gd name="adj1" fmla="val -173"/>
            </a:avLst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0D1013B-9C96-447A-87DC-666A04E89C2B}"/>
              </a:ext>
            </a:extLst>
          </p:cNvPr>
          <p:cNvSpPr txBox="1"/>
          <p:nvPr/>
        </p:nvSpPr>
        <p:spPr>
          <a:xfrm>
            <a:off x="2814174" y="2858971"/>
            <a:ext cx="18885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/>
              <a:t>generating</a:t>
            </a:r>
          </a:p>
          <a:p>
            <a:pPr algn="ctr"/>
            <a:r>
              <a:rPr lang="en-US" sz="3000" b="1" dirty="0"/>
              <a:t>process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32DCA60-13D4-4E6F-86BA-440AED955DEB}"/>
              </a:ext>
            </a:extLst>
          </p:cNvPr>
          <p:cNvSpPr txBox="1"/>
          <p:nvPr/>
        </p:nvSpPr>
        <p:spPr>
          <a:xfrm>
            <a:off x="3054157" y="1722094"/>
            <a:ext cx="28332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inference: step 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8A8591-DD61-4A9D-B7B6-54184C66216C}"/>
              </a:ext>
            </a:extLst>
          </p:cNvPr>
          <p:cNvSpPr txBox="1"/>
          <p:nvPr/>
        </p:nvSpPr>
        <p:spPr>
          <a:xfrm>
            <a:off x="3054157" y="4325662"/>
            <a:ext cx="28332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inference: step 2</a:t>
            </a:r>
          </a:p>
        </p:txBody>
      </p:sp>
    </p:spTree>
    <p:extLst>
      <p:ext uri="{BB962C8B-B14F-4D97-AF65-F5344CB8AC3E}">
        <p14:creationId xmlns:p14="http://schemas.microsoft.com/office/powerpoint/2010/main" val="4249564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 ganchao</dc:creator>
  <cp:lastModifiedBy>wei ganchao</cp:lastModifiedBy>
  <cp:revision>3</cp:revision>
  <dcterms:created xsi:type="dcterms:W3CDTF">2021-10-27T00:18:31Z</dcterms:created>
  <dcterms:modified xsi:type="dcterms:W3CDTF">2021-10-30T23:52:49Z</dcterms:modified>
</cp:coreProperties>
</file>