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79" r:id="rId6"/>
    <p:sldId id="280" r:id="rId7"/>
    <p:sldId id="261" r:id="rId8"/>
    <p:sldId id="266" r:id="rId9"/>
    <p:sldId id="271" r:id="rId10"/>
    <p:sldId id="281" r:id="rId11"/>
    <p:sldId id="282" r:id="rId12"/>
    <p:sldId id="275" r:id="rId13"/>
    <p:sldId id="268" r:id="rId14"/>
    <p:sldId id="265" r:id="rId15"/>
    <p:sldId id="269" r:id="rId16"/>
    <p:sldId id="283" r:id="rId17"/>
    <p:sldId id="272" r:id="rId18"/>
    <p:sldId id="276" r:id="rId19"/>
    <p:sldId id="277" r:id="rId20"/>
    <p:sldId id="278" r:id="rId21"/>
    <p:sldId id="273" r:id="rId22"/>
    <p:sldId id="284" r:id="rId23"/>
    <p:sldId id="289" r:id="rId24"/>
    <p:sldId id="290" r:id="rId25"/>
    <p:sldId id="288" r:id="rId26"/>
    <p:sldId id="291" r:id="rId27"/>
    <p:sldId id="285" r:id="rId28"/>
    <p:sldId id="292" r:id="rId29"/>
    <p:sldId id="293" r:id="rId30"/>
    <p:sldId id="294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2781D-E52F-465E-AB5A-6BFFE7EFFB08}" v="1712" dt="2025-09-21T15:52:02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chao wei" userId="c1a04c3a62a720a4" providerId="LiveId" clId="{6268FA43-97B0-4570-98A1-B3F63EB38115}"/>
    <pc:docChg chg="undo redo custSel addSld delSld modSld sldOrd">
      <pc:chgData name="ganchao wei" userId="c1a04c3a62a720a4" providerId="LiveId" clId="{6268FA43-97B0-4570-98A1-B3F63EB38115}" dt="2025-09-21T16:48:33.770" v="6180" actId="20577"/>
      <pc:docMkLst>
        <pc:docMk/>
      </pc:docMkLst>
      <pc:sldChg chg="modSp mod">
        <pc:chgData name="ganchao wei" userId="c1a04c3a62a720a4" providerId="LiveId" clId="{6268FA43-97B0-4570-98A1-B3F63EB38115}" dt="2025-09-20T21:14:44.621" v="10" actId="20577"/>
        <pc:sldMkLst>
          <pc:docMk/>
          <pc:sldMk cId="3519504730" sldId="256"/>
        </pc:sldMkLst>
        <pc:spChg chg="mod">
          <ac:chgData name="ganchao wei" userId="c1a04c3a62a720a4" providerId="LiveId" clId="{6268FA43-97B0-4570-98A1-B3F63EB38115}" dt="2025-09-20T21:14:44.621" v="10" actId="20577"/>
          <ac:spMkLst>
            <pc:docMk/>
            <pc:sldMk cId="3519504730" sldId="256"/>
            <ac:spMk id="3" creationId="{8F268DAA-5E63-4BF0-6A64-4D516B4937BD}"/>
          </ac:spMkLst>
        </pc:spChg>
      </pc:sldChg>
      <pc:sldChg chg="modSp mod">
        <pc:chgData name="ganchao wei" userId="c1a04c3a62a720a4" providerId="LiveId" clId="{6268FA43-97B0-4570-98A1-B3F63EB38115}" dt="2025-09-20T21:15:02.765" v="29" actId="20577"/>
        <pc:sldMkLst>
          <pc:docMk/>
          <pc:sldMk cId="632041750" sldId="257"/>
        </pc:sldMkLst>
        <pc:spChg chg="mod">
          <ac:chgData name="ganchao wei" userId="c1a04c3a62a720a4" providerId="LiveId" clId="{6268FA43-97B0-4570-98A1-B3F63EB38115}" dt="2025-09-20T21:15:02.765" v="29" actId="20577"/>
          <ac:spMkLst>
            <pc:docMk/>
            <pc:sldMk cId="632041750" sldId="257"/>
            <ac:spMk id="12" creationId="{B358299F-50DB-EC6A-BD9B-094723B558E6}"/>
          </ac:spMkLst>
        </pc:spChg>
      </pc:sldChg>
      <pc:sldChg chg="addSp delSp modSp mod">
        <pc:chgData name="ganchao wei" userId="c1a04c3a62a720a4" providerId="LiveId" clId="{6268FA43-97B0-4570-98A1-B3F63EB38115}" dt="2025-09-21T16:34:53.127" v="6089" actId="14100"/>
        <pc:sldMkLst>
          <pc:docMk/>
          <pc:sldMk cId="851217995" sldId="258"/>
        </pc:sldMkLst>
        <pc:spChg chg="add del mod">
          <ac:chgData name="ganchao wei" userId="c1a04c3a62a720a4" providerId="LiveId" clId="{6268FA43-97B0-4570-98A1-B3F63EB38115}" dt="2025-09-21T16:28:11.482" v="5844" actId="478"/>
          <ac:spMkLst>
            <pc:docMk/>
            <pc:sldMk cId="851217995" sldId="258"/>
            <ac:spMk id="3" creationId="{E462DCEC-CEA9-C4A4-32FB-A843C67814B3}"/>
          </ac:spMkLst>
        </pc:spChg>
        <pc:spChg chg="add mod">
          <ac:chgData name="ganchao wei" userId="c1a04c3a62a720a4" providerId="LiveId" clId="{6268FA43-97B0-4570-98A1-B3F63EB38115}" dt="2025-09-21T16:34:53.127" v="6089" actId="14100"/>
          <ac:spMkLst>
            <pc:docMk/>
            <pc:sldMk cId="851217995" sldId="258"/>
            <ac:spMk id="4" creationId="{53D9BE4E-B7E8-5B35-7D10-BF296139907F}"/>
          </ac:spMkLst>
        </pc:spChg>
        <pc:spChg chg="add mod">
          <ac:chgData name="ganchao wei" userId="c1a04c3a62a720a4" providerId="LiveId" clId="{6268FA43-97B0-4570-98A1-B3F63EB38115}" dt="2025-09-21T16:34:40.547" v="6080" actId="20577"/>
          <ac:spMkLst>
            <pc:docMk/>
            <pc:sldMk cId="851217995" sldId="258"/>
            <ac:spMk id="6" creationId="{3F5DB1BD-692E-775C-5E07-C18659543BE8}"/>
          </ac:spMkLst>
        </pc:spChg>
        <pc:spChg chg="add mod">
          <ac:chgData name="ganchao wei" userId="c1a04c3a62a720a4" providerId="LiveId" clId="{6268FA43-97B0-4570-98A1-B3F63EB38115}" dt="2025-09-21T02:01:36.354" v="2337" actId="14100"/>
          <ac:spMkLst>
            <pc:docMk/>
            <pc:sldMk cId="851217995" sldId="258"/>
            <ac:spMk id="8" creationId="{49776EA3-BA98-5CA2-9C0A-2521AF801E4B}"/>
          </ac:spMkLst>
        </pc:spChg>
        <pc:spChg chg="add mod">
          <ac:chgData name="ganchao wei" userId="c1a04c3a62a720a4" providerId="LiveId" clId="{6268FA43-97B0-4570-98A1-B3F63EB38115}" dt="2025-09-21T16:34:22.142" v="6073" actId="207"/>
          <ac:spMkLst>
            <pc:docMk/>
            <pc:sldMk cId="851217995" sldId="258"/>
            <ac:spMk id="9" creationId="{E71CF95B-FAC5-FE79-E006-B7E38A291796}"/>
          </ac:spMkLst>
        </pc:spChg>
      </pc:sldChg>
      <pc:sldChg chg="del">
        <pc:chgData name="ganchao wei" userId="c1a04c3a62a720a4" providerId="LiveId" clId="{6268FA43-97B0-4570-98A1-B3F63EB38115}" dt="2025-09-21T00:52:52.070" v="598" actId="47"/>
        <pc:sldMkLst>
          <pc:docMk/>
          <pc:sldMk cId="3205251011" sldId="260"/>
        </pc:sldMkLst>
      </pc:sldChg>
      <pc:sldChg chg="modSp mod">
        <pc:chgData name="ganchao wei" userId="c1a04c3a62a720a4" providerId="LiveId" clId="{6268FA43-97B0-4570-98A1-B3F63EB38115}" dt="2025-09-21T01:00:58.962" v="830" actId="27636"/>
        <pc:sldMkLst>
          <pc:docMk/>
          <pc:sldMk cId="4056284264" sldId="261"/>
        </pc:sldMkLst>
        <pc:spChg chg="mod">
          <ac:chgData name="ganchao wei" userId="c1a04c3a62a720a4" providerId="LiveId" clId="{6268FA43-97B0-4570-98A1-B3F63EB38115}" dt="2025-09-21T01:00:58.962" v="830" actId="27636"/>
          <ac:spMkLst>
            <pc:docMk/>
            <pc:sldMk cId="4056284264" sldId="261"/>
            <ac:spMk id="3" creationId="{A6B3E346-1036-DAA5-044A-B0245D5F5A9C}"/>
          </ac:spMkLst>
        </pc:spChg>
      </pc:sldChg>
      <pc:sldChg chg="del">
        <pc:chgData name="ganchao wei" userId="c1a04c3a62a720a4" providerId="LiveId" clId="{6268FA43-97B0-4570-98A1-B3F63EB38115}" dt="2025-09-21T00:58:26.321" v="778" actId="47"/>
        <pc:sldMkLst>
          <pc:docMk/>
          <pc:sldMk cId="3723887576" sldId="264"/>
        </pc:sldMkLst>
      </pc:sldChg>
      <pc:sldChg chg="modSp mod">
        <pc:chgData name="ganchao wei" userId="c1a04c3a62a720a4" providerId="LiveId" clId="{6268FA43-97B0-4570-98A1-B3F63EB38115}" dt="2025-09-21T01:56:55.757" v="2239" actId="313"/>
        <pc:sldMkLst>
          <pc:docMk/>
          <pc:sldMk cId="2824303787" sldId="265"/>
        </pc:sldMkLst>
        <pc:spChg chg="mod">
          <ac:chgData name="ganchao wei" userId="c1a04c3a62a720a4" providerId="LiveId" clId="{6268FA43-97B0-4570-98A1-B3F63EB38115}" dt="2025-09-21T01:03:32.906" v="876" actId="20577"/>
          <ac:spMkLst>
            <pc:docMk/>
            <pc:sldMk cId="2824303787" sldId="265"/>
            <ac:spMk id="3" creationId="{CE60400B-8846-B936-940A-E063051007E1}"/>
          </ac:spMkLst>
        </pc:spChg>
        <pc:spChg chg="mod">
          <ac:chgData name="ganchao wei" userId="c1a04c3a62a720a4" providerId="LiveId" clId="{6268FA43-97B0-4570-98A1-B3F63EB38115}" dt="2025-09-21T01:56:55.757" v="2239" actId="313"/>
          <ac:spMkLst>
            <pc:docMk/>
            <pc:sldMk cId="2824303787" sldId="265"/>
            <ac:spMk id="6" creationId="{CBF41EEC-A13D-6A1A-8CB2-5E24870FA38C}"/>
          </ac:spMkLst>
        </pc:spChg>
      </pc:sldChg>
      <pc:sldChg chg="modSp mod">
        <pc:chgData name="ganchao wei" userId="c1a04c3a62a720a4" providerId="LiveId" clId="{6268FA43-97B0-4570-98A1-B3F63EB38115}" dt="2025-09-21T01:10:23.929" v="1044" actId="20577"/>
        <pc:sldMkLst>
          <pc:docMk/>
          <pc:sldMk cId="1323282622" sldId="266"/>
        </pc:sldMkLst>
        <pc:spChg chg="mod">
          <ac:chgData name="ganchao wei" userId="c1a04c3a62a720a4" providerId="LiveId" clId="{6268FA43-97B0-4570-98A1-B3F63EB38115}" dt="2025-09-21T01:10:23.929" v="1044" actId="20577"/>
          <ac:spMkLst>
            <pc:docMk/>
            <pc:sldMk cId="1323282622" sldId="266"/>
            <ac:spMk id="3" creationId="{1F5BB3DB-01AF-D294-B5A4-43AD8CB5F5F5}"/>
          </ac:spMkLst>
        </pc:spChg>
      </pc:sldChg>
      <pc:sldChg chg="modSp del mod">
        <pc:chgData name="ganchao wei" userId="c1a04c3a62a720a4" providerId="LiveId" clId="{6268FA43-97B0-4570-98A1-B3F63EB38115}" dt="2025-09-21T16:47:04.716" v="6142" actId="47"/>
        <pc:sldMkLst>
          <pc:docMk/>
          <pc:sldMk cId="1616307179" sldId="267"/>
        </pc:sldMkLst>
        <pc:spChg chg="mod">
          <ac:chgData name="ganchao wei" userId="c1a04c3a62a720a4" providerId="LiveId" clId="{6268FA43-97B0-4570-98A1-B3F63EB38115}" dt="2025-09-21T16:46:40.117" v="6141" actId="20577"/>
          <ac:spMkLst>
            <pc:docMk/>
            <pc:sldMk cId="1616307179" sldId="267"/>
            <ac:spMk id="3" creationId="{25512CAA-CA73-F8E1-87F9-C4580D78AE78}"/>
          </ac:spMkLst>
        </pc:spChg>
      </pc:sldChg>
      <pc:sldChg chg="modSp mod">
        <pc:chgData name="ganchao wei" userId="c1a04c3a62a720a4" providerId="LiveId" clId="{6268FA43-97B0-4570-98A1-B3F63EB38115}" dt="2025-09-21T01:19:33.023" v="1365" actId="27636"/>
        <pc:sldMkLst>
          <pc:docMk/>
          <pc:sldMk cId="1889168413" sldId="268"/>
        </pc:sldMkLst>
        <pc:spChg chg="mod">
          <ac:chgData name="ganchao wei" userId="c1a04c3a62a720a4" providerId="LiveId" clId="{6268FA43-97B0-4570-98A1-B3F63EB38115}" dt="2025-09-21T01:19:33.023" v="1365" actId="27636"/>
          <ac:spMkLst>
            <pc:docMk/>
            <pc:sldMk cId="1889168413" sldId="268"/>
            <ac:spMk id="3" creationId="{5C47EB2C-7DD9-D221-3483-8F113C0A5089}"/>
          </ac:spMkLst>
        </pc:spChg>
      </pc:sldChg>
      <pc:sldChg chg="modSp mod">
        <pc:chgData name="ganchao wei" userId="c1a04c3a62a720a4" providerId="LiveId" clId="{6268FA43-97B0-4570-98A1-B3F63EB38115}" dt="2025-09-21T01:03:42.477" v="881" actId="20577"/>
        <pc:sldMkLst>
          <pc:docMk/>
          <pc:sldMk cId="184918176" sldId="269"/>
        </pc:sldMkLst>
        <pc:spChg chg="mod">
          <ac:chgData name="ganchao wei" userId="c1a04c3a62a720a4" providerId="LiveId" clId="{6268FA43-97B0-4570-98A1-B3F63EB38115}" dt="2025-09-21T01:03:42.477" v="881" actId="20577"/>
          <ac:spMkLst>
            <pc:docMk/>
            <pc:sldMk cId="184918176" sldId="269"/>
            <ac:spMk id="3" creationId="{592496E8-A75E-0CA6-33C6-6B3CDAE93A04}"/>
          </ac:spMkLst>
        </pc:spChg>
      </pc:sldChg>
      <pc:sldChg chg="del">
        <pc:chgData name="ganchao wei" userId="c1a04c3a62a720a4" providerId="LiveId" clId="{6268FA43-97B0-4570-98A1-B3F63EB38115}" dt="2025-09-21T16:47:06.701" v="6143" actId="47"/>
        <pc:sldMkLst>
          <pc:docMk/>
          <pc:sldMk cId="1594282971" sldId="270"/>
        </pc:sldMkLst>
      </pc:sldChg>
      <pc:sldChg chg="modSp mod">
        <pc:chgData name="ganchao wei" userId="c1a04c3a62a720a4" providerId="LiveId" clId="{6268FA43-97B0-4570-98A1-B3F63EB38115}" dt="2025-09-21T01:09:13.389" v="964" actId="21"/>
        <pc:sldMkLst>
          <pc:docMk/>
          <pc:sldMk cId="1938697746" sldId="271"/>
        </pc:sldMkLst>
        <pc:spChg chg="mod">
          <ac:chgData name="ganchao wei" userId="c1a04c3a62a720a4" providerId="LiveId" clId="{6268FA43-97B0-4570-98A1-B3F63EB38115}" dt="2025-09-21T01:09:13.389" v="964" actId="21"/>
          <ac:spMkLst>
            <pc:docMk/>
            <pc:sldMk cId="1938697746" sldId="271"/>
            <ac:spMk id="3" creationId="{953921E9-7C49-B898-BB5A-71CA65C2EDE9}"/>
          </ac:spMkLst>
        </pc:spChg>
      </pc:sldChg>
      <pc:sldChg chg="modSp mod">
        <pc:chgData name="ganchao wei" userId="c1a04c3a62a720a4" providerId="LiveId" clId="{6268FA43-97B0-4570-98A1-B3F63EB38115}" dt="2025-09-21T01:58:26.684" v="2331" actId="5793"/>
        <pc:sldMkLst>
          <pc:docMk/>
          <pc:sldMk cId="2543479575" sldId="272"/>
        </pc:sldMkLst>
        <pc:spChg chg="mod">
          <ac:chgData name="ganchao wei" userId="c1a04c3a62a720a4" providerId="LiveId" clId="{6268FA43-97B0-4570-98A1-B3F63EB38115}" dt="2025-09-21T01:58:26.684" v="2331" actId="5793"/>
          <ac:spMkLst>
            <pc:docMk/>
            <pc:sldMk cId="2543479575" sldId="272"/>
            <ac:spMk id="3" creationId="{7C5C17D1-8C35-82F6-7700-F11F2F1864C3}"/>
          </ac:spMkLst>
        </pc:spChg>
      </pc:sldChg>
      <pc:sldChg chg="addSp modSp mod">
        <pc:chgData name="ganchao wei" userId="c1a04c3a62a720a4" providerId="LiveId" clId="{6268FA43-97B0-4570-98A1-B3F63EB38115}" dt="2025-09-21T02:34:06.554" v="3392" actId="20577"/>
        <pc:sldMkLst>
          <pc:docMk/>
          <pc:sldMk cId="2902231867" sldId="273"/>
        </pc:sldMkLst>
        <pc:spChg chg="mod">
          <ac:chgData name="ganchao wei" userId="c1a04c3a62a720a4" providerId="LiveId" clId="{6268FA43-97B0-4570-98A1-B3F63EB38115}" dt="2025-09-21T02:20:22.820" v="2867"/>
          <ac:spMkLst>
            <pc:docMk/>
            <pc:sldMk cId="2902231867" sldId="273"/>
            <ac:spMk id="2" creationId="{15B9C584-9D28-2D95-9E15-3AD5A93CBD12}"/>
          </ac:spMkLst>
        </pc:spChg>
        <pc:spChg chg="mod">
          <ac:chgData name="ganchao wei" userId="c1a04c3a62a720a4" providerId="LiveId" clId="{6268FA43-97B0-4570-98A1-B3F63EB38115}" dt="2025-09-21T02:34:06.554" v="3392" actId="20577"/>
          <ac:spMkLst>
            <pc:docMk/>
            <pc:sldMk cId="2902231867" sldId="273"/>
            <ac:spMk id="3" creationId="{3AB84B83-4CC2-3F10-C6B7-54A851AB9900}"/>
          </ac:spMkLst>
        </pc:spChg>
        <pc:picChg chg="add mod modCrop">
          <ac:chgData name="ganchao wei" userId="c1a04c3a62a720a4" providerId="LiveId" clId="{6268FA43-97B0-4570-98A1-B3F63EB38115}" dt="2025-09-21T02:24:57.361" v="3020" actId="732"/>
          <ac:picMkLst>
            <pc:docMk/>
            <pc:sldMk cId="2902231867" sldId="273"/>
            <ac:picMk id="4" creationId="{5A1F5601-7E16-5797-407F-2CD9B8521512}"/>
          </ac:picMkLst>
        </pc:picChg>
      </pc:sldChg>
      <pc:sldChg chg="modSp mod ord">
        <pc:chgData name="ganchao wei" userId="c1a04c3a62a720a4" providerId="LiveId" clId="{6268FA43-97B0-4570-98A1-B3F63EB38115}" dt="2025-09-21T01:16:50.031" v="1272"/>
        <pc:sldMkLst>
          <pc:docMk/>
          <pc:sldMk cId="1241737008" sldId="275"/>
        </pc:sldMkLst>
        <pc:spChg chg="mod">
          <ac:chgData name="ganchao wei" userId="c1a04c3a62a720a4" providerId="LiveId" clId="{6268FA43-97B0-4570-98A1-B3F63EB38115}" dt="2025-09-21T01:03:18.363" v="873" actId="20577"/>
          <ac:spMkLst>
            <pc:docMk/>
            <pc:sldMk cId="1241737008" sldId="275"/>
            <ac:spMk id="3" creationId="{2C20E44B-3CD1-5418-7492-D483E548BC7F}"/>
          </ac:spMkLst>
        </pc:spChg>
      </pc:sldChg>
      <pc:sldChg chg="addSp delSp modSp mod">
        <pc:chgData name="ganchao wei" userId="c1a04c3a62a720a4" providerId="LiveId" clId="{6268FA43-97B0-4570-98A1-B3F63EB38115}" dt="2025-09-21T16:48:30.035" v="6178" actId="20577"/>
        <pc:sldMkLst>
          <pc:docMk/>
          <pc:sldMk cId="2039516398" sldId="276"/>
        </pc:sldMkLst>
        <pc:spChg chg="mod">
          <ac:chgData name="ganchao wei" userId="c1a04c3a62a720a4" providerId="LiveId" clId="{6268FA43-97B0-4570-98A1-B3F63EB38115}" dt="2025-09-21T16:48:30.035" v="6178" actId="20577"/>
          <ac:spMkLst>
            <pc:docMk/>
            <pc:sldMk cId="2039516398" sldId="276"/>
            <ac:spMk id="3" creationId="{9D060CF5-1F96-45A4-1B06-8E8A0F751031}"/>
          </ac:spMkLst>
        </pc:spChg>
        <pc:spChg chg="add mod">
          <ac:chgData name="ganchao wei" userId="c1a04c3a62a720a4" providerId="LiveId" clId="{6268FA43-97B0-4570-98A1-B3F63EB38115}" dt="2025-09-21T02:09:18.834" v="2601" actId="1076"/>
          <ac:spMkLst>
            <pc:docMk/>
            <pc:sldMk cId="2039516398" sldId="276"/>
            <ac:spMk id="10" creationId="{BAB78EF8-D0EA-D8E3-E4C8-8A435E4F436B}"/>
          </ac:spMkLst>
        </pc:spChg>
        <pc:picChg chg="add mod">
          <ac:chgData name="ganchao wei" userId="c1a04c3a62a720a4" providerId="LiveId" clId="{6268FA43-97B0-4570-98A1-B3F63EB38115}" dt="2025-09-21T02:04:32.293" v="2451" actId="1076"/>
          <ac:picMkLst>
            <pc:docMk/>
            <pc:sldMk cId="2039516398" sldId="276"/>
            <ac:picMk id="5" creationId="{E7B63B54-CE3C-8FFA-0D43-BF2C60051898}"/>
          </ac:picMkLst>
        </pc:picChg>
        <pc:picChg chg="add mod">
          <ac:chgData name="ganchao wei" userId="c1a04c3a62a720a4" providerId="LiveId" clId="{6268FA43-97B0-4570-98A1-B3F63EB38115}" dt="2025-09-21T02:06:15.319" v="2468" actId="1076"/>
          <ac:picMkLst>
            <pc:docMk/>
            <pc:sldMk cId="2039516398" sldId="276"/>
            <ac:picMk id="7" creationId="{BCF3E365-84CA-9A6B-FCD9-17ED4621AD6C}"/>
          </ac:picMkLst>
        </pc:picChg>
        <pc:picChg chg="add mod">
          <ac:chgData name="ganchao wei" userId="c1a04c3a62a720a4" providerId="LiveId" clId="{6268FA43-97B0-4570-98A1-B3F63EB38115}" dt="2025-09-21T02:06:33.913" v="2470" actId="1076"/>
          <ac:picMkLst>
            <pc:docMk/>
            <pc:sldMk cId="2039516398" sldId="276"/>
            <ac:picMk id="9" creationId="{E9800B12-B1CA-AAA5-E3F5-AC1AC4F862CD}"/>
          </ac:picMkLst>
        </pc:picChg>
        <pc:picChg chg="add del">
          <ac:chgData name="ganchao wei" userId="c1a04c3a62a720a4" providerId="LiveId" clId="{6268FA43-97B0-4570-98A1-B3F63EB38115}" dt="2025-09-21T02:07:49.620" v="2491" actId="478"/>
          <ac:picMkLst>
            <pc:docMk/>
            <pc:sldMk cId="2039516398" sldId="276"/>
            <ac:picMk id="12" creationId="{4632B3A5-D1BF-CEB5-9445-78961312A2D3}"/>
          </ac:picMkLst>
        </pc:picChg>
        <pc:picChg chg="add mod">
          <ac:chgData name="ganchao wei" userId="c1a04c3a62a720a4" providerId="LiveId" clId="{6268FA43-97B0-4570-98A1-B3F63EB38115}" dt="2025-09-21T02:09:53.472" v="2603" actId="1076"/>
          <ac:picMkLst>
            <pc:docMk/>
            <pc:sldMk cId="2039516398" sldId="276"/>
            <ac:picMk id="14" creationId="{7EAE8C7D-5552-A6CC-AB3A-F3FC60011921}"/>
          </ac:picMkLst>
        </pc:picChg>
      </pc:sldChg>
      <pc:sldChg chg="addSp delSp modSp mod">
        <pc:chgData name="ganchao wei" userId="c1a04c3a62a720a4" providerId="LiveId" clId="{6268FA43-97B0-4570-98A1-B3F63EB38115}" dt="2025-09-21T16:48:33.770" v="6180" actId="20577"/>
        <pc:sldMkLst>
          <pc:docMk/>
          <pc:sldMk cId="1853843218" sldId="277"/>
        </pc:sldMkLst>
        <pc:spChg chg="mod">
          <ac:chgData name="ganchao wei" userId="c1a04c3a62a720a4" providerId="LiveId" clId="{6268FA43-97B0-4570-98A1-B3F63EB38115}" dt="2025-09-21T02:10:14.677" v="2604"/>
          <ac:spMkLst>
            <pc:docMk/>
            <pc:sldMk cId="1853843218" sldId="277"/>
            <ac:spMk id="2" creationId="{9E213C2F-C01F-2C8D-7986-77F76AEBE887}"/>
          </ac:spMkLst>
        </pc:spChg>
        <pc:spChg chg="mod">
          <ac:chgData name="ganchao wei" userId="c1a04c3a62a720a4" providerId="LiveId" clId="{6268FA43-97B0-4570-98A1-B3F63EB38115}" dt="2025-09-21T16:48:33.770" v="6180" actId="20577"/>
          <ac:spMkLst>
            <pc:docMk/>
            <pc:sldMk cId="1853843218" sldId="277"/>
            <ac:spMk id="3" creationId="{8684C286-2E62-AE11-F461-56E5E946437F}"/>
          </ac:spMkLst>
        </pc:spChg>
        <pc:picChg chg="add">
          <ac:chgData name="ganchao wei" userId="c1a04c3a62a720a4" providerId="LiveId" clId="{6268FA43-97B0-4570-98A1-B3F63EB38115}" dt="2025-09-21T02:14:19.531" v="2743" actId="22"/>
          <ac:picMkLst>
            <pc:docMk/>
            <pc:sldMk cId="1853843218" sldId="277"/>
            <ac:picMk id="5" creationId="{594124F2-9FCF-3FC1-9312-22E1DC7B892D}"/>
          </ac:picMkLst>
        </pc:picChg>
        <pc:picChg chg="add del mod">
          <ac:chgData name="ganchao wei" userId="c1a04c3a62a720a4" providerId="LiveId" clId="{6268FA43-97B0-4570-98A1-B3F63EB38115}" dt="2025-09-21T02:18:54.352" v="2833" actId="478"/>
          <ac:picMkLst>
            <pc:docMk/>
            <pc:sldMk cId="1853843218" sldId="277"/>
            <ac:picMk id="7" creationId="{9F832FF4-93B4-C3C4-59AB-BE612F667302}"/>
          </ac:picMkLst>
        </pc:picChg>
      </pc:sldChg>
      <pc:sldChg chg="addSp delSp modSp mod">
        <pc:chgData name="ganchao wei" userId="c1a04c3a62a720a4" providerId="LiveId" clId="{6268FA43-97B0-4570-98A1-B3F63EB38115}" dt="2025-09-21T02:18:30.396" v="2830" actId="478"/>
        <pc:sldMkLst>
          <pc:docMk/>
          <pc:sldMk cId="3279653206" sldId="278"/>
        </pc:sldMkLst>
        <pc:spChg chg="mod">
          <ac:chgData name="ganchao wei" userId="c1a04c3a62a720a4" providerId="LiveId" clId="{6268FA43-97B0-4570-98A1-B3F63EB38115}" dt="2025-09-21T02:18:04.193" v="2825"/>
          <ac:spMkLst>
            <pc:docMk/>
            <pc:sldMk cId="3279653206" sldId="278"/>
            <ac:spMk id="2" creationId="{D50FE936-046A-02E5-806F-761C31C60287}"/>
          </ac:spMkLst>
        </pc:spChg>
        <pc:spChg chg="del">
          <ac:chgData name="ganchao wei" userId="c1a04c3a62a720a4" providerId="LiveId" clId="{6268FA43-97B0-4570-98A1-B3F63EB38115}" dt="2025-09-21T02:18:30.396" v="2830" actId="478"/>
          <ac:spMkLst>
            <pc:docMk/>
            <pc:sldMk cId="3279653206" sldId="278"/>
            <ac:spMk id="3" creationId="{F7FE2C60-9999-728F-A639-A332B8B9A989}"/>
          </ac:spMkLst>
        </pc:spChg>
        <pc:picChg chg="add mod">
          <ac:chgData name="ganchao wei" userId="c1a04c3a62a720a4" providerId="LiveId" clId="{6268FA43-97B0-4570-98A1-B3F63EB38115}" dt="2025-09-21T02:18:27.582" v="2829" actId="1076"/>
          <ac:picMkLst>
            <pc:docMk/>
            <pc:sldMk cId="3279653206" sldId="278"/>
            <ac:picMk id="5" creationId="{9FE18249-74C5-CA9D-A914-22C6FEC97FE6}"/>
          </ac:picMkLst>
        </pc:picChg>
        <pc:picChg chg="add mod">
          <ac:chgData name="ganchao wei" userId="c1a04c3a62a720a4" providerId="LiveId" clId="{6268FA43-97B0-4570-98A1-B3F63EB38115}" dt="2025-09-21T02:18:24.230" v="2828" actId="1076"/>
          <ac:picMkLst>
            <pc:docMk/>
            <pc:sldMk cId="3279653206" sldId="278"/>
            <ac:picMk id="6" creationId="{3327362F-44E5-A225-475C-B792EDB4F7F2}"/>
          </ac:picMkLst>
        </pc:picChg>
      </pc:sldChg>
      <pc:sldChg chg="modSp new mod">
        <pc:chgData name="ganchao wei" userId="c1a04c3a62a720a4" providerId="LiveId" clId="{6268FA43-97B0-4570-98A1-B3F63EB38115}" dt="2025-09-21T00:51:35.289" v="582" actId="20577"/>
        <pc:sldMkLst>
          <pc:docMk/>
          <pc:sldMk cId="672592124" sldId="279"/>
        </pc:sldMkLst>
        <pc:spChg chg="mod">
          <ac:chgData name="ganchao wei" userId="c1a04c3a62a720a4" providerId="LiveId" clId="{6268FA43-97B0-4570-98A1-B3F63EB38115}" dt="2025-09-21T00:37:54.577" v="31"/>
          <ac:spMkLst>
            <pc:docMk/>
            <pc:sldMk cId="672592124" sldId="279"/>
            <ac:spMk id="2" creationId="{3E079B43-4E41-8D01-2E1B-097F0A964503}"/>
          </ac:spMkLst>
        </pc:spChg>
        <pc:spChg chg="mod">
          <ac:chgData name="ganchao wei" userId="c1a04c3a62a720a4" providerId="LiveId" clId="{6268FA43-97B0-4570-98A1-B3F63EB38115}" dt="2025-09-21T00:51:35.289" v="582" actId="20577"/>
          <ac:spMkLst>
            <pc:docMk/>
            <pc:sldMk cId="672592124" sldId="279"/>
            <ac:spMk id="3" creationId="{5BAD77C4-A45A-4688-278C-B3561FDD8BA6}"/>
          </ac:spMkLst>
        </pc:spChg>
      </pc:sldChg>
      <pc:sldChg chg="modSp new mod">
        <pc:chgData name="ganchao wei" userId="c1a04c3a62a720a4" providerId="LiveId" clId="{6268FA43-97B0-4570-98A1-B3F63EB38115}" dt="2025-09-21T00:57:29.834" v="752" actId="20577"/>
        <pc:sldMkLst>
          <pc:docMk/>
          <pc:sldMk cId="2983982832" sldId="280"/>
        </pc:sldMkLst>
        <pc:spChg chg="mod">
          <ac:chgData name="ganchao wei" userId="c1a04c3a62a720a4" providerId="LiveId" clId="{6268FA43-97B0-4570-98A1-B3F63EB38115}" dt="2025-09-21T00:51:45.634" v="584"/>
          <ac:spMkLst>
            <pc:docMk/>
            <pc:sldMk cId="2983982832" sldId="280"/>
            <ac:spMk id="2" creationId="{1B9E328E-7EB4-C3B3-79CD-3431191BB35E}"/>
          </ac:spMkLst>
        </pc:spChg>
        <pc:spChg chg="mod">
          <ac:chgData name="ganchao wei" userId="c1a04c3a62a720a4" providerId="LiveId" clId="{6268FA43-97B0-4570-98A1-B3F63EB38115}" dt="2025-09-21T00:57:29.834" v="752" actId="20577"/>
          <ac:spMkLst>
            <pc:docMk/>
            <pc:sldMk cId="2983982832" sldId="280"/>
            <ac:spMk id="3" creationId="{30CE3BDB-72FA-F6DB-46F0-27B760CF37EC}"/>
          </ac:spMkLst>
        </pc:spChg>
      </pc:sldChg>
      <pc:sldChg chg="modSp new del mod">
        <pc:chgData name="ganchao wei" userId="c1a04c3a62a720a4" providerId="LiveId" clId="{6268FA43-97B0-4570-98A1-B3F63EB38115}" dt="2025-09-21T01:09:16.059" v="965" actId="47"/>
        <pc:sldMkLst>
          <pc:docMk/>
          <pc:sldMk cId="563659966" sldId="281"/>
        </pc:sldMkLst>
        <pc:spChg chg="mod">
          <ac:chgData name="ganchao wei" userId="c1a04c3a62a720a4" providerId="LiveId" clId="{6268FA43-97B0-4570-98A1-B3F63EB38115}" dt="2025-09-21T01:07:14.848" v="892"/>
          <ac:spMkLst>
            <pc:docMk/>
            <pc:sldMk cId="563659966" sldId="281"/>
            <ac:spMk id="2" creationId="{06DF3A72-A4C0-98F9-B850-1072940BAB6E}"/>
          </ac:spMkLst>
        </pc:spChg>
        <pc:spChg chg="mod">
          <ac:chgData name="ganchao wei" userId="c1a04c3a62a720a4" providerId="LiveId" clId="{6268FA43-97B0-4570-98A1-B3F63EB38115}" dt="2025-09-21T01:09:11.787" v="961" actId="20577"/>
          <ac:spMkLst>
            <pc:docMk/>
            <pc:sldMk cId="563659966" sldId="281"/>
            <ac:spMk id="3" creationId="{D5A068A5-062C-AEBF-4F4B-4979AF033250}"/>
          </ac:spMkLst>
        </pc:spChg>
      </pc:sldChg>
      <pc:sldChg chg="addSp delSp modSp new mod">
        <pc:chgData name="ganchao wei" userId="c1a04c3a62a720a4" providerId="LiveId" clId="{6268FA43-97B0-4570-98A1-B3F63EB38115}" dt="2025-09-21T01:56:30.327" v="2238" actId="20577"/>
        <pc:sldMkLst>
          <pc:docMk/>
          <pc:sldMk cId="1903015974" sldId="281"/>
        </pc:sldMkLst>
        <pc:spChg chg="mod">
          <ac:chgData name="ganchao wei" userId="c1a04c3a62a720a4" providerId="LiveId" clId="{6268FA43-97B0-4570-98A1-B3F63EB38115}" dt="2025-09-21T01:38:58.081" v="1367"/>
          <ac:spMkLst>
            <pc:docMk/>
            <pc:sldMk cId="1903015974" sldId="281"/>
            <ac:spMk id="2" creationId="{1F32701C-5A73-64A8-7EF6-C04A05F9BD7E}"/>
          </ac:spMkLst>
        </pc:spChg>
        <pc:spChg chg="mod">
          <ac:chgData name="ganchao wei" userId="c1a04c3a62a720a4" providerId="LiveId" clId="{6268FA43-97B0-4570-98A1-B3F63EB38115}" dt="2025-09-21T01:56:30.327" v="2238" actId="20577"/>
          <ac:spMkLst>
            <pc:docMk/>
            <pc:sldMk cId="1903015974" sldId="281"/>
            <ac:spMk id="3" creationId="{F48E7C28-4EA1-D6BB-50BF-62570C16254E}"/>
          </ac:spMkLst>
        </pc:spChg>
        <pc:picChg chg="add del mod">
          <ac:chgData name="ganchao wei" userId="c1a04c3a62a720a4" providerId="LiveId" clId="{6268FA43-97B0-4570-98A1-B3F63EB38115}" dt="2025-09-21T01:49:26.777" v="2015" actId="22"/>
          <ac:picMkLst>
            <pc:docMk/>
            <pc:sldMk cId="1903015974" sldId="281"/>
            <ac:picMk id="5" creationId="{7EC6AD94-B67B-829B-4F5A-C49D2BDC2500}"/>
          </ac:picMkLst>
        </pc:picChg>
      </pc:sldChg>
      <pc:sldChg chg="addSp delSp modSp new mod">
        <pc:chgData name="ganchao wei" userId="c1a04c3a62a720a4" providerId="LiveId" clId="{6268FA43-97B0-4570-98A1-B3F63EB38115}" dt="2025-09-21T01:51:29.057" v="2052" actId="1076"/>
        <pc:sldMkLst>
          <pc:docMk/>
          <pc:sldMk cId="1244182874" sldId="282"/>
        </pc:sldMkLst>
        <pc:spChg chg="mod">
          <ac:chgData name="ganchao wei" userId="c1a04c3a62a720a4" providerId="LiveId" clId="{6268FA43-97B0-4570-98A1-B3F63EB38115}" dt="2025-09-21T01:49:32.838" v="2017"/>
          <ac:spMkLst>
            <pc:docMk/>
            <pc:sldMk cId="1244182874" sldId="282"/>
            <ac:spMk id="2" creationId="{E8C74BDE-5C5F-AF72-D2C9-136C4D336E5E}"/>
          </ac:spMkLst>
        </pc:spChg>
        <pc:spChg chg="del">
          <ac:chgData name="ganchao wei" userId="c1a04c3a62a720a4" providerId="LiveId" clId="{6268FA43-97B0-4570-98A1-B3F63EB38115}" dt="2025-09-21T01:49:34.762" v="2018" actId="478"/>
          <ac:spMkLst>
            <pc:docMk/>
            <pc:sldMk cId="1244182874" sldId="282"/>
            <ac:spMk id="3" creationId="{BD2D33BA-ACAC-4A7A-E1B0-3F7C66762DD8}"/>
          </ac:spMkLst>
        </pc:spChg>
        <pc:picChg chg="add mod">
          <ac:chgData name="ganchao wei" userId="c1a04c3a62a720a4" providerId="LiveId" clId="{6268FA43-97B0-4570-98A1-B3F63EB38115}" dt="2025-09-21T01:51:29.057" v="2052" actId="1076"/>
          <ac:picMkLst>
            <pc:docMk/>
            <pc:sldMk cId="1244182874" sldId="282"/>
            <ac:picMk id="5" creationId="{FDDCB615-F13F-BC9A-14F9-37375CF4D9A6}"/>
          </ac:picMkLst>
        </pc:picChg>
        <pc:picChg chg="add mod">
          <ac:chgData name="ganchao wei" userId="c1a04c3a62a720a4" providerId="LiveId" clId="{6268FA43-97B0-4570-98A1-B3F63EB38115}" dt="2025-09-21T01:50:57.817" v="2050" actId="14100"/>
          <ac:picMkLst>
            <pc:docMk/>
            <pc:sldMk cId="1244182874" sldId="282"/>
            <ac:picMk id="7" creationId="{5F0A54E8-BC10-CF3F-882D-75A77F5F04FD}"/>
          </ac:picMkLst>
        </pc:picChg>
      </pc:sldChg>
      <pc:sldChg chg="modSp add mod">
        <pc:chgData name="ganchao wei" userId="c1a04c3a62a720a4" providerId="LiveId" clId="{6268FA43-97B0-4570-98A1-B3F63EB38115}" dt="2025-09-21T01:58:02.932" v="2317" actId="20577"/>
        <pc:sldMkLst>
          <pc:docMk/>
          <pc:sldMk cId="2447360501" sldId="283"/>
        </pc:sldMkLst>
        <pc:spChg chg="mod">
          <ac:chgData name="ganchao wei" userId="c1a04c3a62a720a4" providerId="LiveId" clId="{6268FA43-97B0-4570-98A1-B3F63EB38115}" dt="2025-09-21T01:58:02.932" v="2317" actId="20577"/>
          <ac:spMkLst>
            <pc:docMk/>
            <pc:sldMk cId="2447360501" sldId="283"/>
            <ac:spMk id="3" creationId="{EC30B2A1-6BEA-73EE-2299-938B9983594E}"/>
          </ac:spMkLst>
        </pc:spChg>
      </pc:sldChg>
      <pc:sldChg chg="addSp modSp new mod">
        <pc:chgData name="ganchao wei" userId="c1a04c3a62a720a4" providerId="LiveId" clId="{6268FA43-97B0-4570-98A1-B3F63EB38115}" dt="2025-09-21T02:32:54.853" v="3304" actId="20577"/>
        <pc:sldMkLst>
          <pc:docMk/>
          <pc:sldMk cId="981178342" sldId="284"/>
        </pc:sldMkLst>
        <pc:spChg chg="mod">
          <ac:chgData name="ganchao wei" userId="c1a04c3a62a720a4" providerId="LiveId" clId="{6268FA43-97B0-4570-98A1-B3F63EB38115}" dt="2025-09-21T02:28:57.522" v="3194" actId="20577"/>
          <ac:spMkLst>
            <pc:docMk/>
            <pc:sldMk cId="981178342" sldId="284"/>
            <ac:spMk id="2" creationId="{DF4942CC-310C-C853-1AE6-B63CED3ED0C1}"/>
          </ac:spMkLst>
        </pc:spChg>
        <pc:spChg chg="mod">
          <ac:chgData name="ganchao wei" userId="c1a04c3a62a720a4" providerId="LiveId" clId="{6268FA43-97B0-4570-98A1-B3F63EB38115}" dt="2025-09-21T02:32:54.853" v="3304" actId="20577"/>
          <ac:spMkLst>
            <pc:docMk/>
            <pc:sldMk cId="981178342" sldId="284"/>
            <ac:spMk id="3" creationId="{8C4EF76C-BCB4-6087-AB44-4D97BE1493FF}"/>
          </ac:spMkLst>
        </pc:spChg>
        <pc:picChg chg="add mod">
          <ac:chgData name="ganchao wei" userId="c1a04c3a62a720a4" providerId="LiveId" clId="{6268FA43-97B0-4570-98A1-B3F63EB38115}" dt="2025-09-21T02:32:39.005" v="3296" actId="1076"/>
          <ac:picMkLst>
            <pc:docMk/>
            <pc:sldMk cId="981178342" sldId="284"/>
            <ac:picMk id="5" creationId="{250256E9-8681-3858-7A89-93978414A065}"/>
          </ac:picMkLst>
        </pc:picChg>
      </pc:sldChg>
      <pc:sldChg chg="addSp delSp modSp new mod">
        <pc:chgData name="ganchao wei" userId="c1a04c3a62a720a4" providerId="LiveId" clId="{6268FA43-97B0-4570-98A1-B3F63EB38115}" dt="2025-09-21T16:01:01.426" v="5838" actId="1076"/>
        <pc:sldMkLst>
          <pc:docMk/>
          <pc:sldMk cId="4079943671" sldId="285"/>
        </pc:sldMkLst>
        <pc:spChg chg="mod">
          <ac:chgData name="ganchao wei" userId="c1a04c3a62a720a4" providerId="LiveId" clId="{6268FA43-97B0-4570-98A1-B3F63EB38115}" dt="2025-09-21T15:58:49.422" v="5687" actId="20577"/>
          <ac:spMkLst>
            <pc:docMk/>
            <pc:sldMk cId="4079943671" sldId="285"/>
            <ac:spMk id="2" creationId="{572D3189-674C-2094-3A79-2E64C64C093A}"/>
          </ac:spMkLst>
        </pc:spChg>
        <pc:spChg chg="mod">
          <ac:chgData name="ganchao wei" userId="c1a04c3a62a720a4" providerId="LiveId" clId="{6268FA43-97B0-4570-98A1-B3F63EB38115}" dt="2025-09-21T03:08:56.720" v="4138" actId="20577"/>
          <ac:spMkLst>
            <pc:docMk/>
            <pc:sldMk cId="4079943671" sldId="285"/>
            <ac:spMk id="3" creationId="{86BF4DA2-2F01-B91D-D004-8E8BADD597E2}"/>
          </ac:spMkLst>
        </pc:spChg>
        <pc:spChg chg="add del mod">
          <ac:chgData name="ganchao wei" userId="c1a04c3a62a720a4" providerId="LiveId" clId="{6268FA43-97B0-4570-98A1-B3F63EB38115}" dt="2025-09-21T03:05:43.156" v="4066" actId="21"/>
          <ac:spMkLst>
            <pc:docMk/>
            <pc:sldMk cId="4079943671" sldId="285"/>
            <ac:spMk id="10" creationId="{50A01B1A-1FFD-C379-317E-416740690DF1}"/>
          </ac:spMkLst>
        </pc:spChg>
        <pc:picChg chg="add mod">
          <ac:chgData name="ganchao wei" userId="c1a04c3a62a720a4" providerId="LiveId" clId="{6268FA43-97B0-4570-98A1-B3F63EB38115}" dt="2025-09-21T16:01:01.426" v="5838" actId="1076"/>
          <ac:picMkLst>
            <pc:docMk/>
            <pc:sldMk cId="4079943671" sldId="285"/>
            <ac:picMk id="5" creationId="{ABC3CE3A-1FA6-F599-9434-E6944878E914}"/>
          </ac:picMkLst>
        </pc:picChg>
        <pc:picChg chg="add del mod">
          <ac:chgData name="ganchao wei" userId="c1a04c3a62a720a4" providerId="LiveId" clId="{6268FA43-97B0-4570-98A1-B3F63EB38115}" dt="2025-09-21T03:05:43.156" v="4066" actId="21"/>
          <ac:picMkLst>
            <pc:docMk/>
            <pc:sldMk cId="4079943671" sldId="285"/>
            <ac:picMk id="7" creationId="{5C70E910-E567-7F93-0429-449BD69B603F}"/>
          </ac:picMkLst>
        </pc:picChg>
        <pc:picChg chg="add mod">
          <ac:chgData name="ganchao wei" userId="c1a04c3a62a720a4" providerId="LiveId" clId="{6268FA43-97B0-4570-98A1-B3F63EB38115}" dt="2025-09-21T16:01:01.426" v="5838" actId="1076"/>
          <ac:picMkLst>
            <pc:docMk/>
            <pc:sldMk cId="4079943671" sldId="285"/>
            <ac:picMk id="8" creationId="{04296CCB-0EEE-789B-9E50-BCFE9D97F487}"/>
          </ac:picMkLst>
        </pc:picChg>
        <pc:picChg chg="add mod">
          <ac:chgData name="ganchao wei" userId="c1a04c3a62a720a4" providerId="LiveId" clId="{6268FA43-97B0-4570-98A1-B3F63EB38115}" dt="2025-09-21T16:01:01.426" v="5838" actId="1076"/>
          <ac:picMkLst>
            <pc:docMk/>
            <pc:sldMk cId="4079943671" sldId="285"/>
            <ac:picMk id="11" creationId="{11A77ABD-7FBB-8DD7-3364-061CF53A55E0}"/>
          </ac:picMkLst>
        </pc:picChg>
        <pc:cxnChg chg="add mod">
          <ac:chgData name="ganchao wei" userId="c1a04c3a62a720a4" providerId="LiveId" clId="{6268FA43-97B0-4570-98A1-B3F63EB38115}" dt="2025-09-21T16:01:01.426" v="5838" actId="1076"/>
          <ac:cxnSpMkLst>
            <pc:docMk/>
            <pc:sldMk cId="4079943671" sldId="285"/>
            <ac:cxnSpMk id="13" creationId="{306B0973-23F4-D7A6-9314-F9A07497A51B}"/>
          </ac:cxnSpMkLst>
        </pc:cxnChg>
        <pc:cxnChg chg="add mod">
          <ac:chgData name="ganchao wei" userId="c1a04c3a62a720a4" providerId="LiveId" clId="{6268FA43-97B0-4570-98A1-B3F63EB38115}" dt="2025-09-21T16:01:01.426" v="5838" actId="1076"/>
          <ac:cxnSpMkLst>
            <pc:docMk/>
            <pc:sldMk cId="4079943671" sldId="285"/>
            <ac:cxnSpMk id="16" creationId="{E987E312-EC17-DC96-17A4-64FAF6577A8C}"/>
          </ac:cxnSpMkLst>
        </pc:cxnChg>
      </pc:sldChg>
      <pc:sldChg chg="modSp new mod">
        <pc:chgData name="ganchao wei" userId="c1a04c3a62a720a4" providerId="LiveId" clId="{6268FA43-97B0-4570-98A1-B3F63EB38115}" dt="2025-09-21T16:35:12.386" v="6101" actId="20577"/>
        <pc:sldMkLst>
          <pc:docMk/>
          <pc:sldMk cId="218007879" sldId="286"/>
        </pc:sldMkLst>
        <pc:spChg chg="mod">
          <ac:chgData name="ganchao wei" userId="c1a04c3a62a720a4" providerId="LiveId" clId="{6268FA43-97B0-4570-98A1-B3F63EB38115}" dt="2025-09-21T16:35:12.386" v="6101" actId="20577"/>
          <ac:spMkLst>
            <pc:docMk/>
            <pc:sldMk cId="218007879" sldId="286"/>
            <ac:spMk id="2" creationId="{41211E73-35F2-8BAB-2844-5FCA918FA3C9}"/>
          </ac:spMkLst>
        </pc:spChg>
        <pc:spChg chg="mod">
          <ac:chgData name="ganchao wei" userId="c1a04c3a62a720a4" providerId="LiveId" clId="{6268FA43-97B0-4570-98A1-B3F63EB38115}" dt="2025-09-21T15:57:34.063" v="5630" actId="20577"/>
          <ac:spMkLst>
            <pc:docMk/>
            <pc:sldMk cId="218007879" sldId="286"/>
            <ac:spMk id="3" creationId="{DB402D78-7AD8-A39F-32EF-F2F055EDBD23}"/>
          </ac:spMkLst>
        </pc:spChg>
      </pc:sldChg>
      <pc:sldChg chg="new del">
        <pc:chgData name="ganchao wei" userId="c1a04c3a62a720a4" providerId="LiveId" clId="{6268FA43-97B0-4570-98A1-B3F63EB38115}" dt="2025-09-21T15:53:43.604" v="5313" actId="47"/>
        <pc:sldMkLst>
          <pc:docMk/>
          <pc:sldMk cId="3338312016" sldId="287"/>
        </pc:sldMkLst>
      </pc:sldChg>
      <pc:sldChg chg="addSp delSp modSp new mod">
        <pc:chgData name="ganchao wei" userId="c1a04c3a62a720a4" providerId="LiveId" clId="{6268FA43-97B0-4570-98A1-B3F63EB38115}" dt="2025-09-21T03:06:11.498" v="4070" actId="20577"/>
        <pc:sldMkLst>
          <pc:docMk/>
          <pc:sldMk cId="2728577936" sldId="288"/>
        </pc:sldMkLst>
        <pc:spChg chg="mod">
          <ac:chgData name="ganchao wei" userId="c1a04c3a62a720a4" providerId="LiveId" clId="{6268FA43-97B0-4570-98A1-B3F63EB38115}" dt="2025-09-21T03:06:11.498" v="4070" actId="20577"/>
          <ac:spMkLst>
            <pc:docMk/>
            <pc:sldMk cId="2728577936" sldId="288"/>
            <ac:spMk id="2" creationId="{121E3DD6-5FDF-9A65-0CBC-DAF51CA5B81C}"/>
          </ac:spMkLst>
        </pc:spChg>
        <pc:spChg chg="mod">
          <ac:chgData name="ganchao wei" userId="c1a04c3a62a720a4" providerId="LiveId" clId="{6268FA43-97B0-4570-98A1-B3F63EB38115}" dt="2025-09-21T02:29:39.184" v="3262" actId="20577"/>
          <ac:spMkLst>
            <pc:docMk/>
            <pc:sldMk cId="2728577936" sldId="288"/>
            <ac:spMk id="3" creationId="{83106795-16C9-DA22-4EBA-C79444F5EFE4}"/>
          </ac:spMkLst>
        </pc:spChg>
        <pc:spChg chg="add del mod">
          <ac:chgData name="ganchao wei" userId="c1a04c3a62a720a4" providerId="LiveId" clId="{6268FA43-97B0-4570-98A1-B3F63EB38115}" dt="2025-09-21T03:05:00.879" v="4053" actId="21"/>
          <ac:spMkLst>
            <pc:docMk/>
            <pc:sldMk cId="2728577936" sldId="288"/>
            <ac:spMk id="10" creationId="{50A01B1A-1FFD-C379-317E-416740690DF1}"/>
          </ac:spMkLst>
        </pc:spChg>
        <pc:spChg chg="add del mod">
          <ac:chgData name="ganchao wei" userId="c1a04c3a62a720a4" providerId="LiveId" clId="{6268FA43-97B0-4570-98A1-B3F63EB38115}" dt="2025-09-21T03:02:41.720" v="4034" actId="21"/>
          <ac:spMkLst>
            <pc:docMk/>
            <pc:sldMk cId="2728577936" sldId="288"/>
            <ac:spMk id="11" creationId="{4E508425-F361-4904-715F-6494B743441C}"/>
          </ac:spMkLst>
        </pc:spChg>
        <pc:spChg chg="add mod">
          <ac:chgData name="ganchao wei" userId="c1a04c3a62a720a4" providerId="LiveId" clId="{6268FA43-97B0-4570-98A1-B3F63EB38115}" dt="2025-09-21T03:02:51.489" v="4038" actId="1076"/>
          <ac:spMkLst>
            <pc:docMk/>
            <pc:sldMk cId="2728577936" sldId="288"/>
            <ac:spMk id="13" creationId="{4E508425-F361-4904-715F-6494B743441C}"/>
          </ac:spMkLst>
        </pc:spChg>
        <pc:picChg chg="add del mod">
          <ac:chgData name="ganchao wei" userId="c1a04c3a62a720a4" providerId="LiveId" clId="{6268FA43-97B0-4570-98A1-B3F63EB38115}" dt="2025-09-21T03:02:41.720" v="4034" actId="21"/>
          <ac:picMkLst>
            <pc:docMk/>
            <pc:sldMk cId="2728577936" sldId="288"/>
            <ac:picMk id="5" creationId="{93D56587-E63B-F742-4787-26434F58F4F4}"/>
          </ac:picMkLst>
        </pc:picChg>
        <pc:picChg chg="add del mod">
          <ac:chgData name="ganchao wei" userId="c1a04c3a62a720a4" providerId="LiveId" clId="{6268FA43-97B0-4570-98A1-B3F63EB38115}" dt="2025-09-21T03:05:00.879" v="4053" actId="21"/>
          <ac:picMkLst>
            <pc:docMk/>
            <pc:sldMk cId="2728577936" sldId="288"/>
            <ac:picMk id="7" creationId="{5C70E910-E567-7F93-0429-449BD69B603F}"/>
          </ac:picMkLst>
        </pc:picChg>
        <pc:picChg chg="add del mod">
          <ac:chgData name="ganchao wei" userId="c1a04c3a62a720a4" providerId="LiveId" clId="{6268FA43-97B0-4570-98A1-B3F63EB38115}" dt="2025-09-21T03:01:58.051" v="4003" actId="22"/>
          <ac:picMkLst>
            <pc:docMk/>
            <pc:sldMk cId="2728577936" sldId="288"/>
            <ac:picMk id="9" creationId="{EE4DEB4D-C438-4169-9974-7F78D91B9B01}"/>
          </ac:picMkLst>
        </pc:picChg>
        <pc:picChg chg="add mod">
          <ac:chgData name="ganchao wei" userId="c1a04c3a62a720a4" providerId="LiveId" clId="{6268FA43-97B0-4570-98A1-B3F63EB38115}" dt="2025-09-21T03:02:51.489" v="4038" actId="1076"/>
          <ac:picMkLst>
            <pc:docMk/>
            <pc:sldMk cId="2728577936" sldId="288"/>
            <ac:picMk id="12" creationId="{93D56587-E63B-F742-4787-26434F58F4F4}"/>
          </ac:picMkLst>
        </pc:picChg>
        <pc:picChg chg="add mod">
          <ac:chgData name="ganchao wei" userId="c1a04c3a62a720a4" providerId="LiveId" clId="{6268FA43-97B0-4570-98A1-B3F63EB38115}" dt="2025-09-21T03:05:34.499" v="4065" actId="1076"/>
          <ac:picMkLst>
            <pc:docMk/>
            <pc:sldMk cId="2728577936" sldId="288"/>
            <ac:picMk id="14" creationId="{DFB2F7A0-4091-4996-32B7-3C8012DBAA88}"/>
          </ac:picMkLst>
        </pc:picChg>
        <pc:picChg chg="add mod">
          <ac:chgData name="ganchao wei" userId="c1a04c3a62a720a4" providerId="LiveId" clId="{6268FA43-97B0-4570-98A1-B3F63EB38115}" dt="2025-09-21T03:05:31.917" v="4064" actId="1076"/>
          <ac:picMkLst>
            <pc:docMk/>
            <pc:sldMk cId="2728577936" sldId="288"/>
            <ac:picMk id="15" creationId="{8D88DF20-9BE1-2148-C946-7C9FED9540BE}"/>
          </ac:picMkLst>
        </pc:picChg>
      </pc:sldChg>
      <pc:sldChg chg="addSp modSp new mod">
        <pc:chgData name="ganchao wei" userId="c1a04c3a62a720a4" providerId="LiveId" clId="{6268FA43-97B0-4570-98A1-B3F63EB38115}" dt="2025-09-21T16:38:31.713" v="6102"/>
        <pc:sldMkLst>
          <pc:docMk/>
          <pc:sldMk cId="506790786" sldId="289"/>
        </pc:sldMkLst>
        <pc:spChg chg="mod">
          <ac:chgData name="ganchao wei" userId="c1a04c3a62a720a4" providerId="LiveId" clId="{6268FA43-97B0-4570-98A1-B3F63EB38115}" dt="2025-09-21T02:32:47.909" v="3298"/>
          <ac:spMkLst>
            <pc:docMk/>
            <pc:sldMk cId="506790786" sldId="289"/>
            <ac:spMk id="2" creationId="{D1C2E7EE-C277-5AA4-5072-D3534215150A}"/>
          </ac:spMkLst>
        </pc:spChg>
        <pc:spChg chg="mod">
          <ac:chgData name="ganchao wei" userId="c1a04c3a62a720a4" providerId="LiveId" clId="{6268FA43-97B0-4570-98A1-B3F63EB38115}" dt="2025-09-21T02:52:25.689" v="3770" actId="20577"/>
          <ac:spMkLst>
            <pc:docMk/>
            <pc:sldMk cId="506790786" sldId="289"/>
            <ac:spMk id="3" creationId="{7F170749-100F-21A9-3C7B-3C3B352AABAD}"/>
          </ac:spMkLst>
        </pc:spChg>
        <pc:picChg chg="add mod">
          <ac:chgData name="ganchao wei" userId="c1a04c3a62a720a4" providerId="LiveId" clId="{6268FA43-97B0-4570-98A1-B3F63EB38115}" dt="2025-09-21T02:50:44.677" v="3733" actId="1076"/>
          <ac:picMkLst>
            <pc:docMk/>
            <pc:sldMk cId="506790786" sldId="289"/>
            <ac:picMk id="5" creationId="{93771628-6B66-DE65-D265-B0261E28BF4B}"/>
          </ac:picMkLst>
        </pc:picChg>
        <pc:picChg chg="add mod">
          <ac:chgData name="ganchao wei" userId="c1a04c3a62a720a4" providerId="LiveId" clId="{6268FA43-97B0-4570-98A1-B3F63EB38115}" dt="2025-09-21T16:38:31.713" v="6102"/>
          <ac:picMkLst>
            <pc:docMk/>
            <pc:sldMk cId="506790786" sldId="289"/>
            <ac:picMk id="7" creationId="{54F25C2A-5664-9134-D75C-BED8BAD4E561}"/>
          </ac:picMkLst>
        </pc:picChg>
        <pc:picChg chg="add mod">
          <ac:chgData name="ganchao wei" userId="c1a04c3a62a720a4" providerId="LiveId" clId="{6268FA43-97B0-4570-98A1-B3F63EB38115}" dt="2025-09-21T02:52:12.843" v="3759" actId="1076"/>
          <ac:picMkLst>
            <pc:docMk/>
            <pc:sldMk cId="506790786" sldId="289"/>
            <ac:picMk id="9" creationId="{B7390075-9941-E986-699A-4ED08F25F562}"/>
          </ac:picMkLst>
        </pc:picChg>
      </pc:sldChg>
      <pc:sldChg chg="addSp modSp new mod">
        <pc:chgData name="ganchao wei" userId="c1a04c3a62a720a4" providerId="LiveId" clId="{6268FA43-97B0-4570-98A1-B3F63EB38115}" dt="2025-09-21T16:39:07.510" v="6103" actId="1076"/>
        <pc:sldMkLst>
          <pc:docMk/>
          <pc:sldMk cId="684788903" sldId="290"/>
        </pc:sldMkLst>
        <pc:spChg chg="mod">
          <ac:chgData name="ganchao wei" userId="c1a04c3a62a720a4" providerId="LiveId" clId="{6268FA43-97B0-4570-98A1-B3F63EB38115}" dt="2025-09-21T02:52:43.645" v="3772"/>
          <ac:spMkLst>
            <pc:docMk/>
            <pc:sldMk cId="684788903" sldId="290"/>
            <ac:spMk id="2" creationId="{B389A79D-6E25-9503-4E15-8BFACF6303ED}"/>
          </ac:spMkLst>
        </pc:spChg>
        <pc:spChg chg="mod">
          <ac:chgData name="ganchao wei" userId="c1a04c3a62a720a4" providerId="LiveId" clId="{6268FA43-97B0-4570-98A1-B3F63EB38115}" dt="2025-09-21T02:56:23.552" v="3972" actId="5793"/>
          <ac:spMkLst>
            <pc:docMk/>
            <pc:sldMk cId="684788903" sldId="290"/>
            <ac:spMk id="3" creationId="{E9B8CE1B-CDDE-D29A-3133-9B67960C49FE}"/>
          </ac:spMkLst>
        </pc:spChg>
        <pc:picChg chg="add mod">
          <ac:chgData name="ganchao wei" userId="c1a04c3a62a720a4" providerId="LiveId" clId="{6268FA43-97B0-4570-98A1-B3F63EB38115}" dt="2025-09-21T16:39:07.510" v="6103" actId="1076"/>
          <ac:picMkLst>
            <pc:docMk/>
            <pc:sldMk cId="684788903" sldId="290"/>
            <ac:picMk id="4" creationId="{FF553E40-8D04-6185-921B-97E8EA54A61C}"/>
          </ac:picMkLst>
        </pc:picChg>
        <pc:picChg chg="add mod">
          <ac:chgData name="ganchao wei" userId="c1a04c3a62a720a4" providerId="LiveId" clId="{6268FA43-97B0-4570-98A1-B3F63EB38115}" dt="2025-09-21T02:55:03.895" v="3895" actId="1076"/>
          <ac:picMkLst>
            <pc:docMk/>
            <pc:sldMk cId="684788903" sldId="290"/>
            <ac:picMk id="6" creationId="{792E94F0-3FA7-A8FB-6789-A94DD53BC09E}"/>
          </ac:picMkLst>
        </pc:picChg>
        <pc:picChg chg="add mod">
          <ac:chgData name="ganchao wei" userId="c1a04c3a62a720a4" providerId="LiveId" clId="{6268FA43-97B0-4570-98A1-B3F63EB38115}" dt="2025-09-21T02:57:46.129" v="3974" actId="1076"/>
          <ac:picMkLst>
            <pc:docMk/>
            <pc:sldMk cId="684788903" sldId="290"/>
            <ac:picMk id="8" creationId="{F58808D4-E1D2-443B-F6E8-F04F9F7B45DC}"/>
          </ac:picMkLst>
        </pc:picChg>
        <pc:picChg chg="add mod">
          <ac:chgData name="ganchao wei" userId="c1a04c3a62a720a4" providerId="LiveId" clId="{6268FA43-97B0-4570-98A1-B3F63EB38115}" dt="2025-09-21T02:58:30.299" v="3981" actId="14100"/>
          <ac:picMkLst>
            <pc:docMk/>
            <pc:sldMk cId="684788903" sldId="290"/>
            <ac:picMk id="10" creationId="{41D37F0A-ACE5-3A2E-F7EC-7283BD5F1D04}"/>
          </ac:picMkLst>
        </pc:picChg>
      </pc:sldChg>
      <pc:sldChg chg="addSp delSp modSp new mod">
        <pc:chgData name="ganchao wei" userId="c1a04c3a62a720a4" providerId="LiveId" clId="{6268FA43-97B0-4570-98A1-B3F63EB38115}" dt="2025-09-21T16:45:39.160" v="6139" actId="1076"/>
        <pc:sldMkLst>
          <pc:docMk/>
          <pc:sldMk cId="3353397122" sldId="291"/>
        </pc:sldMkLst>
        <pc:spChg chg="mod">
          <ac:chgData name="ganchao wei" userId="c1a04c3a62a720a4" providerId="LiveId" clId="{6268FA43-97B0-4570-98A1-B3F63EB38115}" dt="2025-09-21T03:03:00.685" v="4039"/>
          <ac:spMkLst>
            <pc:docMk/>
            <pc:sldMk cId="3353397122" sldId="291"/>
            <ac:spMk id="2" creationId="{B83598EC-8EE3-B5AA-DF5C-B11DDEABAAE3}"/>
          </ac:spMkLst>
        </pc:spChg>
        <pc:spChg chg="del">
          <ac:chgData name="ganchao wei" userId="c1a04c3a62a720a4" providerId="LiveId" clId="{6268FA43-97B0-4570-98A1-B3F63EB38115}" dt="2025-09-21T16:42:41.550" v="6134" actId="478"/>
          <ac:spMkLst>
            <pc:docMk/>
            <pc:sldMk cId="3353397122" sldId="291"/>
            <ac:spMk id="3" creationId="{808A2DED-253A-E813-ED98-8BFC48ED0DD2}"/>
          </ac:spMkLst>
        </pc:spChg>
        <pc:spChg chg="add mod">
          <ac:chgData name="ganchao wei" userId="c1a04c3a62a720a4" providerId="LiveId" clId="{6268FA43-97B0-4570-98A1-B3F63EB38115}" dt="2025-09-21T16:42:57.821" v="6138" actId="1076"/>
          <ac:spMkLst>
            <pc:docMk/>
            <pc:sldMk cId="3353397122" sldId="291"/>
            <ac:spMk id="11" creationId="{50A01B1A-1FFD-C379-317E-416740690DF1}"/>
          </ac:spMkLst>
        </pc:spChg>
        <pc:picChg chg="add mod">
          <ac:chgData name="ganchao wei" userId="c1a04c3a62a720a4" providerId="LiveId" clId="{6268FA43-97B0-4570-98A1-B3F63EB38115}" dt="2025-09-21T16:42:46.389" v="6135" actId="1076"/>
          <ac:picMkLst>
            <pc:docMk/>
            <pc:sldMk cId="3353397122" sldId="291"/>
            <ac:picMk id="5" creationId="{B06C7FDB-6A41-F53E-94D7-AF68E1175C40}"/>
          </ac:picMkLst>
        </pc:picChg>
        <pc:picChg chg="add mod">
          <ac:chgData name="ganchao wei" userId="c1a04c3a62a720a4" providerId="LiveId" clId="{6268FA43-97B0-4570-98A1-B3F63EB38115}" dt="2025-09-21T16:45:39.160" v="6139" actId="1076"/>
          <ac:picMkLst>
            <pc:docMk/>
            <pc:sldMk cId="3353397122" sldId="291"/>
            <ac:picMk id="6" creationId="{734BA278-0133-2103-4CC7-E9BC89AF2634}"/>
          </ac:picMkLst>
        </pc:picChg>
        <pc:picChg chg="add del mod">
          <ac:chgData name="ganchao wei" userId="c1a04c3a62a720a4" providerId="LiveId" clId="{6268FA43-97B0-4570-98A1-B3F63EB38115}" dt="2025-09-21T03:05:06.793" v="4055" actId="21"/>
          <ac:picMkLst>
            <pc:docMk/>
            <pc:sldMk cId="3353397122" sldId="291"/>
            <ac:picMk id="7" creationId="{DFB2F7A0-4091-4996-32B7-3C8012DBAA88}"/>
          </ac:picMkLst>
        </pc:picChg>
        <pc:picChg chg="add del mod">
          <ac:chgData name="ganchao wei" userId="c1a04c3a62a720a4" providerId="LiveId" clId="{6268FA43-97B0-4570-98A1-B3F63EB38115}" dt="2025-09-21T03:05:13.384" v="4058" actId="21"/>
          <ac:picMkLst>
            <pc:docMk/>
            <pc:sldMk cId="3353397122" sldId="291"/>
            <ac:picMk id="9" creationId="{8D88DF20-9BE1-2148-C946-7C9FED9540BE}"/>
          </ac:picMkLst>
        </pc:picChg>
        <pc:picChg chg="add mod">
          <ac:chgData name="ganchao wei" userId="c1a04c3a62a720a4" providerId="LiveId" clId="{6268FA43-97B0-4570-98A1-B3F63EB38115}" dt="2025-09-21T16:42:54.226" v="6137" actId="1076"/>
          <ac:picMkLst>
            <pc:docMk/>
            <pc:sldMk cId="3353397122" sldId="291"/>
            <ac:picMk id="10" creationId="{5C70E910-E567-7F93-0429-449BD69B603F}"/>
          </ac:picMkLst>
        </pc:picChg>
      </pc:sldChg>
      <pc:sldChg chg="addSp delSp modSp new mod">
        <pc:chgData name="ganchao wei" userId="c1a04c3a62a720a4" providerId="LiveId" clId="{6268FA43-97B0-4570-98A1-B3F63EB38115}" dt="2025-09-21T15:58:53.753" v="5688"/>
        <pc:sldMkLst>
          <pc:docMk/>
          <pc:sldMk cId="3316717870" sldId="292"/>
        </pc:sldMkLst>
        <pc:spChg chg="mod">
          <ac:chgData name="ganchao wei" userId="c1a04c3a62a720a4" providerId="LiveId" clId="{6268FA43-97B0-4570-98A1-B3F63EB38115}" dt="2025-09-21T15:58:53.753" v="5688"/>
          <ac:spMkLst>
            <pc:docMk/>
            <pc:sldMk cId="3316717870" sldId="292"/>
            <ac:spMk id="2" creationId="{46918191-BFF5-A494-249C-628C0CC609E2}"/>
          </ac:spMkLst>
        </pc:spChg>
        <pc:spChg chg="del">
          <ac:chgData name="ganchao wei" userId="c1a04c3a62a720a4" providerId="LiveId" clId="{6268FA43-97B0-4570-98A1-B3F63EB38115}" dt="2025-09-21T15:17:04.880" v="4164" actId="478"/>
          <ac:spMkLst>
            <pc:docMk/>
            <pc:sldMk cId="3316717870" sldId="292"/>
            <ac:spMk id="3" creationId="{803A1F5A-20BA-F1CC-4BBC-2D6A8E04E2A6}"/>
          </ac:spMkLst>
        </pc:spChg>
        <pc:spChg chg="add mod">
          <ac:chgData name="ganchao wei" userId="c1a04c3a62a720a4" providerId="LiveId" clId="{6268FA43-97B0-4570-98A1-B3F63EB38115}" dt="2025-09-21T15:17:50.019" v="4181" actId="1076"/>
          <ac:spMkLst>
            <pc:docMk/>
            <pc:sldMk cId="3316717870" sldId="292"/>
            <ac:spMk id="5" creationId="{967DAB09-2CB1-062F-7F61-A35DAB9FE032}"/>
          </ac:spMkLst>
        </pc:spChg>
        <pc:spChg chg="add mod">
          <ac:chgData name="ganchao wei" userId="c1a04c3a62a720a4" providerId="LiveId" clId="{6268FA43-97B0-4570-98A1-B3F63EB38115}" dt="2025-09-21T15:17:46.105" v="4180" actId="1076"/>
          <ac:spMkLst>
            <pc:docMk/>
            <pc:sldMk cId="3316717870" sldId="292"/>
            <ac:spMk id="6" creationId="{287518F2-3239-098E-866F-C81739953C51}"/>
          </ac:spMkLst>
        </pc:spChg>
        <pc:spChg chg="add mod">
          <ac:chgData name="ganchao wei" userId="c1a04c3a62a720a4" providerId="LiveId" clId="{6268FA43-97B0-4570-98A1-B3F63EB38115}" dt="2025-09-21T15:17:15.229" v="4167" actId="14100"/>
          <ac:spMkLst>
            <pc:docMk/>
            <pc:sldMk cId="3316717870" sldId="292"/>
            <ac:spMk id="7" creationId="{C44CBE5F-0076-178A-6250-3B7F60EED257}"/>
          </ac:spMkLst>
        </pc:spChg>
        <pc:spChg chg="add mod">
          <ac:chgData name="ganchao wei" userId="c1a04c3a62a720a4" providerId="LiveId" clId="{6268FA43-97B0-4570-98A1-B3F63EB38115}" dt="2025-09-21T15:20:08.309" v="4193" actId="20577"/>
          <ac:spMkLst>
            <pc:docMk/>
            <pc:sldMk cId="3316717870" sldId="292"/>
            <ac:spMk id="9" creationId="{07C377B3-F35F-CD0B-316C-6E9FAB0F9D7A}"/>
          </ac:spMkLst>
        </pc:spChg>
        <pc:picChg chg="add mod">
          <ac:chgData name="ganchao wei" userId="c1a04c3a62a720a4" providerId="LiveId" clId="{6268FA43-97B0-4570-98A1-B3F63EB38115}" dt="2025-09-21T15:17:15.229" v="4167" actId="14100"/>
          <ac:picMkLst>
            <pc:docMk/>
            <pc:sldMk cId="3316717870" sldId="292"/>
            <ac:picMk id="4" creationId="{6EDFCECE-397B-277A-DA04-8A2AA128C045}"/>
          </ac:picMkLst>
        </pc:picChg>
      </pc:sldChg>
      <pc:sldChg chg="modSp new mod">
        <pc:chgData name="ganchao wei" userId="c1a04c3a62a720a4" providerId="LiveId" clId="{6268FA43-97B0-4570-98A1-B3F63EB38115}" dt="2025-09-21T16:33:48.130" v="6072" actId="20577"/>
        <pc:sldMkLst>
          <pc:docMk/>
          <pc:sldMk cId="750770155" sldId="293"/>
        </pc:sldMkLst>
        <pc:spChg chg="mod">
          <ac:chgData name="ganchao wei" userId="c1a04c3a62a720a4" providerId="LiveId" clId="{6268FA43-97B0-4570-98A1-B3F63EB38115}" dt="2025-09-21T15:58:56.329" v="5689"/>
          <ac:spMkLst>
            <pc:docMk/>
            <pc:sldMk cId="750770155" sldId="293"/>
            <ac:spMk id="2" creationId="{E2D9E096-4FE2-15B5-C147-F32D4A5A9A99}"/>
          </ac:spMkLst>
        </pc:spChg>
        <pc:spChg chg="mod">
          <ac:chgData name="ganchao wei" userId="c1a04c3a62a720a4" providerId="LiveId" clId="{6268FA43-97B0-4570-98A1-B3F63EB38115}" dt="2025-09-21T16:33:48.130" v="6072" actId="20577"/>
          <ac:spMkLst>
            <pc:docMk/>
            <pc:sldMk cId="750770155" sldId="293"/>
            <ac:spMk id="3" creationId="{5AD84ED4-A4D9-49EE-221A-F370126A0EF7}"/>
          </ac:spMkLst>
        </pc:spChg>
      </pc:sldChg>
      <pc:sldChg chg="modSp new mod">
        <pc:chgData name="ganchao wei" userId="c1a04c3a62a720a4" providerId="LiveId" clId="{6268FA43-97B0-4570-98A1-B3F63EB38115}" dt="2025-09-21T15:59:30.341" v="5694" actId="27636"/>
        <pc:sldMkLst>
          <pc:docMk/>
          <pc:sldMk cId="213909592" sldId="294"/>
        </pc:sldMkLst>
        <pc:spChg chg="mod">
          <ac:chgData name="ganchao wei" userId="c1a04c3a62a720a4" providerId="LiveId" clId="{6268FA43-97B0-4570-98A1-B3F63EB38115}" dt="2025-09-21T15:59:06.255" v="5691"/>
          <ac:spMkLst>
            <pc:docMk/>
            <pc:sldMk cId="213909592" sldId="294"/>
            <ac:spMk id="2" creationId="{3A9C5657-0378-90F6-FBC8-C41C33A5BC9B}"/>
          </ac:spMkLst>
        </pc:spChg>
        <pc:spChg chg="mod">
          <ac:chgData name="ganchao wei" userId="c1a04c3a62a720a4" providerId="LiveId" clId="{6268FA43-97B0-4570-98A1-B3F63EB38115}" dt="2025-09-21T15:59:30.341" v="5694" actId="27636"/>
          <ac:spMkLst>
            <pc:docMk/>
            <pc:sldMk cId="213909592" sldId="294"/>
            <ac:spMk id="3" creationId="{5BA71FD8-FE56-83A4-E0DC-A16415D088C2}"/>
          </ac:spMkLst>
        </pc:spChg>
      </pc:sldChg>
      <pc:sldChg chg="delSp new del mod">
        <pc:chgData name="ganchao wei" userId="c1a04c3a62a720a4" providerId="LiveId" clId="{6268FA43-97B0-4570-98A1-B3F63EB38115}" dt="2025-09-21T16:28:01.991" v="5841" actId="47"/>
        <pc:sldMkLst>
          <pc:docMk/>
          <pc:sldMk cId="961523359" sldId="295"/>
        </pc:sldMkLst>
        <pc:spChg chg="del">
          <ac:chgData name="ganchao wei" userId="c1a04c3a62a720a4" providerId="LiveId" clId="{6268FA43-97B0-4570-98A1-B3F63EB38115}" dt="2025-09-21T16:27:58.314" v="5840" actId="478"/>
          <ac:spMkLst>
            <pc:docMk/>
            <pc:sldMk cId="961523359" sldId="295"/>
            <ac:spMk id="3" creationId="{9656CF85-53A1-B472-1641-8A108C1B23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308E2-E436-4DA1-875C-CBF74B0C943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F4CBD-205F-408A-BABE-587E0A1646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9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6F4CBD-205F-408A-BABE-587E0A16460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20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0242-787A-2A4E-06CB-00852B42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E4AC4-7AB1-EE62-F792-B5D31F4CB6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C095B-F0E0-A606-0B00-925884CE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7990-490E-B52E-8433-18EF77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8C193-634A-A7C2-99C7-AEDE301A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38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0FD9-9D38-30A7-8830-C5EB3B9C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A7551-AE1D-F4BC-02B7-3B4DA939D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53903-5BD1-FF8A-E70F-E8B0F9F6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C8810-7982-D504-AD3A-FB38858CB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71769-B167-914B-42A0-B889F2D97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574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92622-EFED-5562-6D97-1A5E5CD70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3FF408-F946-C6DA-1333-EC7A708BE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4FC58-7365-6957-0F75-B43C3286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02A2-BF82-C143-89A1-E15BB232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A00FD-0781-6170-F362-84CF8B976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3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9189-24A4-BEC4-E4EB-44512733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E7A7-953B-E087-6B33-78F0599BE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5A2E5-AE8F-6505-F696-73055DD9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730A9-EFC5-3071-8B79-CDE3A3F8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74D3-2892-CEFE-BF8C-CBA584895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89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9BF1-B1AB-E6DE-0DED-3C343C54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F8C9-31F3-E63E-EEA7-B6D625F9B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A0B36-46C3-41D8-2F9F-E50E6E26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F1E8-F366-C113-05D1-2DFC659C3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6BE7F-97BA-D72E-E764-6957DCE7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7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58BD-5B40-506B-5A94-B3B51867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0C0E-D863-C31F-2F9F-D36D46C67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F34BA-DA73-DCE5-CDCC-C9FBA6558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59AB-522D-6D6F-DE9C-2FE784D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09872-7D18-F704-4414-0734AE93E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DE236-8A8B-87CB-249B-6035E47B8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08A5-22B7-9A74-49DF-5943B4D0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AED89-1D44-1CF7-A82C-0398A7537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6A2FD8-3C3C-5EC3-9D44-058839D74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E287D-B18B-1CE1-1F42-B64D69D4C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61D031-9DCA-7076-EECC-CAF4E7DB0F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EC2B5-0818-022F-D90F-BF4E5CED0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D36789-B121-D400-EE43-93E35C185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21724-E166-29E0-1CCB-294C9017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1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034F-55CA-3221-7C67-0A131C44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5F8054-484F-C627-918A-C3152116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0E3A58-359E-D136-7FF9-7FAAAB51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1AAD-6EF8-A726-8BA7-89823E09B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6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4B09F-1004-3EA0-E671-0ED75EB0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01129-BDBD-2FF6-25D8-DF42B74C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513FF-444F-3CFE-03FF-7C83045A4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96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44A5E-9197-1511-64D3-8EDC86F74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3409-7BC0-B28B-9067-2E1E551B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F4B79-8319-85A7-F06B-3319915B6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B7CC8-67DC-6BC0-872C-AE6626490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A8CE5-611C-6936-603E-B10C6692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1CDAE-E79A-11AC-4B32-EF457FE1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9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594A-753C-6F91-099B-B90024AF2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8C09C-E308-F135-2508-CE53236A97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97BED-B117-2125-A7BE-B162C6E2A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96716-6710-2A3E-FB8E-E89C1BCE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BE1399-C501-4595-7AEE-8F7D4411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60A53-3F83-83BB-B4EF-225C56487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6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41F482-6B78-CC8A-5E47-4878C083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8195A-5679-4849-0C10-F948D137B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8B2FD-D4A7-E308-F77E-82481E785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62C4F9-0FBC-40DE-B0E1-BCD3A3D1F371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9768D-7415-CC59-1400-711A75F5EF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D42A-2BC4-3320-F353-42EA38C71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FFBB-F16F-40BB-9E9D-40053F632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0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d2jud02ci9yv69.cloudfront.net/2025-04-28-diffusion-flow-173/blog/diffusion-flow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8FF4-DC78-531B-99F1-94D1630B3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Diffusion Mumbling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268DAA-5E63-4BF0-6A64-4D516B493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Ganchao Wei</a:t>
            </a:r>
          </a:p>
        </p:txBody>
      </p:sp>
    </p:spTree>
    <p:extLst>
      <p:ext uri="{BB962C8B-B14F-4D97-AF65-F5344CB8AC3E}">
        <p14:creationId xmlns:p14="http://schemas.microsoft.com/office/powerpoint/2010/main" val="3519504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701C-5A73-64A8-7EF6-C04A05F9B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E7C28-4EA1-D6BB-50BF-62570C162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Sampling:</a:t>
                </a:r>
              </a:p>
              <a:p>
                <a:pPr lvl="1"/>
                <a:r>
                  <a:rPr lang="en-US" dirty="0"/>
                  <a:t>FM schedule: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FM schedule is the “straightest” guy in this world? </a:t>
                </a:r>
                <a:r>
                  <a:rPr lang="en-US" dirty="0">
                    <a:sym typeface="Wingdings" panose="05000000000000000000" pitchFamily="2" charset="2"/>
                  </a:rPr>
                  <a:t>wrong!</a:t>
                </a:r>
              </a:p>
              <a:p>
                <a:pPr lvl="2"/>
                <a:r>
                  <a:rPr lang="en-US" dirty="0"/>
                  <a:t>FM is only straight for predicting a single point</a:t>
                </a:r>
              </a:p>
              <a:p>
                <a:pPr lvl="2"/>
                <a:r>
                  <a:rPr lang="en-US" dirty="0"/>
                  <a:t>But.. We average over large distribution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 straight to point (IS NOT EQUAL TO) straight to distribution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“Straightest” guy (schedule) depends on environment (data)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2 general goals: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Low integration error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As straight as possible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Should have some adaptive way (literature review later…)</a:t>
                </a:r>
              </a:p>
              <a:p>
                <a:pPr lvl="1"/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8E7C28-4EA1-D6BB-50BF-62570C162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015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4BDE-5C5F-AF72-D2C9-136C4D336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DCB615-F13F-BC9A-14F9-37375CF4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93" y="1858024"/>
            <a:ext cx="6098493" cy="3141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0A54E8-BC10-CF3F-882D-75A77F5F0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568" y="1690688"/>
            <a:ext cx="5953432" cy="31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82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47128-AD7D-96C0-3C07-FD6D0726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A15B-08DF-F706-0E7D-A7B9D966A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0E44B-3CD1-5418-7492-D483E548BC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(2) parametrization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weighting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(DDPM),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(score matching),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(flow matching)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0E44B-3CD1-5418-7492-D483E548BC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9AEAE2D-A33C-DA0F-CFF8-57EA183C4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967" y="4516419"/>
            <a:ext cx="9612066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737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810A-18AB-A6DC-00AE-519905EAF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7EB2C-7DD9-D221-3483-8F113C0A50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(2) parametrization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weighting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Matters in the original frameworks</a:t>
                </a:r>
              </a:p>
              <a:p>
                <a:pPr lvl="2"/>
                <a:r>
                  <a:rPr lang="en-US" dirty="0"/>
                  <a:t>Low SNR: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hard to learn,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error amplified</a:t>
                </a:r>
              </a:p>
              <a:p>
                <a:pPr lvl="2"/>
                <a:r>
                  <a:rPr lang="en-US" dirty="0"/>
                  <a:t>High SNR: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hard to learn,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)/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error amplified</a:t>
                </a:r>
              </a:p>
              <a:p>
                <a:pPr lvl="2"/>
                <a:r>
                  <a:rPr lang="en-US" dirty="0"/>
                  <a:t>Parametrize by vector field balance these 2.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47EB2C-7DD9-D221-3483-8F113C0A50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168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1DF04-BF0B-B214-874C-2F9E6DC3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0400B-8846-B936-940A-E06305100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(3) weighting</a:t>
                </a:r>
              </a:p>
              <a:p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  <a:p>
                <a:pPr lvl="1"/>
                <a:endParaRPr lang="en-US" dirty="0">
                  <a:solidFill>
                    <a:schemeClr val="tx2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60400B-8846-B936-940A-E06305100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5FC60BD-496B-B6E9-E2C6-576C049D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021" y="3789964"/>
            <a:ext cx="8216373" cy="2521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F41EEC-A13D-6A1A-8CB2-5E24870FA38C}"/>
              </a:ext>
            </a:extLst>
          </p:cNvPr>
          <p:cNvSpPr txBox="1"/>
          <p:nvPr/>
        </p:nvSpPr>
        <p:spPr>
          <a:xfrm>
            <a:off x="512064" y="4312268"/>
            <a:ext cx="31399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Heavy weight on low SNR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 DM is good at perceptual data (image/ sound)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FM is super aggressive</a:t>
            </a:r>
          </a:p>
        </p:txBody>
      </p:sp>
    </p:spTree>
    <p:extLst>
      <p:ext uri="{BB962C8B-B14F-4D97-AF65-F5344CB8AC3E}">
        <p14:creationId xmlns:p14="http://schemas.microsoft.com/office/powerpoint/2010/main" val="282430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75312-EECE-0BD7-1F0A-0D71C60D9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496E8-A75E-0CA6-33C6-6B3CDAE93A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(3) weighting</a:t>
                </a:r>
              </a:p>
              <a:p>
                <a:pPr lvl="1"/>
                <a:r>
                  <a:rPr lang="en-US" dirty="0"/>
                  <a:t>Heuristic strategies, depend on your goals:</a:t>
                </a:r>
              </a:p>
              <a:p>
                <a:pPr lvl="2"/>
                <a:r>
                  <a:rPr lang="en-US" dirty="0"/>
                  <a:t>Minimize variance</a:t>
                </a:r>
              </a:p>
              <a:p>
                <a:pPr lvl="2"/>
                <a:r>
                  <a:rPr lang="en-US" dirty="0"/>
                  <a:t>Balance magnitude of gradients</a:t>
                </a:r>
              </a:p>
              <a:p>
                <a:pPr lvl="2"/>
                <a:r>
                  <a:rPr lang="en-US" dirty="0"/>
                  <a:t>Balance model capacity</a:t>
                </a:r>
              </a:p>
              <a:p>
                <a:pPr lvl="2"/>
                <a:r>
                  <a:rPr lang="en-US" dirty="0"/>
                  <a:t>Balance corruption rates across heterogenous data types</a:t>
                </a:r>
              </a:p>
              <a:p>
                <a:pPr lvl="2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2496E8-A75E-0CA6-33C6-6B3CDAE93A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18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A6E75-680A-F3C6-4DB0-F93064AB8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D287-0D35-8E65-9356-C5443001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0B2A1-6BEA-73EE-2299-938B998359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So, now everything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ICLR blog: </a:t>
                </a:r>
                <a:r>
                  <a:rPr lang="en-US" dirty="0">
                    <a:hlinkClick r:id="rId2"/>
                  </a:rPr>
                  <a:t>https://d2jud02ci9yv69.cloudfront.net/2025-04-28-diffusion-flow-173/blog/diffusion-flow/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30B2A1-6BEA-73EE-2299-938B998359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736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632B-8969-2B0D-9C32-9C2253D8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C17D1-8C35-82F6-7700-F11F2F186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Ideas:</a:t>
                </a:r>
              </a:p>
              <a:p>
                <a:pPr lvl="1"/>
                <a:r>
                  <a:rPr lang="en-US" dirty="0"/>
                  <a:t>Learn distribution of stopping time </a:t>
                </a:r>
                <a:r>
                  <a:rPr lang="en-US" dirty="0">
                    <a:sym typeface="Wingdings" panose="05000000000000000000" pitchFamily="2" charset="2"/>
                  </a:rPr>
                  <a:t> likelihood control  SNR control (see section 2)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Model has enough capacity: trade-off/ implementation settings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FM: aggressive/ efficient enough  need to “slow down”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Neuro: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Animal perception  diffusion?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Can we learn the weighting?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5C17D1-8C35-82F6-7700-F11F2F186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4795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BFD35-D023-A277-4495-E360D6B9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60CF5-1F96-45A4-1B06-8E8A0F751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Still from the “Understanding” paper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what Durk really good at, lol</a:t>
            </a:r>
          </a:p>
          <a:p>
            <a:r>
              <a:rPr lang="en-US" dirty="0">
                <a:sym typeface="Wingdings" panose="05000000000000000000" pitchFamily="2" charset="2"/>
              </a:rPr>
              <a:t>Define: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Step 1: link KL to SNR: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B63B54-CE3C-8FFA-0D43-BF2C60051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3" y="2990088"/>
            <a:ext cx="5053253" cy="557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3E365-84CA-9A6B-FCD9-17ED4621A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566" y="4071556"/>
            <a:ext cx="5449060" cy="790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00B12-B1CA-AAA5-E3F5-AC1AC4F86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373" y="4862241"/>
            <a:ext cx="4115374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B78EF8-D0EA-D8E3-E4C8-8A435E4F436B}"/>
              </a:ext>
            </a:extLst>
          </p:cNvPr>
          <p:cNvSpPr txBox="1"/>
          <p:nvPr/>
        </p:nvSpPr>
        <p:spPr>
          <a:xfrm>
            <a:off x="9018433" y="4400576"/>
            <a:ext cx="302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is very easy to follow, but the key step is in Kingma et al., 2021 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EAE8C7D-5552-A6CC-AB3A-F3FC60011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0979" y="5702190"/>
            <a:ext cx="7240010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5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3C2F-C01F-2C8D-7986-77F76AEB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4C286-2E62-AE11-F461-56E5E94643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monotonically increasing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(decreasing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 err="1"/>
                  <a:t>w.l.o.g</a:t>
                </a:r>
                <a:r>
                  <a:rPr lang="en-US" dirty="0"/>
                  <a:t>., 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link KL to ELBO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84C286-2E62-AE11-F461-56E5E94643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94124F2-9FCF-3FC1-9312-22E1DC7B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9" y="3205131"/>
            <a:ext cx="3524742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4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6780-C165-DED6-A131-D32EB6C84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E8F5D-E1FB-7B8F-4934-414429057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DDPM: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Score Matching: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Flow Matching: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0B4CAD-6594-09FB-D62F-8BDA15CD6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929" y="2544741"/>
            <a:ext cx="5830114" cy="600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3C6648-3B65-DD54-0FBE-C193FD3C9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929" y="1714382"/>
            <a:ext cx="5792008" cy="695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CDD62D-B510-08C6-AFDB-FA89E370D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0113" y="3955983"/>
            <a:ext cx="5839640" cy="704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BE786-2173-8F4F-A458-3F21E97754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9139" y="5472014"/>
            <a:ext cx="5896798" cy="5811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58299F-50DB-EC6A-BD9B-094723B558E6}"/>
                  </a:ext>
                </a:extLst>
              </p:cNvPr>
              <p:cNvSpPr txBox="1"/>
              <p:nvPr/>
            </p:nvSpPr>
            <p:spPr>
              <a:xfrm>
                <a:off x="8330184" y="2247823"/>
                <a:ext cx="3694176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Look similar (source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Integrate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Conditional on endpoints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build interpolation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Differences: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Network output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Loss weight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Interpolation design/ forward process</a:t>
                </a:r>
              </a:p>
              <a:p>
                <a:endParaRPr lang="en-US" dirty="0"/>
              </a:p>
              <a:p>
                <a:r>
                  <a:rPr lang="en-US" b="1" dirty="0"/>
                  <a:t>Let’s unify them!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58299F-50DB-EC6A-BD9B-094723B5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0184" y="2247823"/>
                <a:ext cx="3694176" cy="3970318"/>
              </a:xfrm>
              <a:prstGeom prst="rect">
                <a:avLst/>
              </a:prstGeom>
              <a:blipFill>
                <a:blip r:embed="rId6"/>
                <a:stretch>
                  <a:fillRect l="-1485" t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2041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FE936-046A-02E5-806F-761C31C6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18249-74C5-CA9D-A914-22C6FEC97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22" y="4128802"/>
            <a:ext cx="8688012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27362F-44E5-A225-475C-B792EDB4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266" y="1801337"/>
            <a:ext cx="10381534" cy="1855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53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9C584-9D28-2D95-9E15-3AD5A93C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84B83-4CC2-3F10-C6B7-54A851AB99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15880"/>
                <a:ext cx="10515600" cy="325748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Note that: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So,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𝐸𝐿𝐵𝑂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Now, we link likelihood to diffusion loss: lots of potentials!</a:t>
                </a:r>
              </a:p>
              <a:p>
                <a:pPr lvl="1"/>
                <a:r>
                  <a:rPr lang="en-US" dirty="0"/>
                  <a:t>Likelihood/ ELBO is usually very hard to calculate</a:t>
                </a:r>
              </a:p>
              <a:p>
                <a:pPr lvl="1"/>
                <a:r>
                  <a:rPr lang="en-US" dirty="0"/>
                  <a:t>Diffusion loss is very trivial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B84B83-4CC2-3F10-C6B7-54A851AB99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15880"/>
                <a:ext cx="10515600" cy="3257487"/>
              </a:xfrm>
              <a:blipFill>
                <a:blip r:embed="rId2"/>
                <a:stretch>
                  <a:fillRect l="-1043" t="-4120" b="-1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A1F5601-7E16-5797-407F-2CD9B8521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3592"/>
          <a:stretch>
            <a:fillRect/>
          </a:stretch>
        </p:blipFill>
        <p:spPr>
          <a:xfrm>
            <a:off x="1751994" y="1825625"/>
            <a:ext cx="8688012" cy="115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31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942CC-310C-C853-1AE6-B63CED3ED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 (e.g.1)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EF76C-BCB4-6087-AB44-4D97BE149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1: Policy gradient </a:t>
            </a:r>
            <a:r>
              <a:rPr lang="en-US" dirty="0">
                <a:sym typeface="Wingdings" panose="05000000000000000000" pitchFamily="2" charset="2"/>
              </a:rPr>
              <a:t> FM policy gradient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0256E9-8681-3858-7A89-93978414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30" y="2446577"/>
            <a:ext cx="9783540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78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E7EE-C277-5AA4-5072-D3534215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 (e.g.1)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70749-100F-21A9-3C7B-3C3B352AA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{Obs., action, reward}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Quick recap of PG:</a:t>
                </a:r>
              </a:p>
              <a:p>
                <a:pPr lvl="1"/>
                <a:r>
                  <a:rPr lang="en-US" dirty="0"/>
                  <a:t>Objective (use advantage to reduce var):</a:t>
                </a:r>
              </a:p>
              <a:p>
                <a:pPr lvl="1"/>
                <a:r>
                  <a:rPr lang="en-US" dirty="0"/>
                  <a:t>biased, unstable: likelihood </a:t>
                </a:r>
                <a:r>
                  <a:rPr lang="en-US" dirty="0">
                    <a:sym typeface="Wingdings" panose="05000000000000000000" pitchFamily="2" charset="2"/>
                  </a:rPr>
                  <a:t> likelihood ratio to old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𝑜𝑙𝑑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, where </a:t>
                </a:r>
              </a:p>
              <a:p>
                <a:pPr lvl="1"/>
                <a:r>
                  <a:rPr lang="en-US" dirty="0"/>
                  <a:t>To further stability </a:t>
                </a:r>
                <a:r>
                  <a:rPr lang="en-US" dirty="0">
                    <a:sym typeface="Wingdings" panose="05000000000000000000" pitchFamily="2" charset="2"/>
                  </a:rPr>
                  <a:t> clipping  PPO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70749-100F-21A9-3C7B-3C3B352AA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771628-6B66-DE65-D265-B0261E28B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241" y="2682776"/>
            <a:ext cx="3896269" cy="5048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F25C2A-5664-9134-D75C-BED8BAD4E56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7903" y="3928519"/>
            <a:ext cx="1767793" cy="542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390075-9941-E986-699A-4ED08F25F5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944" y="5019064"/>
            <a:ext cx="684943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90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9A79D-6E25-9503-4E15-8BFACF63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 (e.g.1)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8CE1B-CDDE-D29A-3133-9B67960C4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Key problem: likelihood ratio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Likelihood: hard to evaluate…</a:t>
                </a:r>
              </a:p>
              <a:p>
                <a:pPr lvl="1"/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/>
                  <a:t> by</a:t>
                </a:r>
              </a:p>
              <a:p>
                <a:pPr lvl="1"/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just ELBO(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Then, remaining is very trivial…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B8CE1B-CDDE-D29A-3133-9B67960C4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553E40-8D04-6185-921B-97E8EA54A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63" y="2453438"/>
            <a:ext cx="1996393" cy="612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2E94F0-3FA7-A8FB-6789-A94DD53B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970" y="3791715"/>
            <a:ext cx="2667372" cy="41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8808D4-E1D2-443B-F6E8-F04F9F7B4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0927" y="4970049"/>
            <a:ext cx="4963218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D37F0A-ACE5-3A2E-F7EC-7283BD5F1D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4582" y="5417786"/>
            <a:ext cx="4311503" cy="136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88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3DD6-5FDF-9A65-0CBC-DAF51CA5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 (e.g.2s)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06795-16C9-DA22-4EBA-C79444F5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2: imitation learning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D56587-E63B-F742-4787-26434F58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7984" y="2303337"/>
            <a:ext cx="7054683" cy="1966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508425-F361-4904-715F-6494B743441C}"/>
              </a:ext>
            </a:extLst>
          </p:cNvPr>
          <p:cNvSpPr txBox="1"/>
          <p:nvPr/>
        </p:nvSpPr>
        <p:spPr>
          <a:xfrm>
            <a:off x="9212667" y="3360615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(NeurIPS’24)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B2F7A0-4091-4996-32B7-3C8012DBA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" y="4269932"/>
            <a:ext cx="6171936" cy="1568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D88DF20-9BE1-2148-C946-7C9FED954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69932"/>
            <a:ext cx="5934276" cy="230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77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98EC-8EE3-B5AA-DF5C-B11DDEABA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Likelihood/ ELBO &amp; Diffusion loss (e.g.2)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C7FDB-6A41-F53E-94D7-AF68E1175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916" y="1908102"/>
            <a:ext cx="6186996" cy="9143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70E910-E567-7F93-0429-449BD69B6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1" y="2373637"/>
            <a:ext cx="5838485" cy="21107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A01B1A-1FFD-C379-317E-416740690DF1}"/>
              </a:ext>
            </a:extLst>
          </p:cNvPr>
          <p:cNvSpPr txBox="1"/>
          <p:nvPr/>
        </p:nvSpPr>
        <p:spPr>
          <a:xfrm>
            <a:off x="2455080" y="4580566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(ICLR’25)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4BA278-0133-2103-4CC7-E9BC89AF26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916" y="3199706"/>
            <a:ext cx="6266084" cy="276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7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D3189-674C-2094-3A79-2E64C64C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Prior help for DM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4DA2-2F01-B91D-D004-8E8BADD59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easier?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3CE3A-1FA6-F599-9434-E6944878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707" y="2981263"/>
            <a:ext cx="456753" cy="447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296CCB-0EEE-789B-9E50-BCFE9D97F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5366" y="3429000"/>
            <a:ext cx="421619" cy="428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A77ABD-7FBB-8DD7-3364-061CF53A5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707" y="4340713"/>
            <a:ext cx="488477" cy="48785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6B0973-23F4-D7A6-9314-F9A07497A51B}"/>
              </a:ext>
            </a:extLst>
          </p:cNvPr>
          <p:cNvCxnSpPr>
            <a:cxnSpLocks/>
          </p:cNvCxnSpPr>
          <p:nvPr/>
        </p:nvCxnSpPr>
        <p:spPr>
          <a:xfrm flipV="1">
            <a:off x="4032504" y="3767328"/>
            <a:ext cx="3813048" cy="81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87E312-EC17-DC96-17A4-64FAF6577A8C}"/>
              </a:ext>
            </a:extLst>
          </p:cNvPr>
          <p:cNvCxnSpPr>
            <a:cxnSpLocks/>
          </p:cNvCxnSpPr>
          <p:nvPr/>
        </p:nvCxnSpPr>
        <p:spPr>
          <a:xfrm>
            <a:off x="3953256" y="3205131"/>
            <a:ext cx="3892296" cy="396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9436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8191-BFF5-A494-249C-628C0CC6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Prior help for DM</a:t>
            </a:r>
          </a:p>
        </p:txBody>
      </p:sp>
      <p:pic>
        <p:nvPicPr>
          <p:cNvPr id="4" name="Picture 3" descr="A group of blue graphs&#10;&#10;AI-generated content may be incorrect.">
            <a:extLst>
              <a:ext uri="{FF2B5EF4-FFF2-40B4-BE49-F238E27FC236}">
                <a16:creationId xmlns:a16="http://schemas.microsoft.com/office/drawing/2014/main" id="{6EDFCECE-397B-277A-DA04-8A2AA128C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949" y="1690688"/>
            <a:ext cx="7656119" cy="3313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7DAB09-2CB1-062F-7F61-A35DAB9FE032}"/>
              </a:ext>
            </a:extLst>
          </p:cNvPr>
          <p:cNvSpPr txBox="1"/>
          <p:nvPr/>
        </p:nvSpPr>
        <p:spPr>
          <a:xfrm>
            <a:off x="838200" y="2404949"/>
            <a:ext cx="2301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</a:t>
            </a:r>
          </a:p>
          <a:p>
            <a:pPr algn="ctr"/>
            <a:r>
              <a:rPr lang="en-US" sz="2400" b="1" dirty="0"/>
              <a:t>deterministic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518F2-3239-098E-866F-C81739953C51}"/>
              </a:ext>
            </a:extLst>
          </p:cNvPr>
          <p:cNvSpPr txBox="1"/>
          <p:nvPr/>
        </p:nvSpPr>
        <p:spPr>
          <a:xfrm>
            <a:off x="1043932" y="3950208"/>
            <a:ext cx="1878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stochastic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44CBE5F-0076-178A-6250-3B7F60EE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007863" y="3293865"/>
            <a:ext cx="4931133" cy="656343"/>
          </a:xfrm>
        </p:spPr>
        <p:txBody>
          <a:bodyPr/>
          <a:lstStyle/>
          <a:p>
            <a:fld id="{A93B9B1A-73B4-412E-BF7D-2D12A6651AC1}" type="slidenum">
              <a:rPr lang="en-US" smtClean="0"/>
              <a:t>28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377B3-F35F-CD0B-316C-6E9FAB0F9D7A}"/>
              </a:ext>
            </a:extLst>
          </p:cNvPr>
          <p:cNvSpPr txBox="1"/>
          <p:nvPr/>
        </p:nvSpPr>
        <p:spPr>
          <a:xfrm>
            <a:off x="1043932" y="5167312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😝? 😔!</a:t>
            </a:r>
          </a:p>
        </p:txBody>
      </p:sp>
    </p:spTree>
    <p:extLst>
      <p:ext uri="{BB962C8B-B14F-4D97-AF65-F5344CB8AC3E}">
        <p14:creationId xmlns:p14="http://schemas.microsoft.com/office/powerpoint/2010/main" val="3316717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E096-4FE2-15B5-C147-F32D4A5A9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Prior help for DM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84ED4-A4D9-49EE-221A-F370126A0E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Good prior should help DM training a lot</a:t>
                </a:r>
              </a:p>
              <a:p>
                <a:pPr lvl="1"/>
                <a:r>
                  <a:rPr lang="en-US" dirty="0"/>
                  <a:t>Also, transformation problem: e.g. left face </a:t>
                </a:r>
                <a:r>
                  <a:rPr lang="en-US" dirty="0">
                    <a:sym typeface="Wingdings" panose="05000000000000000000" pitchFamily="2" charset="2"/>
                  </a:rPr>
                  <a:t> right face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Simply incorporating prior is “easy”.</a:t>
                </a:r>
              </a:p>
              <a:p>
                <a:r>
                  <a:rPr lang="en-US" dirty="0"/>
                  <a:t>Current framework: encode prior in network (e.g. score/ velocity) fitting </a:t>
                </a:r>
              </a:p>
              <a:p>
                <a:pPr lvl="1"/>
                <a:r>
                  <a:rPr lang="en-US" dirty="0"/>
                  <a:t>Use score-network as example (others need more derivations).</a:t>
                </a:r>
              </a:p>
              <a:p>
                <a:r>
                  <a:rPr lang="en-US" dirty="0"/>
                  <a:t>Classifier guidance (~ outdated):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Nasty classifier: noise-robust? Is x really informative y?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84ED4-A4D9-49EE-221A-F370126A0E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5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0770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18AE6-1E7A-D005-3D76-279D30FE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D4BBD-7D6D-CD23-AF29-ECE02E1AA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580"/>
            <a:ext cx="6353749" cy="2406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ED6987-E923-9569-CFD7-78B281927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749" y="2225580"/>
            <a:ext cx="5738732" cy="20715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9776EA3-BA98-5CA2-9C0A-2521AF801E4B}"/>
              </a:ext>
            </a:extLst>
          </p:cNvPr>
          <p:cNvSpPr/>
          <p:nvPr/>
        </p:nvSpPr>
        <p:spPr>
          <a:xfrm>
            <a:off x="6353749" y="1984248"/>
            <a:ext cx="5738732" cy="28254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D9BE4E-B7E8-5B35-7D10-BF296139907F}"/>
              </a:ext>
            </a:extLst>
          </p:cNvPr>
          <p:cNvSpPr txBox="1"/>
          <p:nvPr/>
        </p:nvSpPr>
        <p:spPr>
          <a:xfrm>
            <a:off x="719461" y="5569545"/>
            <a:ext cx="5376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ODE/SDE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understanding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(mainly) inspire sampling/ generation stage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DB1BD-692E-775C-5E07-C18659543BE8}"/>
              </a:ext>
            </a:extLst>
          </p:cNvPr>
          <p:cNvSpPr txBox="1"/>
          <p:nvPr/>
        </p:nvSpPr>
        <p:spPr>
          <a:xfrm>
            <a:off x="6973691" y="5569545"/>
            <a:ext cx="4498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Loss/ prob. perspective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overall understanding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(mainly) inspire training stage design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CF95B-FAC5-FE79-E006-B7E38A291796}"/>
              </a:ext>
            </a:extLst>
          </p:cNvPr>
          <p:cNvSpPr txBox="1"/>
          <p:nvPr/>
        </p:nvSpPr>
        <p:spPr>
          <a:xfrm>
            <a:off x="4697379" y="5129784"/>
            <a:ext cx="279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Very personal comments</a:t>
            </a:r>
          </a:p>
        </p:txBody>
      </p:sp>
    </p:spTree>
    <p:extLst>
      <p:ext uri="{BB962C8B-B14F-4D97-AF65-F5344CB8AC3E}">
        <p14:creationId xmlns:p14="http://schemas.microsoft.com/office/powerpoint/2010/main" val="851217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5657-0378-90F6-FBC8-C41C33A5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Prior help for DM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71FD8-FE56-83A4-E0DC-A16415D088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Classifier-free guidance (mainly use):</a:t>
                </a:r>
              </a:p>
              <a:p>
                <a:pPr lvl="1"/>
                <a:r>
                  <a:rPr lang="en-US" dirty="0"/>
                  <a:t>Use Bayes rule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again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𝛾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can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“Classifier”  trained by DM </a:t>
                </a:r>
                <a:r>
                  <a:rPr lang="en-US" dirty="0">
                    <a:sym typeface="Wingdings" panose="05000000000000000000" pitchFamily="2" charset="2"/>
                  </a:rPr>
                  <a:t> easy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In practice: single training + conditioning dropout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𝜙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Similar results can be shown in FM: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(CFG-Zero⋆: 2025 </a:t>
                </a:r>
                <a:r>
                  <a:rPr lang="en-US" dirty="0" err="1"/>
                  <a:t>arXiv</a:t>
                </a:r>
                <a:r>
                  <a:rPr lang="en-US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71FD8-FE56-83A4-E0DC-A16415D08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9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1E73-35F2-8BAB-2844-5FCA918FA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Sampling/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2D78-7AD8-A39F-32EF-F2F055EDB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 up in 2 ways:</a:t>
            </a:r>
          </a:p>
          <a:p>
            <a:pPr lvl="1"/>
            <a:r>
              <a:rPr lang="en-US" dirty="0"/>
              <a:t>Skip some steps, e.g., DDIM/ Taylor expansion</a:t>
            </a:r>
          </a:p>
          <a:p>
            <a:pPr lvl="1"/>
            <a:r>
              <a:rPr lang="en-US" dirty="0"/>
              <a:t>Parallel (should be trivial implementation of Scott’s method)</a:t>
            </a:r>
          </a:p>
          <a:p>
            <a:r>
              <a:rPr lang="en-US" dirty="0"/>
              <a:t>Noise schedule design: previous</a:t>
            </a:r>
          </a:p>
          <a:p>
            <a:r>
              <a:rPr lang="en-US" dirty="0"/>
              <a:t>Diversity issue: community main focus</a:t>
            </a:r>
          </a:p>
        </p:txBody>
      </p:sp>
    </p:spTree>
    <p:extLst>
      <p:ext uri="{BB962C8B-B14F-4D97-AF65-F5344CB8AC3E}">
        <p14:creationId xmlns:p14="http://schemas.microsoft.com/office/powerpoint/2010/main" val="218007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2E8BB-B862-078E-431E-11052397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7861C-03AB-A0CB-45F4-7F47A205E7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2 endpoints:</a:t>
                </a:r>
              </a:p>
              <a:p>
                <a:pPr lvl="1"/>
                <a:r>
                  <a:rPr lang="en-US" dirty="0"/>
                  <a:t>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Latent variable (noise perturbed data):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</m:oMath>
                </a14:m>
                <a:r>
                  <a:rPr lang="en-US" dirty="0"/>
                  <a:t> data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);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noise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Models:</a:t>
                </a:r>
              </a:p>
              <a:p>
                <a:pPr lvl="1"/>
                <a:r>
                  <a:rPr lang="en-US" dirty="0"/>
                  <a:t>Forward model (0 </a:t>
                </a:r>
                <a:r>
                  <a:rPr lang="en-US" dirty="0">
                    <a:sym typeface="Wingdings" panose="05000000000000000000" pitchFamily="2" charset="2"/>
                  </a:rPr>
                  <a:t> 1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Reverse model/ generative model (</a:t>
                </a:r>
                <a:r>
                  <a:rPr lang="en-US" b="1" dirty="0"/>
                  <a:t>Goal!</a:t>
                </a:r>
                <a:r>
                  <a:rPr lang="en-US" dirty="0"/>
                  <a:t>) (1</a:t>
                </a:r>
                <a:r>
                  <a:rPr lang="en-US" dirty="0">
                    <a:sym typeface="Wingdings" panose="05000000000000000000" pitchFamily="2" charset="2"/>
                  </a:rPr>
                  <a:t>0</a:t>
                </a:r>
                <a:r>
                  <a:rPr lang="en-US" dirty="0"/>
                  <a:t>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0,…,1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</a:t>
                </a:r>
                <a:r>
                  <a:rPr lang="en-US" sz="2600" dirty="0"/>
                  <a:t>(</a:t>
                </a:r>
                <a:r>
                  <a:rPr lang="en-US" sz="2600" b="1" dirty="0">
                    <a:solidFill>
                      <a:srgbClr val="FF0000"/>
                    </a:solidFill>
                  </a:rPr>
                  <a:t>good fit at data</a:t>
                </a:r>
                <a:r>
                  <a:rPr lang="en-US" sz="2600" dirty="0"/>
                  <a:t>)</a:t>
                </a:r>
              </a:p>
              <a:p>
                <a:pPr lvl="1"/>
                <a:r>
                  <a:rPr lang="en-US" dirty="0"/>
                  <a:t>If A)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b="0" dirty="0"/>
                  <a:t>,</a:t>
                </a:r>
              </a:p>
              <a:p>
                <a:pPr lvl="1"/>
                <a:r>
                  <a:rPr lang="en-US" dirty="0"/>
                  <a:t>and 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0,…,1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en-US" dirty="0"/>
                  <a:t> (</a:t>
                </a:r>
                <a:r>
                  <a:rPr lang="en-US" b="1" dirty="0">
                    <a:solidFill>
                      <a:srgbClr val="FF0000"/>
                    </a:solidFill>
                  </a:rPr>
                  <a:t>good fit at all noise perturbed data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7861C-03AB-A0CB-45F4-7F47A205E7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6296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B43-4E41-8D01-2E1B-097F0A96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D77C4-A45A-4688-278C-B3561FDD8B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Interpolation/ forward process (extra details):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(stochastic version: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𝜎𝜉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Variance preserving (VP):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lvl="2"/>
                <a:r>
                  <a:rPr lang="en-US" b="0" dirty="0"/>
                  <a:t>Conditional OT (sub-VP):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…</a:t>
                </a:r>
              </a:p>
              <a:p>
                <a:pPr lvl="1"/>
                <a:r>
                  <a:rPr lang="en-US" dirty="0"/>
                  <a:t>Any schedule can be scaled to VP</a:t>
                </a:r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VP: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Just do upscaling when passing to neural net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2"/>
                <a:r>
                  <a:rPr lang="en-US" b="1" dirty="0"/>
                  <a:t>What matters: SNR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b="1" dirty="0"/>
                  <a:t>, invariant to t-scaling</a:t>
                </a:r>
              </a:p>
              <a:p>
                <a:r>
                  <a:rPr lang="en-US" dirty="0"/>
                  <a:t> Noise schedule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 log-SNR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AD77C4-A45A-4688-278C-B3561FDD8B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9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E328E-7EB4-C3B3-79CD-3431191B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E3BDB-72FA-F6DB-46F0-27B760CF37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Interpolation/ forward process (extra details):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(stochastic version: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𝜎𝜉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VP after rescaling: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Noise schedule: log-SNR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sz="1600" dirty="0"/>
                  <a:t>(stochastic version: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sz="1600" dirty="0"/>
                  <a:t>)</a:t>
                </a:r>
              </a:p>
              <a:p>
                <a:pPr lvl="1"/>
                <a:r>
                  <a:rPr lang="en-US" b="1" dirty="0"/>
                  <a:t>Strictly monotonically decreasing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=−1/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We can use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b="1" dirty="0"/>
                  <a:t> interchangeably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CE3BDB-72FA-F6DB-46F0-27B760CF37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398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190AB-0A91-B0F5-815A-FC4335B3A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3E346-1036-DAA5-044A-B0245D5F5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Objective function:</a:t>
                </a:r>
              </a:p>
              <a:p>
                <a:pPr lvl="1"/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Here,</a:t>
                </a:r>
              </a:p>
              <a:p>
                <a:pPr lvl="2"/>
                <a:r>
                  <a:rPr lang="en-US" dirty="0"/>
                  <a:t>Noise schedule (VP):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b="0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3"/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func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accent2">
                      <a:lumMod val="75000"/>
                    </a:schemeClr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: parametrization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weighting</a:t>
                </a:r>
              </a:p>
              <a:p>
                <a:r>
                  <a:rPr lang="en-US" dirty="0"/>
                  <a:t>Seems there are 3 components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Let’s check them one-by-one!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3E346-1036-DAA5-044A-B0245D5F5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28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B367-13F4-D165-4525-46691369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BB3DB-01AF-D294-B5A4-43AD8CB5F5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(1) Noise schedule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weighting: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a </a:t>
                </a:r>
                <a:r>
                  <a:rPr lang="en-US" b="1" dirty="0"/>
                  <a:t>strictly monotonically decreasing </a:t>
                </a:r>
                <a:r>
                  <a:rPr lang="en-US" dirty="0"/>
                  <a:t>function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time-warping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 can be absorbed by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Let’s re-define the objective as…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2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2">
                                              <a:lumMod val="50000"/>
                                              <a:lumOff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accent2">
                                      <a:lumMod val="75000"/>
                                    </a:schemeClr>
                                  </a:solidFill>
                                </a:rPr>
                                <m:t> 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Then, new loss is invariant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influence variance </a:t>
                </a:r>
                <a:r>
                  <a:rPr lang="en-US" dirty="0">
                    <a:sym typeface="Wingdings" panose="05000000000000000000" pitchFamily="2" charset="2"/>
                  </a:rPr>
                  <a:t> importance sampling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BB3DB-01AF-D294-B5A4-43AD8CB5F5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328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624D-29A9-CDC5-AE0E-CC8F9CCA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163AC-F0E9-CED2-5A01-17F6D6431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Weighting (unifying framework)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921E9-7C49-B898-BB5A-71CA65C2E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Objective function: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2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2">
                                          <a:lumMod val="50000"/>
                                          <a:lumOff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B05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(1) Noise schedule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:r>
                  <a:rPr lang="en-US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sym typeface="Wingdings" panose="05000000000000000000" pitchFamily="2" charset="2"/>
                  </a:rPr>
                  <a:t>weighting: 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Importance sampling: adaptive noise schedule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>
                                  <a:solidFill>
                                    <a:schemeClr val="tx1"/>
                                  </a:solidFill>
                                </a:rPr>
                                <m:t> </m:t>
                              </m:r>
                            </m:den>
                          </m:f>
                          <m:sSubSup>
                            <m:sSub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𝜆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  <a:p>
                <a:pPr lvl="2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reduce variance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In practice: piecewise-linear function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EMA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1" dirty="0"/>
                  <a:t>Can use different noise schedule for training &amp; sampling</a:t>
                </a:r>
                <a:r>
                  <a:rPr lang="en-US" dirty="0"/>
                  <a:t>:</a:t>
                </a:r>
              </a:p>
              <a:p>
                <a:pPr lvl="2"/>
                <a:r>
                  <a:rPr lang="en-US" dirty="0"/>
                  <a:t>Training: reduce variance</a:t>
                </a:r>
              </a:p>
              <a:p>
                <a:pPr lvl="2"/>
                <a:r>
                  <a:rPr lang="en-US" dirty="0"/>
                  <a:t>Sampling: reduce curvature &amp; discretization error for numerical integration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3921E9-7C49-B898-BB5A-71CA65C2E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69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1956</Words>
  <Application>Microsoft Office PowerPoint</Application>
  <PresentationFormat>Widescreen</PresentationFormat>
  <Paragraphs>254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Wingdings</vt:lpstr>
      <vt:lpstr>Office Theme</vt:lpstr>
      <vt:lpstr>Diffusion Mumbling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1. Weighting (unifying framework)</vt:lpstr>
      <vt:lpstr>2. Likelihood/ ELBO &amp; Diffusion loss</vt:lpstr>
      <vt:lpstr>2. Likelihood/ ELBO &amp; Diffusion loss</vt:lpstr>
      <vt:lpstr>2. Likelihood/ ELBO &amp; Diffusion loss</vt:lpstr>
      <vt:lpstr>2. Likelihood/ ELBO &amp; Diffusion loss</vt:lpstr>
      <vt:lpstr>2. Likelihood/ ELBO &amp; Diffusion loss (e.g.1)</vt:lpstr>
      <vt:lpstr>2. Likelihood/ ELBO &amp; Diffusion loss (e.g.1)</vt:lpstr>
      <vt:lpstr>2. Likelihood/ ELBO &amp; Diffusion loss (e.g.1)</vt:lpstr>
      <vt:lpstr>2. Likelihood/ ELBO &amp; Diffusion loss (e.g.2s)</vt:lpstr>
      <vt:lpstr>2. Likelihood/ ELBO &amp; Diffusion loss (e.g.2)</vt:lpstr>
      <vt:lpstr>3. Prior help for DM</vt:lpstr>
      <vt:lpstr>3. Prior help for DM</vt:lpstr>
      <vt:lpstr>3. Prior help for DM</vt:lpstr>
      <vt:lpstr>3. Prior help for DM</vt:lpstr>
      <vt:lpstr>4. Sampling/ generation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ganchao wei</dc:creator>
  <cp:lastModifiedBy>ganchao wei</cp:lastModifiedBy>
  <cp:revision>1</cp:revision>
  <dcterms:created xsi:type="dcterms:W3CDTF">2025-09-20T15:02:41Z</dcterms:created>
  <dcterms:modified xsi:type="dcterms:W3CDTF">2025-09-21T16:49:45Z</dcterms:modified>
</cp:coreProperties>
</file>