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9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4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22F5-A59A-4B23-B47D-9FE82846773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EF05-7571-4F2E-BC30-22917BA84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8408" y="1544715"/>
            <a:ext cx="2858609" cy="550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16062" y="1640148"/>
            <a:ext cx="710214" cy="35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BACK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989250" y="1640147"/>
            <a:ext cx="710214" cy="359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16062" y="3453414"/>
            <a:ext cx="2858609" cy="550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2019-05-17T06:07:22Z</dcterms:created>
  <dcterms:modified xsi:type="dcterms:W3CDTF">2019-05-17T07:41:29Z</dcterms:modified>
</cp:coreProperties>
</file>