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61F53-A46B-4DE6-AAB3-0A49F03D5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512E1-C130-4D4F-865F-B6439D56C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5AC78-14A6-493E-BC5E-55AE3FB9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46BF-42FC-4760-99A8-E73D5D03D6E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8FE0F-8779-40F8-AE03-5BC3A5DA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032E8-646F-4ECC-9068-C5E22C3B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320-1EFB-4A4D-9D7E-EB2922124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9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5EDAC-1B25-4727-82E2-E12A331E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4E05A3-8D68-4786-BD9B-B0186C967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0C903-C58C-403B-AD03-7C7C3C12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46BF-42FC-4760-99A8-E73D5D03D6E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E2F9A-81F2-40F5-AC93-D10D715B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E0D11-560B-4CAC-A271-5F467243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320-1EFB-4A4D-9D7E-EB2922124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5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06494A-DF6C-4BFC-879D-FB9A4F7A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F81C5A-E565-4E77-9BCD-1263C9D0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088B7-CE8E-4BA0-9DED-33DBD818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46BF-42FC-4760-99A8-E73D5D03D6E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A4EF4-CD1C-48BA-8F0C-3AEF148F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AAA8F-1D26-47E5-B004-17E740F6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320-1EFB-4A4D-9D7E-EB2922124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2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347DC-AD18-4489-B0D6-BA9D9B85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A15C0-84D8-497E-94AE-15C710F8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BDBB0-ECFC-44C8-ABFB-C51895BB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46BF-42FC-4760-99A8-E73D5D03D6E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1D4EC-CF2F-4A6D-B0B6-D9B34451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1F78B-F672-4F03-8BDC-602BDB28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320-1EFB-4A4D-9D7E-EB2922124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6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9ECD6-85DB-4131-A877-797A2EFF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03593-D8AC-4698-A876-2F3D1E9D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42D0A-2D5D-4899-97D7-1B2A9E4A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46BF-42FC-4760-99A8-E73D5D03D6E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14188-A41F-4553-9B22-6A268A58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019BA-3696-4638-A749-2AAF08D0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320-1EFB-4A4D-9D7E-EB2922124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0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4E464-C2D5-48FB-8975-EAF39610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44370-7E87-4CA4-952B-A4CB549B5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D2DCA4-4352-490B-B34E-B7AEE56BF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8B815-DDA0-457A-9FD1-ABA49D0F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46BF-42FC-4760-99A8-E73D5D03D6E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DC5FB4-74EF-49D5-A454-EE9B144C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DC7078-CD20-4D8F-9995-E2326EFF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320-1EFB-4A4D-9D7E-EB2922124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6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B748A-2432-4B84-8F28-908EE3A9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3E6E8-8906-4310-9579-8FD55BEA4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B03EDC-4473-4B3C-B05D-2D862A41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557B07-38DF-4A56-A41C-DB15E7C92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5F9A90-4A65-4720-9729-A30AB8B0F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C4C35A-5DDF-4789-8CEA-E4166989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46BF-42FC-4760-99A8-E73D5D03D6E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DD6022-C546-4812-9FD2-D9B8E2F8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049040-F0ED-4F80-B945-7A2D834D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320-1EFB-4A4D-9D7E-EB2922124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4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A9FE2-1165-4EDC-AEBA-18B776D2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3D77A7-AB56-4EB8-BA06-0FE6B8B8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46BF-42FC-4760-99A8-E73D5D03D6E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1AC32C-1514-4947-89CD-EB25CA4B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E819BF-ACD3-42BE-9365-1C5F2619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320-1EFB-4A4D-9D7E-EB2922124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9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C823FE-5C6A-49C9-BB22-9A479A3E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46BF-42FC-4760-99A8-E73D5D03D6E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94EF00-34C9-4881-B30D-AAB17344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1A5594-38C5-41BE-824C-60A69394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320-1EFB-4A4D-9D7E-EB2922124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4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6BDAD-B8F3-4D6F-AF5B-1FB99024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BAD6A-4DE4-420A-9427-3FC3B14E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3EC43-E140-4B33-91E4-2AC0604AE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91B80-0BE5-4F33-990A-068F7CEE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46BF-42FC-4760-99A8-E73D5D03D6E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DD802D-829D-4A90-B26C-4A8F28A4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450CB1-3CCA-4414-946A-CE7E942A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320-1EFB-4A4D-9D7E-EB2922124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5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CFD09-BCAC-4C82-BB91-A6AE0321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76FD93-3C8D-4CBB-B337-776F8B058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C6BDE-5E0A-4451-AB46-1D3B240A5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86BCD-7529-4CC4-9003-0F20E36F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46BF-42FC-4760-99A8-E73D5D03D6E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95C22-4694-4935-84EC-E6CA99F1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60AD6-EDF3-4E46-80F1-85328DC3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320-1EFB-4A4D-9D7E-EB2922124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61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7120AE-D34E-473B-A27D-D620FBD1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61014-035D-4701-81E3-EE9A3745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287F6-E8DC-4DFB-9EBE-C445AC1C1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346BF-42FC-4760-99A8-E73D5D03D6E9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C0167-B492-42BD-9A57-6B5375112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6A8DF-E03B-45BA-8688-DBB0A7315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1F320-1EFB-4A4D-9D7E-EB2922124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075D72-7918-46FE-A4E0-5ECEC2C1D2A5}"/>
              </a:ext>
            </a:extLst>
          </p:cNvPr>
          <p:cNvSpPr txBox="1"/>
          <p:nvPr/>
        </p:nvSpPr>
        <p:spPr>
          <a:xfrm>
            <a:off x="0" y="0"/>
            <a:ext cx="3850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访问者模式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E64639-13F4-4E4B-84F6-5C7E6B14DB02}"/>
              </a:ext>
            </a:extLst>
          </p:cNvPr>
          <p:cNvSpPr txBox="1"/>
          <p:nvPr/>
        </p:nvSpPr>
        <p:spPr>
          <a:xfrm>
            <a:off x="834189" y="834188"/>
            <a:ext cx="1052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意图：表示一个作用于对象结构的各个元素的操作；它使你可以在不改变各元素类的前提下定义作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zh-CN" altLang="en-US" dirty="0"/>
              <a:t>用这些元素的新操作；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0308C1-BBAB-4681-9601-0851EDFA164E}"/>
              </a:ext>
            </a:extLst>
          </p:cNvPr>
          <p:cNvSpPr txBox="1"/>
          <p:nvPr/>
        </p:nvSpPr>
        <p:spPr>
          <a:xfrm>
            <a:off x="834188" y="1729932"/>
            <a:ext cx="10523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动机：考虑编译器需要对抽象语法树上进行“静态语义”分析，比如类型检查，代码优化，流程分析，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zh-CN" altLang="en-US" dirty="0"/>
              <a:t>检查变量是否有初值等等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zh-CN" altLang="en-US" dirty="0"/>
              <a:t>这些操作被分配在不同的结点中，但是这回使整个系统难以理解，维护和修改。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zh-CN" altLang="en-US" dirty="0"/>
              <a:t>我们可以将每一个结点中的相关操作封装在一个独立的对象</a:t>
            </a:r>
            <a:r>
              <a:rPr lang="en-US" altLang="zh-CN" dirty="0"/>
              <a:t>(Visitor)</a:t>
            </a:r>
            <a:r>
              <a:rPr lang="zh-CN" altLang="en-US" dirty="0"/>
              <a:t>中，遍历抽象语法树的时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zh-CN" altLang="en-US" dirty="0"/>
              <a:t>将</a:t>
            </a:r>
            <a:r>
              <a:rPr lang="en-US" altLang="zh-CN" dirty="0"/>
              <a:t>Visitor</a:t>
            </a:r>
            <a:r>
              <a:rPr lang="zh-CN" altLang="en-US" dirty="0"/>
              <a:t>传给当前访问的元素。当一个元素接受</a:t>
            </a:r>
            <a:r>
              <a:rPr lang="en-US" altLang="zh-CN" dirty="0"/>
              <a:t>Visitor</a:t>
            </a:r>
            <a:r>
              <a:rPr lang="zh-CN" altLang="en-US" dirty="0"/>
              <a:t>时，该元素向</a:t>
            </a:r>
            <a:r>
              <a:rPr lang="en-US" altLang="zh-CN" dirty="0"/>
              <a:t>Visitor</a:t>
            </a:r>
            <a:r>
              <a:rPr lang="zh-CN" altLang="en-US" dirty="0"/>
              <a:t>发送一个包含自身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zh-CN" altLang="en-US" dirty="0"/>
              <a:t>类信息的请求。同时将该类元素作为一个参数，然后</a:t>
            </a:r>
            <a:r>
              <a:rPr lang="en-US" altLang="zh-CN" dirty="0"/>
              <a:t>Visitor</a:t>
            </a:r>
            <a:r>
              <a:rPr lang="zh-CN" altLang="en-US" dirty="0"/>
              <a:t>将为该元素执行操作；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FC1F53-2944-437D-80BC-7B834E60F37E}"/>
              </a:ext>
            </a:extLst>
          </p:cNvPr>
          <p:cNvSpPr txBox="1"/>
          <p:nvPr/>
        </p:nvSpPr>
        <p:spPr>
          <a:xfrm>
            <a:off x="834188" y="3733671"/>
            <a:ext cx="1018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适用情况：需要对一个对象结构中的对象进行很多不同的并且不相关的操作，而需要避免让这些</a:t>
            </a:r>
            <a:endParaRPr lang="en-US" altLang="zh-CN" dirty="0"/>
          </a:p>
          <a:p>
            <a:r>
              <a:rPr lang="en-US" altLang="zh-CN" dirty="0"/>
              <a:t>                       </a:t>
            </a:r>
            <a:r>
              <a:rPr lang="zh-CN" altLang="en-US" dirty="0"/>
              <a:t>操作</a:t>
            </a:r>
            <a:r>
              <a:rPr lang="en-US" altLang="zh-CN" dirty="0"/>
              <a:t>"</a:t>
            </a:r>
            <a:r>
              <a:rPr lang="zh-CN" altLang="en-US" dirty="0"/>
              <a:t>污染</a:t>
            </a:r>
            <a:r>
              <a:rPr lang="en-US" altLang="zh-CN" dirty="0"/>
              <a:t>"</a:t>
            </a:r>
            <a:r>
              <a:rPr lang="zh-CN" altLang="en-US" dirty="0"/>
              <a:t>这些对象的类，使用访问者模式将这些封装到类中。</a:t>
            </a:r>
          </a:p>
        </p:txBody>
      </p:sp>
    </p:spTree>
    <p:extLst>
      <p:ext uri="{BB962C8B-B14F-4D97-AF65-F5344CB8AC3E}">
        <p14:creationId xmlns:p14="http://schemas.microsoft.com/office/powerpoint/2010/main" val="217268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7094AB-C0DE-4E2B-BF94-6D171169544D}"/>
              </a:ext>
            </a:extLst>
          </p:cNvPr>
          <p:cNvSpPr txBox="1"/>
          <p:nvPr/>
        </p:nvSpPr>
        <p:spPr>
          <a:xfrm>
            <a:off x="0" y="0"/>
            <a:ext cx="3850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访问者模式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7ABB31-60AD-40E3-992C-D186ADDA9CE8}"/>
              </a:ext>
            </a:extLst>
          </p:cNvPr>
          <p:cNvSpPr txBox="1"/>
          <p:nvPr/>
        </p:nvSpPr>
        <p:spPr>
          <a:xfrm>
            <a:off x="834189" y="834188"/>
            <a:ext cx="1052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类图：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D8AD1A-2A83-4369-B907-531BC56D8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52" y="834188"/>
            <a:ext cx="6639678" cy="502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70446A-7443-4E11-8504-9AF294349CD4}"/>
              </a:ext>
            </a:extLst>
          </p:cNvPr>
          <p:cNvSpPr txBox="1"/>
          <p:nvPr/>
        </p:nvSpPr>
        <p:spPr>
          <a:xfrm>
            <a:off x="834189" y="834188"/>
            <a:ext cx="1052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时序图：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55D2-D278-4E43-80B6-D30F0EE12AE8}"/>
              </a:ext>
            </a:extLst>
          </p:cNvPr>
          <p:cNvSpPr txBox="1"/>
          <p:nvPr/>
        </p:nvSpPr>
        <p:spPr>
          <a:xfrm>
            <a:off x="0" y="0"/>
            <a:ext cx="3850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访问者模式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7FD144-9223-4091-A0F7-2E0D7DFCE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6" y="1018854"/>
            <a:ext cx="8048625" cy="3352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5E1334-9371-48D1-ABF2-2F2F9113589F}"/>
              </a:ext>
            </a:extLst>
          </p:cNvPr>
          <p:cNvSpPr txBox="1"/>
          <p:nvPr/>
        </p:nvSpPr>
        <p:spPr>
          <a:xfrm>
            <a:off x="337351" y="4213621"/>
            <a:ext cx="1102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优点：</a:t>
            </a:r>
            <a:r>
              <a:rPr lang="en-US" altLang="zh-CN" dirty="0"/>
              <a:t>1.</a:t>
            </a:r>
            <a:r>
              <a:rPr lang="zh-CN" altLang="en-US" dirty="0"/>
              <a:t>易于增加新操作。</a:t>
            </a:r>
            <a:r>
              <a:rPr lang="en-US" altLang="zh-CN" dirty="0"/>
              <a:t>2.</a:t>
            </a:r>
            <a:r>
              <a:rPr lang="zh-CN" altLang="en-US" dirty="0"/>
              <a:t>集中相关操作而分离无关操作。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408B44-E351-4EAC-BA44-2C353E7E2489}"/>
              </a:ext>
            </a:extLst>
          </p:cNvPr>
          <p:cNvSpPr txBox="1"/>
          <p:nvPr/>
        </p:nvSpPr>
        <p:spPr>
          <a:xfrm>
            <a:off x="337351" y="4582953"/>
            <a:ext cx="1102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缺点：</a:t>
            </a:r>
            <a:r>
              <a:rPr lang="en-US" altLang="zh-CN" dirty="0"/>
              <a:t>1.</a:t>
            </a:r>
            <a:r>
              <a:rPr lang="zh-CN" altLang="en-US" dirty="0"/>
              <a:t> 增加新的</a:t>
            </a:r>
            <a:r>
              <a:rPr lang="en-US" altLang="zh-CN" dirty="0" err="1"/>
              <a:t>ConcreteElement</a:t>
            </a:r>
            <a:r>
              <a:rPr lang="zh-CN" altLang="en-US" dirty="0"/>
              <a:t>类很困难。</a:t>
            </a:r>
            <a:r>
              <a:rPr lang="en-US" altLang="zh-CN" dirty="0"/>
              <a:t>2.</a:t>
            </a:r>
            <a:r>
              <a:rPr lang="zh-CN" altLang="en-US" dirty="0"/>
              <a:t>可能会破坏封装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99D7A6-E335-4C2B-A2FD-A4C0CE1AA32A}"/>
              </a:ext>
            </a:extLst>
          </p:cNvPr>
          <p:cNvSpPr txBox="1"/>
          <p:nvPr/>
        </p:nvSpPr>
        <p:spPr>
          <a:xfrm>
            <a:off x="168673" y="5163584"/>
            <a:ext cx="11854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去银行柜台办业务，一般情况下会开几个个人业务柜台的，你去其中任何一个柜台办理都是可以的。我们的访问者模式可以很好付诸在这个场景中：对于银行柜台来说，他们是不用变化的，就是说今天和明天提供个人业务的柜台是不需要有变化的。而我们作为访问者，今天来银行可能是取消费流水，明天来银行可能是去办理手机银行业务，这些是我们访问者的操作，一直是在变化的。</a:t>
            </a:r>
          </a:p>
        </p:txBody>
      </p:sp>
    </p:spTree>
    <p:extLst>
      <p:ext uri="{BB962C8B-B14F-4D97-AF65-F5344CB8AC3E}">
        <p14:creationId xmlns:p14="http://schemas.microsoft.com/office/powerpoint/2010/main" val="241505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381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鸿泰</dc:creator>
  <cp:lastModifiedBy>张 鸿泰</cp:lastModifiedBy>
  <cp:revision>4</cp:revision>
  <dcterms:created xsi:type="dcterms:W3CDTF">2018-09-17T06:48:40Z</dcterms:created>
  <dcterms:modified xsi:type="dcterms:W3CDTF">2018-09-17T07:24:27Z</dcterms:modified>
</cp:coreProperties>
</file>