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7" r:id="rId2"/>
    <p:sldId id="288" r:id="rId3"/>
    <p:sldId id="289" r:id="rId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2018年9月7日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2018年9月7日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2018年9月7日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2018年9月7日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2018年9月7日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2018年9月7日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2018年9月7日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2018年9月7日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2018年9月7日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2018年9月7日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2018年9月7日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A6353-8CCE-4848-B3B9-23408D3F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装饰器模式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2F242-3DE9-48A3-9EC8-333CE4A0D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装饰器模式，顾名思义，就是对已经存在的某些类进行装饰，以此来扩展一些功能。其结构图如下：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9C2188-3ADD-4D19-B2BC-14C4ADCC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16" y="2316164"/>
            <a:ext cx="6054568" cy="36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6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F55B5-3449-4BBD-8AC9-DBABAD39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03133"/>
            <a:ext cx="9601200" cy="3809999"/>
          </a:xfrm>
        </p:spPr>
        <p:txBody>
          <a:bodyPr/>
          <a:lstStyle/>
          <a:p>
            <a:pPr latinLnBrk="1"/>
            <a:r>
              <a:rPr lang="zh-CN" altLang="en-US" dirty="0"/>
              <a:t>某咖啡店当卖咖啡时，可以根据顾客的要求在其中加入各种配料，咖啡店会根据所加入的配料来计算费用。咖啡店所供应的咖啡及配料的种类和价格如下表所示。</a:t>
            </a:r>
          </a:p>
          <a:p>
            <a:pPr latinLnBrk="1"/>
            <a:r>
              <a:rPr lang="zh-CN" altLang="en-US" dirty="0"/>
              <a:t>咖啡有两种：蒸馏咖啡</a:t>
            </a:r>
            <a:r>
              <a:rPr lang="en-US" altLang="zh-CN" dirty="0"/>
              <a:t>Espresso 25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杯，深度烘焙咖啡</a:t>
            </a:r>
            <a:r>
              <a:rPr lang="en-US" altLang="zh-CN" dirty="0" err="1"/>
              <a:t>DarkRoast</a:t>
            </a:r>
            <a:r>
              <a:rPr lang="en-US" altLang="zh-CN" dirty="0"/>
              <a:t> 20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杯</a:t>
            </a:r>
          </a:p>
          <a:p>
            <a:pPr latinLnBrk="1"/>
            <a:r>
              <a:rPr lang="zh-CN" altLang="en-US" dirty="0"/>
              <a:t>可以在咖啡里面加配料：摩卡</a:t>
            </a:r>
            <a:r>
              <a:rPr lang="en-US" altLang="zh-CN" dirty="0"/>
              <a:t>Mocha 10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份，奶泡</a:t>
            </a:r>
            <a:r>
              <a:rPr lang="en-US" altLang="zh-CN" dirty="0"/>
              <a:t>Whip 8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份</a:t>
            </a:r>
          </a:p>
          <a:p>
            <a:pPr latinLnBrk="1"/>
            <a:r>
              <a:rPr lang="zh-CN" altLang="en-US" dirty="0"/>
              <a:t>现采用装饰器模式</a:t>
            </a:r>
            <a:r>
              <a:rPr lang="en-US" altLang="zh-CN" dirty="0"/>
              <a:t>Decorator</a:t>
            </a:r>
            <a:r>
              <a:rPr lang="zh-CN" altLang="en-US" dirty="0"/>
              <a:t>模式来实现计算费用的功能，得到如图</a:t>
            </a:r>
            <a:r>
              <a:rPr lang="en-US" altLang="zh-CN" dirty="0"/>
              <a:t>5-1</a:t>
            </a:r>
            <a:r>
              <a:rPr lang="zh-CN" altLang="en-US" dirty="0"/>
              <a:t>所示的类图。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10547B-9920-40FC-A5F6-346AF3AA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62" y="2797375"/>
            <a:ext cx="7578788" cy="30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9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1ECA5-A158-4A9E-8D8F-B0DC12AC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装饰器模式特点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9EBC3-51F0-407E-9B9B-25717858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装饰器模式的优点：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、可以轻松对已存在的对象进行修改和包装，在被装饰者的前面或者后面添加自己的行为，而无需修改原对象。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、可以动态、不限量地进行装饰，可以更灵活地扩展功能。</a:t>
            </a:r>
          </a:p>
          <a:p>
            <a:r>
              <a:rPr lang="zh-CN" altLang="en-US" dirty="0"/>
              <a:t>相对地，装饰器模式有很明显的缺点：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、会加入大量的小类，即使只添加一个功能，也要额外创建一个类，使得程序更复杂。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、增加代码复杂度，使用装饰器模式不但需要实例化组件，还要把组件包装到装饰者中。</a:t>
            </a:r>
          </a:p>
        </p:txBody>
      </p:sp>
    </p:spTree>
    <p:extLst>
      <p:ext uri="{BB962C8B-B14F-4D97-AF65-F5344CB8AC3E}">
        <p14:creationId xmlns:p14="http://schemas.microsoft.com/office/powerpoint/2010/main" val="17103229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720</TotalTime>
  <Words>266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微软雅黑</vt:lpstr>
      <vt:lpstr>Arial</vt:lpstr>
      <vt:lpstr>菱形网格 16x9</vt:lpstr>
      <vt:lpstr>装饰器模式</vt:lpstr>
      <vt:lpstr>PowerPoint 演示文稿</vt:lpstr>
      <vt:lpstr>装饰器模式特点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Google代码风格(C++)                     ——命名约定</dc:title>
  <dc:creator>马 坤</dc:creator>
  <cp:lastModifiedBy>马 坤</cp:lastModifiedBy>
  <cp:revision>40</cp:revision>
  <dcterms:created xsi:type="dcterms:W3CDTF">2018-09-06T01:38:08Z</dcterms:created>
  <dcterms:modified xsi:type="dcterms:W3CDTF">2018-09-07T07:01:28Z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