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263" r:id="rId4"/>
    <p:sldId id="262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2018年9月17日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2018年9月17日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策略模式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678497"/>
            <a:ext cx="9601200" cy="3809999"/>
          </a:xfrm>
        </p:spPr>
        <p:txBody>
          <a:bodyPr rtlCol="0"/>
          <a:lstStyle/>
          <a:p>
            <a:r>
              <a:rPr lang="zh-CN" altLang="en-US" b="1" dirty="0">
                <a:latin typeface="Arial" panose="020B0604020202020204" pitchFamily="34" charset="0"/>
                <a:sym typeface="Arial" panose="020B0604020202020204" pitchFamily="34" charset="0"/>
              </a:rPr>
              <a:t>策略模式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sym typeface="Arial" panose="020B0604020202020204" pitchFamily="34" charset="0"/>
              </a:rPr>
              <a:t>Strategy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）：它定义了一系列的算法，并将每一个算法封装起来，而且使它们还可以相互替换。策略模式让算法的变化不会影响到使用算法的客户。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/>
              <a:t>—</a:t>
            </a:r>
            <a:r>
              <a:rPr lang="zh-CN" altLang="en-US" b="1" dirty="0"/>
              <a:t>抽象策略角色</a:t>
            </a:r>
            <a:r>
              <a:rPr lang="zh-CN" altLang="en-US" dirty="0"/>
              <a:t>： 策略类，通常由一个接口或者抽象类实现。</a:t>
            </a:r>
          </a:p>
          <a:p>
            <a:r>
              <a:rPr lang="en-US" altLang="zh-CN" dirty="0"/>
              <a:t>—</a:t>
            </a:r>
            <a:r>
              <a:rPr lang="zh-CN" altLang="en-US" b="1" dirty="0"/>
              <a:t>具体策略角色</a:t>
            </a:r>
            <a:r>
              <a:rPr lang="zh-CN" altLang="en-US" dirty="0"/>
              <a:t>：包装了相关的算法和行为。</a:t>
            </a:r>
          </a:p>
          <a:p>
            <a:r>
              <a:rPr lang="en-US" altLang="zh-CN" dirty="0"/>
              <a:t>—</a:t>
            </a:r>
            <a:r>
              <a:rPr lang="zh-CN" altLang="en-US" b="1" dirty="0"/>
              <a:t>环境角色</a:t>
            </a:r>
            <a:r>
              <a:rPr lang="zh-CN" altLang="en-US" dirty="0"/>
              <a:t>：持有一个策略类的引用，最终给客户端调用。</a:t>
            </a:r>
          </a:p>
        </p:txBody>
      </p:sp>
      <p:pic>
        <p:nvPicPr>
          <p:cNvPr id="1026" name="Picture 2" descr="http://hi.csdn.net/attachment/201202/7/0_13286004083472.gif">
            <a:extLst>
              <a:ext uri="{FF2B5EF4-FFF2-40B4-BE49-F238E27FC236}">
                <a16:creationId xmlns:a16="http://schemas.microsoft.com/office/drawing/2014/main" id="{FC8BEAAE-251C-4C7D-9645-A231FC69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76" y="3181611"/>
            <a:ext cx="8343648" cy="27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9E4A8-56A0-4C22-98D5-6A450DCA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54485"/>
            <a:ext cx="9601200" cy="3809999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CN" altLang="en-US" b="1" dirty="0"/>
              <a:t>优点：</a:t>
            </a:r>
            <a:endParaRPr lang="zh-CN" altLang="en-US" dirty="0"/>
          </a:p>
          <a:p>
            <a:pPr latinLnBrk="1"/>
            <a:r>
              <a:rPr lang="en-US" altLang="zh-CN" dirty="0"/>
              <a:t>1</a:t>
            </a:r>
            <a:r>
              <a:rPr lang="zh-CN" altLang="en-US" dirty="0"/>
              <a:t>、 简化了单元测试，因为每个算法都有自己的类，可以通过自己的接口单独测试。</a:t>
            </a:r>
            <a:endParaRPr lang="en-US" altLang="zh-CN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、 避免程序中使用多重条件转移语句，使系统更灵活，并易于扩展。</a:t>
            </a:r>
            <a:endParaRPr lang="en-US" altLang="zh-CN" dirty="0"/>
          </a:p>
          <a:p>
            <a:pPr latinLnBrk="1"/>
            <a:r>
              <a:rPr lang="en-US" altLang="zh-CN" dirty="0"/>
              <a:t>3</a:t>
            </a:r>
            <a:r>
              <a:rPr lang="zh-CN" altLang="en-US" dirty="0"/>
              <a:t>、 遵守大部分</a:t>
            </a:r>
            <a:r>
              <a:rPr lang="en-US" altLang="zh-CN" dirty="0"/>
              <a:t>GRASP</a:t>
            </a:r>
            <a:r>
              <a:rPr lang="zh-CN" altLang="en-US" dirty="0"/>
              <a:t>原则和常用设计原则，高内聚、低偶合。</a:t>
            </a:r>
            <a:br>
              <a:rPr lang="zh-CN" altLang="en-US" dirty="0"/>
            </a:br>
            <a:endParaRPr lang="zh-CN" altLang="en-US" dirty="0"/>
          </a:p>
          <a:p>
            <a:pPr latinLnBrk="1"/>
            <a:r>
              <a:rPr lang="zh-CN" altLang="en-US" b="1" dirty="0"/>
              <a:t>缺点：</a:t>
            </a:r>
            <a:endParaRPr lang="en-US" altLang="zh-CN" b="1" dirty="0"/>
          </a:p>
          <a:p>
            <a:pPr latinLnBrk="1"/>
            <a:r>
              <a:rPr lang="en-US" altLang="zh-CN" dirty="0"/>
              <a:t>1</a:t>
            </a:r>
            <a:r>
              <a:rPr lang="zh-CN" altLang="en-US" dirty="0"/>
              <a:t>、 因为每个具体策略类都会产生一个新类，所以会增加系统需要维护的类的数量。</a:t>
            </a:r>
            <a:endParaRPr lang="en-US" altLang="zh-CN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、 在基本的策略模式中，选择所用具体实现的职责由客户端对象承担，并转给策略模式的</a:t>
            </a:r>
            <a:r>
              <a:rPr lang="en-US" altLang="zh-CN" dirty="0"/>
              <a:t>Context</a:t>
            </a:r>
            <a:r>
              <a:rPr lang="zh-CN" altLang="en-US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4624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283E9-6C1C-4273-99A5-5C885A62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策略模式、装饰器模式、代理模式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3BCDB-030E-47DA-AA60-45CBF453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06877"/>
            <a:ext cx="9601200" cy="3809999"/>
          </a:xfrm>
        </p:spPr>
        <p:txBody>
          <a:bodyPr/>
          <a:lstStyle/>
          <a:p>
            <a:r>
              <a:rPr lang="zh-CN" altLang="en-US" b="1" dirty="0"/>
              <a:t>策略模式是定义某个接口，以不同的实现类来代替实现某种功能，</a:t>
            </a:r>
          </a:p>
          <a:p>
            <a:r>
              <a:rPr lang="zh-CN" altLang="en-US" dirty="0"/>
              <a:t>这些实现类的功能是一样的，但是具体实现方式不同。</a:t>
            </a:r>
            <a:endParaRPr lang="en-US" altLang="zh-CN" dirty="0"/>
          </a:p>
          <a:p>
            <a:r>
              <a:rPr lang="zh-CN" altLang="zh-CN" b="1" dirty="0"/>
              <a:t>装饰器模式是定义不同的装饰类，这些装饰类都是核心类的子类，</a:t>
            </a:r>
            <a:endParaRPr lang="zh-CN" altLang="zh-CN" dirty="0"/>
          </a:p>
          <a:p>
            <a:r>
              <a:rPr lang="zh-CN" altLang="zh-CN" dirty="0"/>
              <a:t>同时核心类也是这些装饰类的一个属性，可以动态地为该核心类动态添加不同的功能模块（装饰类）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b="1" dirty="0"/>
              <a:t>代理模式是将某个具体类包装起来，通过代理类来处理消费方和生产方之间的交互，</a:t>
            </a:r>
            <a:endParaRPr lang="zh-CN" altLang="zh-CN" dirty="0"/>
          </a:p>
          <a:p>
            <a:r>
              <a:rPr lang="zh-CN" altLang="zh-CN" dirty="0"/>
              <a:t>同时也可以在代理类中添加一些额外的操作。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0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351</TotalTime>
  <Words>288</Words>
  <Application>Microsoft Office PowerPoint</Application>
  <PresentationFormat>宽屏</PresentationFormat>
  <Paragraphs>21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菱形网格 16x9</vt:lpstr>
      <vt:lpstr>策略模式</vt:lpstr>
      <vt:lpstr>PowerPoint 演示文稿</vt:lpstr>
      <vt:lpstr>PowerPoint 演示文稿</vt:lpstr>
      <vt:lpstr>策略模式、装饰器模式、代理模式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马 坤</dc:creator>
  <cp:lastModifiedBy>马 坤</cp:lastModifiedBy>
  <cp:revision>7</cp:revision>
  <dcterms:created xsi:type="dcterms:W3CDTF">2018-09-17T09:06:09Z</dcterms:created>
  <dcterms:modified xsi:type="dcterms:W3CDTF">2018-09-17T15:33:48Z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