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7" r:id="rId3"/>
    <p:sldId id="262" r:id="rId4"/>
    <p:sldId id="263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2018年9月18日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2018年9月18日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7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STL</a:t>
            </a:r>
            <a:r>
              <a:rPr lang="zh-CN" altLang="en-US" sz="7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容器之</a:t>
            </a:r>
            <a:r>
              <a:rPr lang="en-US" altLang="zh-CN" sz="7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r>
              <a:rPr lang="zh-CN" altLang="en-US" sz="72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7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queue</a:t>
            </a:r>
            <a:endParaRPr lang="zh-CN" altLang="en-US" sz="7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716075"/>
            <a:ext cx="9601200" cy="5083476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en-US" altLang="zh-CN" dirty="0"/>
              <a:t>list</a:t>
            </a:r>
            <a:r>
              <a:rPr lang="zh-CN" altLang="en-US" dirty="0"/>
              <a:t>就是一双向链表， </a:t>
            </a:r>
            <a:r>
              <a:rPr lang="en-US" altLang="zh-CN" dirty="0"/>
              <a:t>list</a:t>
            </a:r>
            <a:r>
              <a:rPr lang="zh-CN" altLang="en-US" dirty="0"/>
              <a:t>将元素按顺序储存在链表中</a:t>
            </a:r>
            <a:r>
              <a:rPr lang="en-US" altLang="zh-CN" dirty="0"/>
              <a:t>. </a:t>
            </a:r>
            <a:r>
              <a:rPr lang="zh-CN" altLang="en-US" dirty="0"/>
              <a:t>与 向量</a:t>
            </a:r>
            <a:r>
              <a:rPr lang="en-US" altLang="zh-CN" dirty="0"/>
              <a:t>(vectors)</a:t>
            </a:r>
            <a:r>
              <a:rPr lang="zh-CN" altLang="en-US" dirty="0"/>
              <a:t>相比</a:t>
            </a:r>
            <a:r>
              <a:rPr lang="en-US" altLang="zh-CN" dirty="0"/>
              <a:t>, </a:t>
            </a:r>
            <a:r>
              <a:rPr lang="zh-CN" altLang="en-US" dirty="0"/>
              <a:t>它允许快速的插入和删除，但是随机访问却比较慢。</a:t>
            </a:r>
            <a:endParaRPr lang="en-US" altLang="zh-CN" dirty="0"/>
          </a:p>
          <a:p>
            <a:endParaRPr lang="en-US" altLang="zh-CN" dirty="0"/>
          </a:p>
          <a:p>
            <a:pPr latinLnBrk="1"/>
            <a:r>
              <a:rPr lang="en-US" altLang="zh-CN" dirty="0"/>
              <a:t>list</a:t>
            </a:r>
            <a:r>
              <a:rPr lang="zh-CN" altLang="en-US" dirty="0"/>
              <a:t>对象的声明构造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</a:p>
          <a:p>
            <a:pPr latinLnBrk="1"/>
            <a:r>
              <a:rPr lang="en-US" altLang="zh-CN" dirty="0"/>
              <a:t>A. list&lt;int&gt; list_c0;               //</a:t>
            </a:r>
            <a:r>
              <a:rPr lang="zh-CN" altLang="en-US" dirty="0"/>
              <a:t>空链表</a:t>
            </a:r>
          </a:p>
          <a:p>
            <a:pPr latinLnBrk="1"/>
            <a:r>
              <a:rPr lang="en-US" altLang="zh-CN" dirty="0"/>
              <a:t>B. list&lt;int&gt; list_c1(3);             //</a:t>
            </a:r>
            <a:r>
              <a:rPr lang="zh-CN" altLang="en-US" dirty="0"/>
              <a:t>建一个含三个默认值是</a:t>
            </a:r>
            <a:r>
              <a:rPr lang="en-US" altLang="zh-CN" dirty="0"/>
              <a:t>0</a:t>
            </a:r>
            <a:r>
              <a:rPr lang="zh-CN" altLang="en-US" dirty="0"/>
              <a:t>的元素的链表</a:t>
            </a:r>
          </a:p>
          <a:p>
            <a:pPr latinLnBrk="1"/>
            <a:r>
              <a:rPr lang="en-US" altLang="zh-CN" dirty="0"/>
              <a:t>C. list&lt;int&gt; list_c2(5,2);            //</a:t>
            </a:r>
            <a:r>
              <a:rPr lang="zh-CN" altLang="en-US" dirty="0"/>
              <a:t>建一个含五个元素的链表，值都是２</a:t>
            </a:r>
          </a:p>
          <a:p>
            <a:pPr latinLnBrk="1"/>
            <a:r>
              <a:rPr lang="en-US" altLang="zh-CN" dirty="0"/>
              <a:t>D. list&lt;int&gt; list_c4(list_c2);         //</a:t>
            </a:r>
            <a:r>
              <a:rPr lang="zh-CN" altLang="en-US" dirty="0"/>
              <a:t>建一个</a:t>
            </a:r>
            <a:r>
              <a:rPr lang="en-US" altLang="zh-CN" dirty="0"/>
              <a:t>list_c2</a:t>
            </a:r>
            <a:r>
              <a:rPr lang="zh-CN" altLang="en-US" dirty="0"/>
              <a:t>的</a:t>
            </a:r>
            <a:r>
              <a:rPr lang="en-US" altLang="zh-CN" dirty="0"/>
              <a:t>copy</a:t>
            </a:r>
            <a:r>
              <a:rPr lang="zh-CN" altLang="en-US" dirty="0"/>
              <a:t>链表 </a:t>
            </a:r>
          </a:p>
          <a:p>
            <a:pPr latinLnBrk="1"/>
            <a:r>
              <a:rPr lang="en-US" altLang="zh-CN" dirty="0"/>
              <a:t>E. list&lt;int&gt; list_c5(list_c1.begin(),list_c1.end());  //list_c5</a:t>
            </a:r>
            <a:r>
              <a:rPr lang="zh-CN" altLang="en-US" dirty="0"/>
              <a:t>含</a:t>
            </a:r>
            <a:r>
              <a:rPr lang="en-US" altLang="zh-CN" dirty="0"/>
              <a:t>list_c1</a:t>
            </a:r>
            <a:r>
              <a:rPr lang="zh-CN" altLang="en-US" dirty="0"/>
              <a:t>一个区域的元素</a:t>
            </a:r>
            <a:r>
              <a:rPr lang="en-US" altLang="zh-CN" dirty="0"/>
              <a:t>[_First, _Last)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50D0C-5811-448A-84E4-F32232EE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如何定义一个</a:t>
            </a:r>
            <a:r>
              <a:rPr lang="en-US" altLang="zh-CN" dirty="0"/>
              <a:t>list</a:t>
            </a:r>
            <a:r>
              <a:rPr lang="zh-CN" altLang="en-US" dirty="0"/>
              <a:t>对象</a:t>
            </a:r>
          </a:p>
          <a:p>
            <a:pPr latinLnBrk="1"/>
            <a:r>
              <a:rPr lang="en-US" altLang="zh-CN" dirty="0"/>
              <a:t>#include &lt;list&gt;</a:t>
            </a:r>
          </a:p>
          <a:p>
            <a:pPr latinLnBrk="1"/>
            <a:r>
              <a:rPr lang="en-US" altLang="zh-CN" dirty="0"/>
              <a:t>int main (void)</a:t>
            </a:r>
          </a:p>
          <a:p>
            <a:pPr latinLnBrk="1"/>
            <a:r>
              <a:rPr lang="en-US" altLang="zh-CN" dirty="0"/>
              <a:t>{</a:t>
            </a:r>
          </a:p>
          <a:p>
            <a:pPr latinLnBrk="1"/>
            <a:r>
              <a:rPr lang="en-US" altLang="zh-CN" dirty="0"/>
              <a:t>  list&lt;char &gt; </a:t>
            </a:r>
            <a:r>
              <a:rPr lang="en-US" altLang="zh-CN" dirty="0" err="1"/>
              <a:t>cList</a:t>
            </a:r>
            <a:r>
              <a:rPr lang="en-US" altLang="zh-CN" dirty="0"/>
              <a:t>;  //</a:t>
            </a:r>
            <a:r>
              <a:rPr lang="zh-CN" altLang="en-US" dirty="0"/>
              <a:t>声明了</a:t>
            </a:r>
            <a:r>
              <a:rPr lang="en-US" altLang="zh-CN" dirty="0"/>
              <a:t>list&lt;char&gt;</a:t>
            </a:r>
            <a:r>
              <a:rPr lang="zh-CN" altLang="en-US" dirty="0"/>
              <a:t>模板类 的一个实例</a:t>
            </a:r>
          </a:p>
          <a:p>
            <a:pPr latinLnBrk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0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15656-4D51-4E98-A6EF-FAEAB54C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9537"/>
            <a:ext cx="9601200" cy="4532331"/>
          </a:xfrm>
        </p:spPr>
        <p:txBody>
          <a:bodyPr>
            <a:normAutofit/>
          </a:bodyPr>
          <a:lstStyle/>
          <a:p>
            <a:r>
              <a:rPr lang="en-US" altLang="zh-CN" dirty="0"/>
              <a:t>queue </a:t>
            </a:r>
            <a:r>
              <a:rPr lang="zh-CN" altLang="en-US" dirty="0"/>
              <a:t>模板类的定义在</a:t>
            </a:r>
            <a:r>
              <a:rPr lang="en-US" altLang="zh-CN" dirty="0"/>
              <a:t>&lt;queue&gt;</a:t>
            </a:r>
            <a:r>
              <a:rPr lang="zh-CN" altLang="en-US" dirty="0"/>
              <a:t>头文件中。</a:t>
            </a:r>
            <a:br>
              <a:rPr lang="zh-CN" altLang="en-US" dirty="0"/>
            </a:br>
            <a:r>
              <a:rPr lang="zh-CN" altLang="en-US" dirty="0"/>
              <a:t>与</a:t>
            </a:r>
            <a:r>
              <a:rPr lang="en-US" altLang="zh-CN" dirty="0"/>
              <a:t>stack </a:t>
            </a:r>
            <a:r>
              <a:rPr lang="zh-CN" altLang="en-US" dirty="0"/>
              <a:t>模板类很相似，</a:t>
            </a:r>
            <a:r>
              <a:rPr lang="en-US" altLang="zh-CN" dirty="0"/>
              <a:t>queue </a:t>
            </a:r>
            <a:r>
              <a:rPr lang="zh-CN" altLang="en-US" dirty="0"/>
              <a:t>模板类也需要两个模板参数，一个是元素类型，一个容器类</a:t>
            </a:r>
            <a:br>
              <a:rPr lang="zh-CN" altLang="en-US" dirty="0"/>
            </a:br>
            <a:r>
              <a:rPr lang="zh-CN" altLang="en-US" dirty="0"/>
              <a:t>型，元素类型是必要的，容器类型是可选的，默认为</a:t>
            </a:r>
            <a:r>
              <a:rPr lang="en-US" altLang="zh-CN" dirty="0"/>
              <a:t>deque </a:t>
            </a:r>
            <a:r>
              <a:rPr lang="zh-CN" altLang="en-US" dirty="0"/>
              <a:t>类型。</a:t>
            </a:r>
            <a:br>
              <a:rPr lang="zh-CN" altLang="en-US" dirty="0"/>
            </a:br>
            <a:r>
              <a:rPr lang="zh-CN" altLang="en-US" dirty="0"/>
              <a:t>定义</a:t>
            </a:r>
            <a:r>
              <a:rPr lang="en-US" altLang="zh-CN" dirty="0"/>
              <a:t>queue </a:t>
            </a:r>
            <a:r>
              <a:rPr lang="zh-CN" altLang="en-US" dirty="0"/>
              <a:t>对象的示例代码如下：</a:t>
            </a:r>
            <a:br>
              <a:rPr lang="zh-CN" altLang="en-US" dirty="0"/>
            </a:br>
            <a:r>
              <a:rPr lang="en-US" altLang="zh-CN" dirty="0"/>
              <a:t>queue&lt;int&gt; q1;</a:t>
            </a:r>
            <a:br>
              <a:rPr lang="en-US" altLang="zh-CN" dirty="0"/>
            </a:br>
            <a:r>
              <a:rPr lang="en-US" altLang="zh-CN" dirty="0"/>
              <a:t>queue&lt;double&gt; q2;</a:t>
            </a:r>
          </a:p>
          <a:p>
            <a:r>
              <a:rPr lang="en-US" altLang="zh-CN" dirty="0"/>
              <a:t>queue </a:t>
            </a:r>
            <a:r>
              <a:rPr lang="zh-CN" altLang="en-US" dirty="0"/>
              <a:t>的基本操作有：</a:t>
            </a:r>
            <a:br>
              <a:rPr lang="zh-CN" altLang="en-US" dirty="0"/>
            </a:br>
            <a:r>
              <a:rPr lang="zh-CN" altLang="en-US" dirty="0"/>
              <a:t>入队，如例：</a:t>
            </a:r>
            <a:r>
              <a:rPr lang="en-US" altLang="zh-CN" dirty="0" err="1"/>
              <a:t>q.push</a:t>
            </a:r>
            <a:r>
              <a:rPr lang="en-US" altLang="zh-CN" dirty="0"/>
              <a:t>(x); </a:t>
            </a:r>
            <a:r>
              <a:rPr lang="zh-CN" altLang="en-US" dirty="0"/>
              <a:t>将</a:t>
            </a:r>
            <a:r>
              <a:rPr lang="en-US" altLang="zh-CN" dirty="0"/>
              <a:t>x </a:t>
            </a:r>
            <a:r>
              <a:rPr lang="zh-CN" altLang="en-US" dirty="0"/>
              <a:t>接到队列的末端。</a:t>
            </a:r>
            <a:br>
              <a:rPr lang="zh-CN" altLang="en-US" dirty="0"/>
            </a:br>
            <a:r>
              <a:rPr lang="zh-CN" altLang="en-US" dirty="0"/>
              <a:t>出队，如例：</a:t>
            </a:r>
            <a:r>
              <a:rPr lang="en-US" altLang="zh-CN" dirty="0" err="1"/>
              <a:t>q.pop</a:t>
            </a:r>
            <a:r>
              <a:rPr lang="en-US" altLang="zh-CN" dirty="0"/>
              <a:t>(); </a:t>
            </a:r>
            <a:r>
              <a:rPr lang="zh-CN" altLang="en-US" dirty="0"/>
              <a:t>弹出队列的第一个元素，注意，并不会返回被弹出元素的值。</a:t>
            </a:r>
            <a:br>
              <a:rPr lang="zh-CN" altLang="en-US" dirty="0"/>
            </a:br>
            <a:r>
              <a:rPr lang="zh-CN" altLang="en-US" dirty="0"/>
              <a:t>访问队首元素，如例：</a:t>
            </a:r>
            <a:r>
              <a:rPr lang="en-US" altLang="zh-CN" dirty="0" err="1"/>
              <a:t>q.front</a:t>
            </a:r>
            <a:r>
              <a:rPr lang="en-US" altLang="zh-CN" dirty="0"/>
              <a:t>()</a:t>
            </a:r>
            <a:r>
              <a:rPr lang="zh-CN" altLang="en-US" dirty="0"/>
              <a:t>，即最早被压入队列的元素。</a:t>
            </a:r>
            <a:br>
              <a:rPr lang="zh-CN" altLang="en-US" dirty="0"/>
            </a:br>
            <a:r>
              <a:rPr lang="zh-CN" altLang="en-US" dirty="0"/>
              <a:t>访问队尾元素，如例：</a:t>
            </a:r>
            <a:r>
              <a:rPr lang="en-US" altLang="zh-CN" dirty="0" err="1"/>
              <a:t>q.back</a:t>
            </a:r>
            <a:r>
              <a:rPr lang="en-US" altLang="zh-CN" dirty="0"/>
              <a:t>()</a:t>
            </a:r>
            <a:r>
              <a:rPr lang="zh-CN" altLang="en-US" dirty="0"/>
              <a:t>，即最后被压入队列的元素。</a:t>
            </a:r>
            <a:br>
              <a:rPr lang="zh-CN" altLang="en-US" dirty="0"/>
            </a:br>
            <a:r>
              <a:rPr lang="zh-CN" altLang="en-US" dirty="0"/>
              <a:t>判断队列空，如例：</a:t>
            </a:r>
            <a:r>
              <a:rPr lang="en-US" altLang="zh-CN" dirty="0" err="1"/>
              <a:t>q.empty</a:t>
            </a:r>
            <a:r>
              <a:rPr lang="en-US" altLang="zh-CN" dirty="0"/>
              <a:t>()</a:t>
            </a:r>
            <a:r>
              <a:rPr lang="zh-CN" altLang="en-US" dirty="0"/>
              <a:t>，当队列空时，返回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访问队列中的元素个数，如例：</a:t>
            </a:r>
            <a:r>
              <a:rPr lang="en-US" altLang="zh-CN" dirty="0" err="1"/>
              <a:t>q.size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82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108</TotalTime>
  <Words>37</Words>
  <Application>Microsoft Office PowerPoint</Application>
  <PresentationFormat>宽屏</PresentationFormat>
  <Paragraphs>19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菱形网格 16x9</vt:lpstr>
      <vt:lpstr>STL容器之list、queue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马 坤</dc:creator>
  <cp:lastModifiedBy>马 坤</cp:lastModifiedBy>
  <cp:revision>5</cp:revision>
  <dcterms:created xsi:type="dcterms:W3CDTF">2018-09-17T09:08:48Z</dcterms:created>
  <dcterms:modified xsi:type="dcterms:W3CDTF">2018-09-18T06:49:33Z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