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62" r:id="rId4"/>
    <p:sldId id="264" r:id="rId5"/>
    <p:sldId id="265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2018年9月11日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94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6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2018年9月10日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享元模式和代理模式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享元模式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369507"/>
            <a:ext cx="9601200" cy="3809999"/>
          </a:xfrm>
        </p:spPr>
        <p:txBody>
          <a:bodyPr rtlCol="0">
            <a:normAutofit/>
          </a:bodyPr>
          <a:lstStyle/>
          <a:p>
            <a:pPr latinLnBrk="1"/>
            <a:r>
              <a:rPr lang="zh-CN" altLang="en-US" b="1" dirty="0"/>
              <a:t>运用共享技术有效地支持大量细粒度的对象。</a:t>
            </a:r>
          </a:p>
          <a:p>
            <a:pPr latinLnBrk="1"/>
            <a:r>
              <a:rPr lang="zh-CN" altLang="en-US" b="1" dirty="0"/>
              <a:t>内部状态</a:t>
            </a:r>
            <a:r>
              <a:rPr lang="en-US" altLang="zh-CN" b="1" dirty="0"/>
              <a:t>intrinsic</a:t>
            </a:r>
            <a:r>
              <a:rPr lang="zh-CN" altLang="en-US" b="1" dirty="0"/>
              <a:t>和外部状态</a:t>
            </a:r>
            <a:r>
              <a:rPr lang="en-US" altLang="zh-CN" b="1" dirty="0"/>
              <a:t>extrinsic</a:t>
            </a:r>
            <a:r>
              <a:rPr lang="zh-CN" altLang="en-US" b="1" dirty="0"/>
              <a:t>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Flyweight</a:t>
            </a:r>
            <a:r>
              <a:rPr lang="zh-CN" altLang="en-US" dirty="0"/>
              <a:t>模式中，最重要的是将对象分解成</a:t>
            </a:r>
            <a:r>
              <a:rPr lang="en-US" altLang="zh-CN" dirty="0"/>
              <a:t>intrinsic</a:t>
            </a:r>
            <a:r>
              <a:rPr lang="zh-CN" altLang="en-US" dirty="0"/>
              <a:t>和</a:t>
            </a:r>
            <a:r>
              <a:rPr lang="en-US" altLang="zh-CN" dirty="0"/>
              <a:t>extrinsic</a:t>
            </a:r>
            <a:r>
              <a:rPr lang="zh-CN" altLang="en-US" dirty="0"/>
              <a:t>两部分。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）内部状态：在享元对象内部并且不会随环境改变而改变的共享部分，可以称为是享元对象的内部状态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）外部状态：而随环境改变而改变的，取决于应用环境，或是实时数据，这些不可以共享的东西就是外部状态了。</a:t>
            </a:r>
            <a:br>
              <a:rPr lang="zh-CN" altLang="en-US" dirty="0"/>
            </a:b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0928A9D-C023-4FAC-9E29-515C2A322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7018" y="240086"/>
            <a:ext cx="5769820" cy="38100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C9F8DC9-23D6-4DFD-BC57-A7B556CC74EF}"/>
              </a:ext>
            </a:extLst>
          </p:cNvPr>
          <p:cNvSpPr txBox="1">
            <a:spLocks/>
          </p:cNvSpPr>
          <p:nvPr/>
        </p:nvSpPr>
        <p:spPr>
          <a:xfrm>
            <a:off x="1207718" y="488515"/>
            <a:ext cx="4572000" cy="569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zh-CN" altLang="en-US" b="1" dirty="0"/>
              <a:t>常用场景</a:t>
            </a:r>
          </a:p>
          <a:p>
            <a:pPr latinLnBrk="1"/>
            <a:r>
              <a:rPr lang="zh-CN" altLang="en-US" dirty="0"/>
              <a:t>当系统中有大量的细粒度对象实例，而且这些对象实例中有一些属性是重复的情况下，考虑使用。</a:t>
            </a:r>
          </a:p>
          <a:p>
            <a:pPr latinLnBrk="1"/>
            <a:r>
              <a:rPr lang="zh-CN" altLang="en-US" dirty="0"/>
              <a:t>文本编辑器，输入法之类的常用应用。</a:t>
            </a:r>
            <a:endParaRPr lang="en-US" altLang="zh-CN" dirty="0"/>
          </a:p>
          <a:p>
            <a:pPr latinLnBrk="1"/>
            <a:r>
              <a:rPr lang="zh-CN" altLang="en-US" b="1" dirty="0"/>
              <a:t>优点</a:t>
            </a:r>
          </a:p>
          <a:p>
            <a:pPr latinLnBrk="1"/>
            <a:r>
              <a:rPr lang="en-US" altLang="zh-CN" dirty="0"/>
              <a:t>1.</a:t>
            </a:r>
            <a:r>
              <a:rPr lang="zh-CN" altLang="en-US" dirty="0"/>
              <a:t>提高了系统的效率，减小了内存的消耗。</a:t>
            </a:r>
          </a:p>
          <a:p>
            <a:pPr latinLnBrk="1"/>
            <a:r>
              <a:rPr lang="en-US" altLang="zh-CN" dirty="0"/>
              <a:t>2.</a:t>
            </a:r>
            <a:r>
              <a:rPr lang="zh-CN" altLang="en-US" dirty="0"/>
              <a:t>减少了重复代码。</a:t>
            </a:r>
          </a:p>
          <a:p>
            <a:pPr latinLnBrk="1"/>
            <a:r>
              <a:rPr lang="en-US" altLang="zh-CN" dirty="0"/>
              <a:t>3.</a:t>
            </a:r>
            <a:r>
              <a:rPr lang="zh-CN" altLang="en-US" dirty="0"/>
              <a:t>减少了系统的复杂度。</a:t>
            </a:r>
          </a:p>
          <a:p>
            <a:pPr latinLnBrk="1"/>
            <a:r>
              <a:rPr lang="zh-CN" altLang="en-US" b="1" dirty="0"/>
              <a:t>缺点</a:t>
            </a:r>
          </a:p>
          <a:p>
            <a:pPr latinLnBrk="1"/>
            <a:r>
              <a:rPr lang="en-US" altLang="zh-CN" dirty="0"/>
              <a:t>1.</a:t>
            </a:r>
            <a:r>
              <a:rPr lang="zh-CN" altLang="en-US" dirty="0"/>
              <a:t>维护共享对象和查找所需的共享对象需要花费很多时间。</a:t>
            </a:r>
          </a:p>
          <a:p>
            <a:pPr latinLnBrk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代理模式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D78C-916C-48DB-8BEB-8C5D90B7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57605"/>
            <a:ext cx="9601200" cy="2553221"/>
          </a:xfrm>
        </p:spPr>
        <p:txBody>
          <a:bodyPr/>
          <a:lstStyle/>
          <a:p>
            <a:pPr latinLnBrk="1"/>
            <a:r>
              <a:rPr lang="zh-CN" altLang="en-US" b="1" dirty="0"/>
              <a:t>作用</a:t>
            </a:r>
            <a:r>
              <a:rPr lang="en-US" altLang="zh-CN" dirty="0"/>
              <a:t>:</a:t>
            </a:r>
            <a:br>
              <a:rPr lang="zh-CN" altLang="en-US" dirty="0"/>
            </a:br>
            <a:r>
              <a:rPr lang="zh-CN" altLang="en-US" dirty="0"/>
              <a:t>为其他对象提供一种代理以控制对这个对象的访问。这样实现了业务和核心功能分离。</a:t>
            </a:r>
            <a:endParaRPr lang="en-US" altLang="zh-CN" dirty="0"/>
          </a:p>
          <a:p>
            <a:pPr latinLnBrk="1"/>
            <a:r>
              <a:rPr lang="zh-CN" altLang="en-US" b="1" dirty="0"/>
              <a:t>代理模式主要分为四类</a:t>
            </a:r>
            <a:r>
              <a:rPr lang="zh-CN" altLang="en-US" dirty="0"/>
              <a:t>：</a:t>
            </a:r>
          </a:p>
          <a:p>
            <a:pPr latinLnBrk="1"/>
            <a:r>
              <a:rPr lang="zh-CN" altLang="en-US" dirty="0"/>
              <a:t>远程代理，虚拟代理，保护代理和智能引用代理。 其它还有挺多不常用的代理模式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FC06E-DDBD-4411-9334-336F5609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255712" cy="3809999"/>
          </a:xfrm>
        </p:spPr>
        <p:txBody>
          <a:bodyPr/>
          <a:lstStyle/>
          <a:p>
            <a:r>
              <a:rPr lang="en-US" altLang="zh-CN" dirty="0"/>
              <a:t>Subject: </a:t>
            </a:r>
            <a:r>
              <a:rPr lang="zh-CN" altLang="en-US" dirty="0"/>
              <a:t>抽象角色。声明真实对象和代理对象的共同接口。</a:t>
            </a:r>
            <a:endParaRPr lang="en-US" altLang="zh-CN" dirty="0"/>
          </a:p>
          <a:p>
            <a:r>
              <a:rPr lang="en-US" altLang="zh-CN" dirty="0"/>
              <a:t>Proxy: </a:t>
            </a:r>
            <a:r>
              <a:rPr lang="zh-CN" altLang="en-US" dirty="0"/>
              <a:t>代理角色。代理对象与真实对象实现相同的接口，所以它能够在任何时刻都能够代理真实对象。代理角色内部包含有对真实对象的引用，所以它可以操作真实对象，同时也可以附加其他的操作，相当于对真实对象进行封装。</a:t>
            </a:r>
            <a:endParaRPr lang="en-US" altLang="zh-CN" dirty="0"/>
          </a:p>
          <a:p>
            <a:r>
              <a:rPr lang="en-US" altLang="zh-CN" dirty="0" err="1"/>
              <a:t>RealSubject</a:t>
            </a:r>
            <a:r>
              <a:rPr lang="en-US" altLang="zh-CN" dirty="0"/>
              <a:t>: </a:t>
            </a:r>
            <a:r>
              <a:rPr lang="zh-CN" altLang="en-US" dirty="0"/>
              <a:t>真实角色。它代表着真实对象，是我们最终要引用的对象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D1A1B3-83E1-4080-A729-85A97BE2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112" y="292535"/>
            <a:ext cx="5040748" cy="31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852</TotalTime>
  <Words>235</Words>
  <Application>Microsoft Office PowerPoint</Application>
  <PresentationFormat>宽屏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微软雅黑</vt:lpstr>
      <vt:lpstr>Arial</vt:lpstr>
      <vt:lpstr>菱形网格 16x9</vt:lpstr>
      <vt:lpstr>享元模式和代理模式</vt:lpstr>
      <vt:lpstr>享元模式</vt:lpstr>
      <vt:lpstr>PowerPoint 演示文稿</vt:lpstr>
      <vt:lpstr>代理模式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马 坤</dc:creator>
  <cp:lastModifiedBy>马 坤</cp:lastModifiedBy>
  <cp:revision>9</cp:revision>
  <dcterms:created xsi:type="dcterms:W3CDTF">2018-09-08T05:46:16Z</dcterms:created>
  <dcterms:modified xsi:type="dcterms:W3CDTF">2018-09-11T02:41:16Z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