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04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1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4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0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8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5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7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3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AD9E-7AC5-4BE3-82E7-59AAB7B9BE6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859F-977C-453A-905C-2F8A916DE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4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334" y="140043"/>
            <a:ext cx="1425146" cy="395416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状态模式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8884" y="471959"/>
            <a:ext cx="10824519" cy="2012161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：允许一个对象在其内部改变时改变它的行为，对象看起来似乎修改了他的类，状态模式是一种对象行为型模式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使用场景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）对象的行为依赖于它的状态，并且可以在运行时根据状态改变行为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）代码中包含大量与对象状态有关的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if/else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语句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773922" y="2895599"/>
            <a:ext cx="3964423" cy="2887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36852493533&amp;di=a9c76c097c3e73aaf82db94722a3be1c&amp;imgtype=jpg&amp;src=http%3A%2F%2Fimg2.imgtn.bdimg.com%2Fit%2Fu%3D1765366772%2C65176952%26fm%3D214%26gp%3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4" y="2882264"/>
            <a:ext cx="56959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6149341" y="2895599"/>
            <a:ext cx="5509260" cy="371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6149341" y="2484120"/>
            <a:ext cx="5295899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Context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：上下文，通常用来定义客户感兴趣的接口，同时维护一个来具体处理当前状态的实例对象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State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：状态接口，用来封装与上下文的一个特定状态所对应的行为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ConcreteState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：具体实现状态处理的类，每个类实现一个跟上下文相关的状态的具体处理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79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6780" cy="1105535"/>
          </a:xfrm>
        </p:spPr>
        <p:txBody>
          <a:bodyPr/>
          <a:lstStyle/>
          <a:p>
            <a:r>
              <a:rPr lang="zh-CN" altLang="en-US" dirty="0" smtClean="0"/>
              <a:t>状态模式的优缺点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860" y="1406524"/>
            <a:ext cx="10515600" cy="4552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优点：在状态模式中，对象的行为是其状态中函数的结果，并且在运行时根据状态改变行为，这就消除了对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switch/case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if/else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条件逻辑的依赖。可以提高内聚性，因为状态特定的行为被聚合到具体的类中，这些类被放在代码中的一个位置。</a:t>
            </a:r>
          </a:p>
          <a:p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缺点：用状态模式，必然会增加系统中类和对象的个数。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由于状态模式的结构与实现较为复杂，一旦使用不当，将会导致程序结构和代码的混乱。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若要添加新的状态，则需要修改负责转换的源代码，否则无法转换到新增的状态，而且修改某个状态的行为也要修改源代码。不符合开闭原则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46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" y="189865"/>
            <a:ext cx="3063240" cy="55689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组合模式和命令模式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980" y="746760"/>
            <a:ext cx="11361420" cy="5387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组合模式是树形结构的模式，命令模式是为了解决命令的请求者和命令的实现者之间的耦合关系。这两者的联合产生宏命令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993" y="1845276"/>
            <a:ext cx="5992255" cy="36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1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44340" cy="44259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左值，右值，右值引用，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std:move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7720"/>
            <a:ext cx="10515600" cy="536924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左值是可以放在赋值号左边可以被赋值的值；左值必须要在内存中有实体；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右值当在赋值号右边取出值赋给其他变量的值；右值可以在内存也可以在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寄存器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通俗地说：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赋值符号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为界，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左边的就是左值，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右边就是右值。 比如：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b = 3;(2)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a = b;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行代码，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为左值，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为右值。</a:t>
            </a: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更深一层，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可以将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L-value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理解成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Location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，表示定位，地址。将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R-value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理解成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Read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表示读取数据。现在的计算机数据放在内存。内存有两个很基本的属性：内存地址和内存里面放的数据。想象完全一样的箱子。每个箱子有个编号，用来区分到底是哪个箱子，箱子里面可以放东西。内存地址相当于箱子的编号，内存的数据，相当于箱子里面放的东西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99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220"/>
            <a:ext cx="10515600" cy="59407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getVar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行代码会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产生两种类型的值，一种是左值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，一种是函数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getVar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返回的临时值，这个临时值在表达式结束后就销毁了，而左值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在表达式结束后仍然存在，这个临时值就是右值，具体来说是一个纯右值，右值是不具名的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区分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左值和右值的一个简单办法是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：看能不能对表达式取地址，如果能，则为左值，否则为右值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(2)T &amp;&amp;K =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getVar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左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值引用是对左值的引用，那么，对应的，对右值的引用就是右值引用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右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值是匿名变量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，只能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通过引用的方式来获取右值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。此时，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getVar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产生的临时值不会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像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那样，在表达式结束之后就销毁了，而是会被“续命”，他的生命周期将会通过右值引用得以延续，和变量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的声明周期一样长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87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/>
          <a:lstStyle/>
          <a:p>
            <a:r>
              <a:rPr lang="en-US" altLang="zh-CN" dirty="0" err="1" smtClean="0"/>
              <a:t>Std:Move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::move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，可以避免不必要的拷贝操作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::move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是为性能而生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::move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是将对象的状态或者所有权从一个对象转移到另一个对象，只是转移，没有内存的搬迁或者内存拷贝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类在赋值或者拷贝构造函数中会声明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数组来存放数据，然后把原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数组被析构函数释放，如果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是一个临时变量，则上面的拷贝，析构就是多余的，完全可以把临时变量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中的数据直接 “转移” 到新的变量下面即可。</a:t>
            </a:r>
          </a:p>
        </p:txBody>
      </p:sp>
    </p:spTree>
    <p:extLst>
      <p:ext uri="{BB962C8B-B14F-4D97-AF65-F5344CB8AC3E}">
        <p14:creationId xmlns:p14="http://schemas.microsoft.com/office/powerpoint/2010/main" val="346518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881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Wingdings</vt:lpstr>
      <vt:lpstr>Office 主题​​</vt:lpstr>
      <vt:lpstr>状态模式</vt:lpstr>
      <vt:lpstr>状态模式的优缺点</vt:lpstr>
      <vt:lpstr>组合模式和命令模式</vt:lpstr>
      <vt:lpstr>左值，右值，右值引用，std:move()</vt:lpstr>
      <vt:lpstr>PowerPoint 演示文稿</vt:lpstr>
      <vt:lpstr>Std:Move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状态模式</dc:title>
  <dc:creator>WangWeiGuo</dc:creator>
  <cp:lastModifiedBy>WangWeiGuo</cp:lastModifiedBy>
  <cp:revision>31</cp:revision>
  <dcterms:created xsi:type="dcterms:W3CDTF">2018-09-13T10:04:31Z</dcterms:created>
  <dcterms:modified xsi:type="dcterms:W3CDTF">2018-09-18T15:06:06Z</dcterms:modified>
</cp:coreProperties>
</file>