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9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5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5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7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0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B6BF-3256-4507-8456-360416EBBB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F74C-8752-434E-B817-87BC71421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0172" y="181232"/>
            <a:ext cx="6524367" cy="8326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组合模式和外观模式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178" y="1138925"/>
            <a:ext cx="1968843" cy="40978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外观模式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17837" y="1673741"/>
            <a:ext cx="10593860" cy="5089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概念</a:t>
            </a:r>
            <a:r>
              <a:rPr lang="zh-CN" altLang="en-US" dirty="0" smtClean="0"/>
              <a:t>：外观模式</a:t>
            </a:r>
            <a:r>
              <a:rPr lang="en-US" altLang="zh-CN" dirty="0" smtClean="0"/>
              <a:t>(Facade)</a:t>
            </a:r>
            <a:r>
              <a:rPr lang="zh-CN" altLang="en-US" dirty="0" smtClean="0"/>
              <a:t>为子系统中的一组接口提供了一个一致的界面，此模式定义了一个高层接口，这些接口使得这一子系统更加容易使用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模式结构：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67" y="2875005"/>
            <a:ext cx="6324472" cy="3614351"/>
          </a:xfrm>
          <a:prstGeom prst="rect">
            <a:avLst/>
          </a:prstGeom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6691183" y="3342500"/>
            <a:ext cx="4913871" cy="2209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简单的解释：我们要去买股票，但是对股票不甚了解，所以我们就拜托基金公司帮我们买股票，而我们只负责收钱就行，在这里基金公司就扮演了</a:t>
            </a:r>
            <a:r>
              <a:rPr lang="en-US" altLang="zh-CN" dirty="0" smtClean="0"/>
              <a:t>Façade</a:t>
            </a:r>
            <a:r>
              <a:rPr lang="zh-CN" altLang="en-US" dirty="0" smtClean="0"/>
              <a:t>这一角色，各个股票就是子系统，而我们就是用户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3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108" y="271849"/>
            <a:ext cx="10433221" cy="3015049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外观模式的优点：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它对客户端屏蔽了子系统组件，减少了客户端所需处理的对象数目，并使得子系统使用起来更加容易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它实现了子系统与客户端之间的松耦合关系，这使得子系统的变化不会影响到调用它的客户端，只需要调整外观类即可。</a:t>
            </a:r>
            <a:b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一个子系统的修改对其他子系统没有任何影响，而且子系统内部变化也不会影响到外观对象。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729" y="3583458"/>
            <a:ext cx="10515600" cy="2751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外观模式的缺点：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如果设计不当，增加新的子系统可能需要修改外观类的源代码，违背了开闭原则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增加抽象外观类，从一定程度上可以减少代码修改；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开闭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原则：扩展上是可行的；修改是关闭的，思想核心就是尽量避免对于源代码的修改而直接对系统进行扩展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91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420762" cy="59870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外观模式的适合场景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3828"/>
            <a:ext cx="10515600" cy="5725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在设计初期阶段，应该有意识的将不同的两个层分离或者系统模块化，比如经典的三层架构，就需要在考虑数据访问层和业务逻辑层、业务逻辑层和表示层的层和层之间建立外观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Facade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，这样可以为复杂的子系统提供一个简单的接口，使得耦合性大大降低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在开发阶，由于子系统的不断重构演变而变的越来越复杂，客户端程序调用子系统变得困难，此时可以引入外观类可以将子系统与客户端解耦，从而提高子系统的独立性和可移植性。</a:t>
            </a:r>
          </a:p>
          <a:p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在维护一个遗留的大型系统时，可以能这个系统已经非常难以维护和扩展了，但因为包含非常重要的功能，新的需求必须依赖它。此时使用外观模式也是非常适合的。我们为新系统开发一个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Facade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外观类，让新系统与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Facade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对象交互，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Facade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对象与遗留代码交互完成所有复杂的工作。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总结来说，外观模式的应用主要是为了减轻客户端和子系统之间的耦合度，是的客户端操作系统更为快速便捷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98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1773" y="3220995"/>
            <a:ext cx="6180438" cy="29656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简单解释：组合模式希望能够降低客户端和系统内复杂元素的耦合，如果我想找到张鸿泰，我可以直接找张鸿泰，我同时也可以找深圳先进院数字所异构智能中心张鸿泰，模糊了单个元素和复杂元素之间的差别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18" y="2932670"/>
            <a:ext cx="4858522" cy="267729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概念：将对象组合成树形结构以表示“部分</a:t>
            </a:r>
            <a:r>
              <a:rPr lang="en-US" altLang="zh-CN" smtClean="0"/>
              <a:t>-</a:t>
            </a:r>
            <a:r>
              <a:rPr lang="zh-CN" altLang="en-US" smtClean="0"/>
              <a:t>整体”的层次结构，组合模式使得用户对单个对象和组合对象的使用具有一致性。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34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443" y="1128584"/>
            <a:ext cx="10515600" cy="4234248"/>
          </a:xfrm>
        </p:spPr>
        <p:txBody>
          <a:bodyPr>
            <a:normAutofit/>
          </a:bodyPr>
          <a:lstStyle/>
          <a:p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组合模式的优点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使客户端调用简单，客户端可以一致的使用组合结构或其中单个对象，用户就不必关系自己处理的是单个对象还是整个组合结构，这就简化了客户端代码。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更容易在组合体内加入对象部件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客户端不必因为加入了新的对象部件而更改</a:t>
            </a: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组合模式的缺点</a:t>
            </a:r>
            <a: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lang="en-US" altLang="zh-CN" sz="22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使得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设计更加复杂。客户端需要花更多时间理清类之间的层次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适用场景：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当想表达对象的部分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整体的层次结构时。例如多级目录；文件夹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希望用户忽略组合对象与单个对象的不同，用户将统一地使用组合结构中的所有对象时。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9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TDD--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测试驱动开发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(Test-Driven Development)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0346"/>
            <a:ext cx="10515600" cy="505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TDD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的原理是在开发功能代码之前，先编写单元测试用例代码，测试代码确定需要编写什么产品代码。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TDD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的基本思路就是通过测试来推动整个开发的进行把需求分析，设计，质量控制量化的过程。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2.TDD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的重要作用：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TDD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不仅仅是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测试软件，测试工作保证代码质量仅仅是其中一部分，而且是在开发过程中帮助客户和程序员去除模棱两可的需求。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TDD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首先考虑使用需求（对象、功能、过程、接口等），主要是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编写测试用例框架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对功能的过程和接口进行设计，而测试框架可以持续进行验证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3.TDD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的优点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：在任意一个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可以拿出一个可以使用，含少量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bug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并具一定功能和能够发布的产品。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TDD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的缺点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：增加代码量。测试代码是系统代码的两倍或更多，但是同时节省了调试程序及挑错时间。</a:t>
            </a:r>
          </a:p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54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TDD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的原则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6395" y="927700"/>
            <a:ext cx="10515600" cy="5930300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独立测试：不同代码的测试应该相互独立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测试列表：任何阶段想添加功能，应把相关功能点加到测试列表中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测试驱动：即利用测试来驱动开发，是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TDD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的核心。先测试，再使用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先写断言：编写测试代码时，应该首先编写判断代码功能的断言语句，然后编写必要的辅助语句。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可测试性：产品代码设计、开发时的应尽可能提高可测试性。每个代码单元的功能应该比较单纯。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及时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重构：对结构不合理，重复等“味道”不好的代码，在测试通过后，应及时进行重构。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小步前进：软件开发是复杂性非常高的工作，小步前进是降低复杂性的好办法。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7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839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组合模式和外观模式</vt:lpstr>
      <vt:lpstr>外观模式的优点： (1)它对客户端屏蔽了子系统组件，减少了客户端所需处理的对象数目，并使得子系统使用起来更加容易  (2)它实现了子系统与客户端之间的松耦合关系，这使得子系统的变化不会影响到调用它的客户端，只需要调整外观类即可。  (3)一个子系统的修改对其他子系统没有任何影响，而且子系统内部变化也不会影响到外观对象。</vt:lpstr>
      <vt:lpstr>外观模式的适合场景</vt:lpstr>
      <vt:lpstr>组合模式</vt:lpstr>
      <vt:lpstr>组合模式的优点: 1.使客户端调用简单，客户端可以一致的使用组合结构或其中单个对象，用户就不必关系自己处理的是单个对象还是整个组合结构，这就简化了客户端代码。  2.更容易在组合体内加入对象部件. 客户端不必因为加入了新的对象部件而更改代码  组合模式的缺点: 使得设计更加复杂。客户端需要花更多时间理清类之间的层次关系  适用场景： 1.当想表达对象的部分-整体的层次结构时。例如多级目录；文件夹  2.希望用户忽略组合对象与单个对象的不同，用户将统一地使用组合结构中的所有对象时。</vt:lpstr>
      <vt:lpstr>TDD--测试驱动开发(Test-Driven Development)</vt:lpstr>
      <vt:lpstr>TDD的原则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组合模式和外观模式</dc:title>
  <dc:creator>WangWeiGuo</dc:creator>
  <cp:lastModifiedBy>WangWeiGuo</cp:lastModifiedBy>
  <cp:revision>17</cp:revision>
  <dcterms:created xsi:type="dcterms:W3CDTF">2018-09-09T03:46:21Z</dcterms:created>
  <dcterms:modified xsi:type="dcterms:W3CDTF">2018-09-09T05:28:10Z</dcterms:modified>
</cp:coreProperties>
</file>