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6" r:id="rId6"/>
    <p:sldId id="273" r:id="rId7"/>
    <p:sldId id="301" r:id="rId8"/>
    <p:sldId id="302" r:id="rId9"/>
    <p:sldId id="271" r:id="rId10"/>
    <p:sldId id="304"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A39"/>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4" d="100"/>
          <a:sy n="84" d="100"/>
        </p:scale>
        <p:origin x="996" y="342"/>
      </p:cViewPr>
      <p:guideLst>
        <p:guide orient="horz" pos="1724"/>
        <p:guide pos="2914"/>
      </p:guideLst>
    </p:cSldViewPr>
  </p:slideViewPr>
  <p:notesTextViewPr>
    <p:cViewPr>
      <p:scale>
        <a:sx n="1" d="1"/>
        <a:sy n="1" d="1"/>
      </p:scale>
      <p:origin x="0" y="0"/>
    </p:cViewPr>
  </p:notesTextViewPr>
  <p:sorterViewPr>
    <p:cViewPr>
      <p:scale>
        <a:sx n="75" d="100"/>
        <a:sy n="7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5D112-4EA8-4A27-9514-EC3B8914B9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4ED3D-2077-4F39-B229-25E785CFC87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可以编写将另一个函数的地址作为参数的函数。这样第一个函数将能够找到第二个函数,并运行它。与直接调用另一个函数相比</a:t>
            </a:r>
            <a:endParaRPr lang="zh-CN" altLang="en-US"/>
          </a:p>
          <a:p>
            <a:r>
              <a:rPr lang="zh-CN" altLang="en-US"/>
              <a:t>这种方法很笨拙,但它允许在不同的时间传递不同函数的地址,这意味着可以在不同的时间使用不同的函数。</a:t>
            </a:r>
            <a:endParaRPr lang="zh-CN" altLang="en-US"/>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既统一了算法，也提供了很大的灵活性。父类的模板方法确保了算法的结构保持不变，同时由子类提供部分步骤的实现。</a:t>
            </a:r>
            <a:endParaRPr lang="zh-CN" altLang="en-US"/>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第二个参数是一个函数指针，它指向的函数接受一个</a:t>
            </a:r>
            <a:r>
              <a:rPr lang="en-US" altLang="zh-CN">
                <a:sym typeface="+mn-ea"/>
              </a:rPr>
              <a:t>i</a:t>
            </a:r>
            <a:r>
              <a:rPr lang="zh-CN" altLang="en-US">
                <a:sym typeface="+mn-ea"/>
              </a:rPr>
              <a:t>nt参数，并返回一个 double值。</a:t>
            </a:r>
            <a:endParaRPr lang="zh-CN" altLang="en-US"/>
          </a:p>
          <a:p>
            <a:endParaRPr lang="zh-CN" altLang="en-US"/>
          </a:p>
        </p:txBody>
      </p:sp>
      <p:sp>
        <p:nvSpPr>
          <p:cNvPr id="4" name="灯片编号占位符 3"/>
          <p:cNvSpPr>
            <a:spLocks noGrp="1"/>
          </p:cNvSpPr>
          <p:nvPr>
            <p:ph type="sldNum" sz="quarter" idx="10"/>
          </p:nvPr>
        </p:nvSpPr>
        <p:spPr/>
        <p:txBody>
          <a:bodyPr/>
          <a:lstStyle/>
          <a:p>
            <a:fld id="{1A14ED3D-2077-4F39-B229-25E785CFC8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D84933-C7DB-449A-A6CC-1E75E94BE69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FB7F4A-EDAA-4811-8ACD-C1EBE3764D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D84933-C7DB-449A-A6CC-1E75E94BE690}"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4FB7F4A-EDAA-4811-8ACD-C1EBE3764D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图片 13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8128" y="572749"/>
            <a:ext cx="6525963" cy="3825184"/>
          </a:xfrm>
          <a:prstGeom prst="rect">
            <a:avLst/>
          </a:prstGeom>
        </p:spPr>
      </p:pic>
      <p:sp>
        <p:nvSpPr>
          <p:cNvPr id="27" name="文本框 26"/>
          <p:cNvSpPr txBox="1"/>
          <p:nvPr/>
        </p:nvSpPr>
        <p:spPr>
          <a:xfrm>
            <a:off x="1798865" y="1757455"/>
            <a:ext cx="6764201" cy="937260"/>
          </a:xfrm>
          <a:prstGeom prst="rect">
            <a:avLst/>
          </a:prstGeom>
          <a:noFill/>
        </p:spPr>
        <p:txBody>
          <a:bodyPr wrap="square" rtlCol="0">
            <a:spAutoFit/>
          </a:bodyPr>
          <a:lstStyle/>
          <a:p>
            <a:pPr algn="ctr"/>
            <a:r>
              <a:rPr lang="zh-CN" altLang="en-US" sz="5500" b="1" spc="300" dirty="0">
                <a:latin typeface="微软雅黑" panose="020B0503020204020204" charset="-122"/>
                <a:ea typeface="微软雅黑" panose="020B0503020204020204" charset="-122"/>
              </a:rPr>
              <a:t>模板方法模式</a:t>
            </a:r>
            <a:endParaRPr lang="zh-CN" altLang="en-US" sz="5500" b="1" spc="30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30788" y="3484698"/>
            <a:ext cx="2350767" cy="1540389"/>
          </a:xfrm>
          <a:prstGeom prst="rect">
            <a:avLst/>
          </a:prstGeom>
        </p:spPr>
      </p:pic>
      <p:grpSp>
        <p:nvGrpSpPr>
          <p:cNvPr id="68" name="Group 256"/>
          <p:cNvGrpSpPr>
            <a:grpSpLocks noChangeAspect="1"/>
          </p:cNvGrpSpPr>
          <p:nvPr/>
        </p:nvGrpSpPr>
        <p:grpSpPr bwMode="auto">
          <a:xfrm>
            <a:off x="993214" y="2489441"/>
            <a:ext cx="651721" cy="1180715"/>
            <a:chOff x="1972" y="1052"/>
            <a:chExt cx="616" cy="1116"/>
          </a:xfrm>
          <a:solidFill>
            <a:schemeClr val="tx1">
              <a:lumMod val="95000"/>
              <a:lumOff val="5000"/>
            </a:schemeClr>
          </a:solidFill>
        </p:grpSpPr>
        <p:sp>
          <p:nvSpPr>
            <p:cNvPr id="69" name="Freeform 257"/>
            <p:cNvSpPr>
              <a:spLocks noEditPoints="1"/>
            </p:cNvSpPr>
            <p:nvPr/>
          </p:nvSpPr>
          <p:spPr bwMode="auto">
            <a:xfrm>
              <a:off x="2161" y="1160"/>
              <a:ext cx="288" cy="287"/>
            </a:xfrm>
            <a:custGeom>
              <a:avLst/>
              <a:gdLst>
                <a:gd name="T0" fmla="*/ 0 w 114"/>
                <a:gd name="T1" fmla="*/ 57 h 114"/>
                <a:gd name="T2" fmla="*/ 55 w 114"/>
                <a:gd name="T3" fmla="*/ 0 h 114"/>
                <a:gd name="T4" fmla="*/ 55 w 114"/>
                <a:gd name="T5" fmla="*/ 0 h 114"/>
                <a:gd name="T6" fmla="*/ 114 w 114"/>
                <a:gd name="T7" fmla="*/ 57 h 114"/>
                <a:gd name="T8" fmla="*/ 114 w 114"/>
                <a:gd name="T9" fmla="*/ 57 h 114"/>
                <a:gd name="T10" fmla="*/ 55 w 114"/>
                <a:gd name="T11" fmla="*/ 114 h 114"/>
                <a:gd name="T12" fmla="*/ 55 w 114"/>
                <a:gd name="T13" fmla="*/ 114 h 114"/>
                <a:gd name="T14" fmla="*/ 0 w 114"/>
                <a:gd name="T15" fmla="*/ 57 h 114"/>
                <a:gd name="T16" fmla="*/ 4 w 114"/>
                <a:gd name="T17" fmla="*/ 57 h 114"/>
                <a:gd name="T18" fmla="*/ 55 w 114"/>
                <a:gd name="T19" fmla="*/ 110 h 114"/>
                <a:gd name="T20" fmla="*/ 55 w 114"/>
                <a:gd name="T21" fmla="*/ 110 h 114"/>
                <a:gd name="T22" fmla="*/ 110 w 114"/>
                <a:gd name="T23" fmla="*/ 57 h 114"/>
                <a:gd name="T24" fmla="*/ 110 w 114"/>
                <a:gd name="T25" fmla="*/ 57 h 114"/>
                <a:gd name="T26" fmla="*/ 55 w 114"/>
                <a:gd name="T27" fmla="*/ 4 h 114"/>
                <a:gd name="T28" fmla="*/ 55 w 114"/>
                <a:gd name="T29" fmla="*/ 4 h 114"/>
                <a:gd name="T30" fmla="*/ 4 w 114"/>
                <a:gd name="T3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14">
                  <a:moveTo>
                    <a:pt x="0" y="57"/>
                  </a:moveTo>
                  <a:cubicBezTo>
                    <a:pt x="0" y="26"/>
                    <a:pt x="25" y="0"/>
                    <a:pt x="55" y="0"/>
                  </a:cubicBezTo>
                  <a:cubicBezTo>
                    <a:pt x="55" y="0"/>
                    <a:pt x="55" y="0"/>
                    <a:pt x="55" y="0"/>
                  </a:cubicBezTo>
                  <a:cubicBezTo>
                    <a:pt x="86" y="1"/>
                    <a:pt x="114" y="26"/>
                    <a:pt x="114" y="57"/>
                  </a:cubicBezTo>
                  <a:cubicBezTo>
                    <a:pt x="114" y="57"/>
                    <a:pt x="114" y="57"/>
                    <a:pt x="114" y="57"/>
                  </a:cubicBezTo>
                  <a:cubicBezTo>
                    <a:pt x="114" y="89"/>
                    <a:pt x="86" y="114"/>
                    <a:pt x="55" y="114"/>
                  </a:cubicBezTo>
                  <a:cubicBezTo>
                    <a:pt x="55" y="114"/>
                    <a:pt x="55" y="114"/>
                    <a:pt x="55" y="114"/>
                  </a:cubicBezTo>
                  <a:cubicBezTo>
                    <a:pt x="25" y="114"/>
                    <a:pt x="0" y="89"/>
                    <a:pt x="0" y="57"/>
                  </a:cubicBezTo>
                  <a:close/>
                  <a:moveTo>
                    <a:pt x="4" y="57"/>
                  </a:moveTo>
                  <a:cubicBezTo>
                    <a:pt x="4" y="87"/>
                    <a:pt x="27" y="110"/>
                    <a:pt x="55" y="110"/>
                  </a:cubicBezTo>
                  <a:cubicBezTo>
                    <a:pt x="55" y="110"/>
                    <a:pt x="55" y="110"/>
                    <a:pt x="55" y="110"/>
                  </a:cubicBezTo>
                  <a:cubicBezTo>
                    <a:pt x="84" y="110"/>
                    <a:pt x="110" y="87"/>
                    <a:pt x="110" y="57"/>
                  </a:cubicBezTo>
                  <a:cubicBezTo>
                    <a:pt x="110" y="57"/>
                    <a:pt x="110" y="57"/>
                    <a:pt x="110" y="57"/>
                  </a:cubicBezTo>
                  <a:cubicBezTo>
                    <a:pt x="110" y="28"/>
                    <a:pt x="84" y="5"/>
                    <a:pt x="55" y="4"/>
                  </a:cubicBezTo>
                  <a:cubicBezTo>
                    <a:pt x="55" y="4"/>
                    <a:pt x="55" y="4"/>
                    <a:pt x="55" y="4"/>
                  </a:cubicBezTo>
                  <a:cubicBezTo>
                    <a:pt x="27" y="5"/>
                    <a:pt x="4" y="28"/>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58"/>
            <p:cNvSpPr>
              <a:spLocks noEditPoints="1"/>
            </p:cNvSpPr>
            <p:nvPr/>
          </p:nvSpPr>
          <p:spPr bwMode="auto">
            <a:xfrm>
              <a:off x="2156" y="1155"/>
              <a:ext cx="298" cy="297"/>
            </a:xfrm>
            <a:custGeom>
              <a:avLst/>
              <a:gdLst>
                <a:gd name="T0" fmla="*/ 0 w 118"/>
                <a:gd name="T1" fmla="*/ 59 h 118"/>
                <a:gd name="T2" fmla="*/ 2 w 118"/>
                <a:gd name="T3" fmla="*/ 59 h 118"/>
                <a:gd name="T4" fmla="*/ 0 w 118"/>
                <a:gd name="T5" fmla="*/ 59 h 118"/>
                <a:gd name="T6" fmla="*/ 57 w 118"/>
                <a:gd name="T7" fmla="*/ 0 h 118"/>
                <a:gd name="T8" fmla="*/ 57 w 118"/>
                <a:gd name="T9" fmla="*/ 0 h 118"/>
                <a:gd name="T10" fmla="*/ 118 w 118"/>
                <a:gd name="T11" fmla="*/ 59 h 118"/>
                <a:gd name="T12" fmla="*/ 118 w 118"/>
                <a:gd name="T13" fmla="*/ 59 h 118"/>
                <a:gd name="T14" fmla="*/ 57 w 118"/>
                <a:gd name="T15" fmla="*/ 118 h 118"/>
                <a:gd name="T16" fmla="*/ 57 w 118"/>
                <a:gd name="T17" fmla="*/ 118 h 118"/>
                <a:gd name="T18" fmla="*/ 0 w 118"/>
                <a:gd name="T19" fmla="*/ 59 h 118"/>
                <a:gd name="T20" fmla="*/ 57 w 118"/>
                <a:gd name="T21" fmla="*/ 114 h 118"/>
                <a:gd name="T22" fmla="*/ 114 w 118"/>
                <a:gd name="T23" fmla="*/ 59 h 118"/>
                <a:gd name="T24" fmla="*/ 114 w 118"/>
                <a:gd name="T25" fmla="*/ 59 h 118"/>
                <a:gd name="T26" fmla="*/ 57 w 118"/>
                <a:gd name="T27" fmla="*/ 4 h 118"/>
                <a:gd name="T28" fmla="*/ 57 w 118"/>
                <a:gd name="T29" fmla="*/ 4 h 118"/>
                <a:gd name="T30" fmla="*/ 19 w 118"/>
                <a:gd name="T31" fmla="*/ 21 h 118"/>
                <a:gd name="T32" fmla="*/ 19 w 118"/>
                <a:gd name="T33" fmla="*/ 21 h 118"/>
                <a:gd name="T34" fmla="*/ 57 w 118"/>
                <a:gd name="T35" fmla="*/ 4 h 118"/>
                <a:gd name="T36" fmla="*/ 57 w 118"/>
                <a:gd name="T37" fmla="*/ 4 h 118"/>
                <a:gd name="T38" fmla="*/ 114 w 118"/>
                <a:gd name="T39" fmla="*/ 59 h 118"/>
                <a:gd name="T40" fmla="*/ 114 w 118"/>
                <a:gd name="T41" fmla="*/ 59 h 118"/>
                <a:gd name="T42" fmla="*/ 57 w 118"/>
                <a:gd name="T43" fmla="*/ 114 h 118"/>
                <a:gd name="T44" fmla="*/ 57 w 118"/>
                <a:gd name="T45" fmla="*/ 114 h 118"/>
                <a:gd name="T46" fmla="*/ 17 w 118"/>
                <a:gd name="T47" fmla="*/ 96 h 118"/>
                <a:gd name="T48" fmla="*/ 17 w 118"/>
                <a:gd name="T49" fmla="*/ 96 h 118"/>
                <a:gd name="T50" fmla="*/ 57 w 118"/>
                <a:gd name="T51" fmla="*/ 114 h 118"/>
                <a:gd name="T52" fmla="*/ 57 w 118"/>
                <a:gd name="T53" fmla="*/ 110 h 118"/>
                <a:gd name="T54" fmla="*/ 110 w 118"/>
                <a:gd name="T55" fmla="*/ 59 h 118"/>
                <a:gd name="T56" fmla="*/ 110 w 118"/>
                <a:gd name="T57" fmla="*/ 59 h 118"/>
                <a:gd name="T58" fmla="*/ 57 w 118"/>
                <a:gd name="T59" fmla="*/ 8 h 118"/>
                <a:gd name="T60" fmla="*/ 57 w 118"/>
                <a:gd name="T61" fmla="*/ 8 h 118"/>
                <a:gd name="T62" fmla="*/ 8 w 118"/>
                <a:gd name="T63" fmla="*/ 59 h 118"/>
                <a:gd name="T64" fmla="*/ 8 w 118"/>
                <a:gd name="T65" fmla="*/ 59 h 118"/>
                <a:gd name="T66" fmla="*/ 57 w 118"/>
                <a:gd name="T67" fmla="*/ 110 h 118"/>
                <a:gd name="T68" fmla="*/ 4 w 118"/>
                <a:gd name="T69" fmla="*/ 64 h 118"/>
                <a:gd name="T70" fmla="*/ 4 w 118"/>
                <a:gd name="T71" fmla="*/ 59 h 118"/>
                <a:gd name="T72" fmla="*/ 4 w 118"/>
                <a:gd name="T73" fmla="*/ 59 h 118"/>
                <a:gd name="T74" fmla="*/ 6 w 118"/>
                <a:gd name="T75" fmla="*/ 59 h 118"/>
                <a:gd name="T76" fmla="*/ 4 w 118"/>
                <a:gd name="T77" fmla="*/ 59 h 118"/>
                <a:gd name="T78" fmla="*/ 4 w 118"/>
                <a:gd name="T79" fmla="*/ 55 h 118"/>
                <a:gd name="T80" fmla="*/ 4 w 118"/>
                <a:gd name="T81" fmla="*/ 55 h 118"/>
                <a:gd name="T82" fmla="*/ 4 w 118"/>
                <a:gd name="T83" fmla="*/ 59 h 118"/>
                <a:gd name="T84" fmla="*/ 4 w 118"/>
                <a:gd name="T85" fmla="*/ 59 h 118"/>
                <a:gd name="T86" fmla="*/ 4 w 118"/>
                <a:gd name="T8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 h="118">
                  <a:moveTo>
                    <a:pt x="0" y="59"/>
                  </a:moveTo>
                  <a:cubicBezTo>
                    <a:pt x="2" y="59"/>
                    <a:pt x="2" y="59"/>
                    <a:pt x="2" y="59"/>
                  </a:cubicBezTo>
                  <a:cubicBezTo>
                    <a:pt x="0" y="59"/>
                    <a:pt x="0" y="59"/>
                    <a:pt x="0" y="59"/>
                  </a:cubicBezTo>
                  <a:cubicBezTo>
                    <a:pt x="0" y="27"/>
                    <a:pt x="26" y="0"/>
                    <a:pt x="57" y="0"/>
                  </a:cubicBezTo>
                  <a:cubicBezTo>
                    <a:pt x="57" y="0"/>
                    <a:pt x="57" y="0"/>
                    <a:pt x="57" y="0"/>
                  </a:cubicBezTo>
                  <a:cubicBezTo>
                    <a:pt x="89" y="1"/>
                    <a:pt x="118" y="27"/>
                    <a:pt x="118" y="59"/>
                  </a:cubicBezTo>
                  <a:cubicBezTo>
                    <a:pt x="118" y="59"/>
                    <a:pt x="118" y="59"/>
                    <a:pt x="118" y="59"/>
                  </a:cubicBezTo>
                  <a:cubicBezTo>
                    <a:pt x="118" y="92"/>
                    <a:pt x="89" y="118"/>
                    <a:pt x="57" y="118"/>
                  </a:cubicBezTo>
                  <a:cubicBezTo>
                    <a:pt x="57" y="118"/>
                    <a:pt x="57" y="118"/>
                    <a:pt x="57" y="118"/>
                  </a:cubicBezTo>
                  <a:cubicBezTo>
                    <a:pt x="26" y="118"/>
                    <a:pt x="0" y="92"/>
                    <a:pt x="0" y="59"/>
                  </a:cubicBezTo>
                  <a:close/>
                  <a:moveTo>
                    <a:pt x="57" y="114"/>
                  </a:moveTo>
                  <a:cubicBezTo>
                    <a:pt x="87" y="114"/>
                    <a:pt x="114" y="90"/>
                    <a:pt x="114" y="59"/>
                  </a:cubicBezTo>
                  <a:cubicBezTo>
                    <a:pt x="114" y="59"/>
                    <a:pt x="114" y="59"/>
                    <a:pt x="114" y="59"/>
                  </a:cubicBezTo>
                  <a:cubicBezTo>
                    <a:pt x="114" y="29"/>
                    <a:pt x="87" y="4"/>
                    <a:pt x="57" y="4"/>
                  </a:cubicBezTo>
                  <a:cubicBezTo>
                    <a:pt x="57" y="4"/>
                    <a:pt x="57" y="4"/>
                    <a:pt x="57" y="4"/>
                  </a:cubicBezTo>
                  <a:cubicBezTo>
                    <a:pt x="42" y="4"/>
                    <a:pt x="29" y="11"/>
                    <a:pt x="19" y="21"/>
                  </a:cubicBezTo>
                  <a:cubicBezTo>
                    <a:pt x="19" y="21"/>
                    <a:pt x="19" y="21"/>
                    <a:pt x="19" y="21"/>
                  </a:cubicBezTo>
                  <a:cubicBezTo>
                    <a:pt x="29" y="11"/>
                    <a:pt x="42" y="5"/>
                    <a:pt x="57" y="4"/>
                  </a:cubicBezTo>
                  <a:cubicBezTo>
                    <a:pt x="57" y="4"/>
                    <a:pt x="57" y="4"/>
                    <a:pt x="57" y="4"/>
                  </a:cubicBezTo>
                  <a:cubicBezTo>
                    <a:pt x="87" y="5"/>
                    <a:pt x="114" y="29"/>
                    <a:pt x="114" y="59"/>
                  </a:cubicBezTo>
                  <a:cubicBezTo>
                    <a:pt x="114" y="59"/>
                    <a:pt x="114" y="59"/>
                    <a:pt x="114" y="59"/>
                  </a:cubicBezTo>
                  <a:cubicBezTo>
                    <a:pt x="114" y="90"/>
                    <a:pt x="87" y="114"/>
                    <a:pt x="57" y="114"/>
                  </a:cubicBezTo>
                  <a:cubicBezTo>
                    <a:pt x="57" y="114"/>
                    <a:pt x="57" y="114"/>
                    <a:pt x="57" y="114"/>
                  </a:cubicBezTo>
                  <a:cubicBezTo>
                    <a:pt x="41" y="114"/>
                    <a:pt x="27" y="107"/>
                    <a:pt x="17" y="96"/>
                  </a:cubicBezTo>
                  <a:cubicBezTo>
                    <a:pt x="17" y="96"/>
                    <a:pt x="17" y="96"/>
                    <a:pt x="17" y="96"/>
                  </a:cubicBezTo>
                  <a:cubicBezTo>
                    <a:pt x="27" y="107"/>
                    <a:pt x="41" y="114"/>
                    <a:pt x="57" y="114"/>
                  </a:cubicBezTo>
                  <a:close/>
                  <a:moveTo>
                    <a:pt x="57" y="110"/>
                  </a:moveTo>
                  <a:cubicBezTo>
                    <a:pt x="84" y="110"/>
                    <a:pt x="110" y="87"/>
                    <a:pt x="110" y="59"/>
                  </a:cubicBezTo>
                  <a:cubicBezTo>
                    <a:pt x="110" y="59"/>
                    <a:pt x="110" y="59"/>
                    <a:pt x="110" y="59"/>
                  </a:cubicBezTo>
                  <a:cubicBezTo>
                    <a:pt x="110" y="32"/>
                    <a:pt x="84" y="8"/>
                    <a:pt x="57" y="8"/>
                  </a:cubicBezTo>
                  <a:cubicBezTo>
                    <a:pt x="57" y="8"/>
                    <a:pt x="57" y="8"/>
                    <a:pt x="57" y="8"/>
                  </a:cubicBezTo>
                  <a:cubicBezTo>
                    <a:pt x="30" y="9"/>
                    <a:pt x="8" y="31"/>
                    <a:pt x="8" y="59"/>
                  </a:cubicBezTo>
                  <a:cubicBezTo>
                    <a:pt x="8" y="59"/>
                    <a:pt x="8" y="59"/>
                    <a:pt x="8" y="59"/>
                  </a:cubicBezTo>
                  <a:cubicBezTo>
                    <a:pt x="8" y="88"/>
                    <a:pt x="30" y="110"/>
                    <a:pt x="57" y="110"/>
                  </a:cubicBezTo>
                  <a:close/>
                  <a:moveTo>
                    <a:pt x="4" y="64"/>
                  </a:moveTo>
                  <a:cubicBezTo>
                    <a:pt x="4" y="62"/>
                    <a:pt x="4" y="61"/>
                    <a:pt x="4" y="59"/>
                  </a:cubicBezTo>
                  <a:cubicBezTo>
                    <a:pt x="4" y="59"/>
                    <a:pt x="4" y="59"/>
                    <a:pt x="4" y="59"/>
                  </a:cubicBezTo>
                  <a:cubicBezTo>
                    <a:pt x="6" y="59"/>
                    <a:pt x="6" y="59"/>
                    <a:pt x="6" y="59"/>
                  </a:cubicBezTo>
                  <a:cubicBezTo>
                    <a:pt x="4" y="59"/>
                    <a:pt x="4" y="59"/>
                    <a:pt x="4" y="59"/>
                  </a:cubicBezTo>
                  <a:cubicBezTo>
                    <a:pt x="4" y="58"/>
                    <a:pt x="4" y="57"/>
                    <a:pt x="4" y="55"/>
                  </a:cubicBezTo>
                  <a:cubicBezTo>
                    <a:pt x="4" y="55"/>
                    <a:pt x="4" y="55"/>
                    <a:pt x="4" y="55"/>
                  </a:cubicBezTo>
                  <a:cubicBezTo>
                    <a:pt x="4" y="57"/>
                    <a:pt x="4" y="58"/>
                    <a:pt x="4" y="59"/>
                  </a:cubicBezTo>
                  <a:cubicBezTo>
                    <a:pt x="4" y="59"/>
                    <a:pt x="4" y="59"/>
                    <a:pt x="4" y="59"/>
                  </a:cubicBezTo>
                  <a:cubicBezTo>
                    <a:pt x="4" y="61"/>
                    <a:pt x="4" y="62"/>
                    <a:pt x="4"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59"/>
            <p:cNvSpPr>
              <a:spLocks noEditPoints="1"/>
            </p:cNvSpPr>
            <p:nvPr/>
          </p:nvSpPr>
          <p:spPr bwMode="auto">
            <a:xfrm>
              <a:off x="2212" y="1291"/>
              <a:ext cx="161" cy="75"/>
            </a:xfrm>
            <a:custGeom>
              <a:avLst/>
              <a:gdLst>
                <a:gd name="T0" fmla="*/ 0 w 64"/>
                <a:gd name="T1" fmla="*/ 10 h 30"/>
                <a:gd name="T2" fmla="*/ 3 w 64"/>
                <a:gd name="T3" fmla="*/ 8 h 30"/>
                <a:gd name="T4" fmla="*/ 11 w 64"/>
                <a:gd name="T5" fmla="*/ 17 h 30"/>
                <a:gd name="T6" fmla="*/ 11 w 64"/>
                <a:gd name="T7" fmla="*/ 17 h 30"/>
                <a:gd name="T8" fmla="*/ 31 w 64"/>
                <a:gd name="T9" fmla="*/ 26 h 30"/>
                <a:gd name="T10" fmla="*/ 31 w 64"/>
                <a:gd name="T11" fmla="*/ 26 h 30"/>
                <a:gd name="T12" fmla="*/ 35 w 64"/>
                <a:gd name="T13" fmla="*/ 25 h 30"/>
                <a:gd name="T14" fmla="*/ 35 w 64"/>
                <a:gd name="T15" fmla="*/ 25 h 30"/>
                <a:gd name="T16" fmla="*/ 54 w 64"/>
                <a:gd name="T17" fmla="*/ 11 h 30"/>
                <a:gd name="T18" fmla="*/ 54 w 64"/>
                <a:gd name="T19" fmla="*/ 11 h 30"/>
                <a:gd name="T20" fmla="*/ 60 w 64"/>
                <a:gd name="T21" fmla="*/ 0 h 30"/>
                <a:gd name="T22" fmla="*/ 60 w 64"/>
                <a:gd name="T23" fmla="*/ 0 h 30"/>
                <a:gd name="T24" fmla="*/ 64 w 64"/>
                <a:gd name="T25" fmla="*/ 1 h 30"/>
                <a:gd name="T26" fmla="*/ 36 w 64"/>
                <a:gd name="T27" fmla="*/ 29 h 30"/>
                <a:gd name="T28" fmla="*/ 36 w 64"/>
                <a:gd name="T29" fmla="*/ 29 h 30"/>
                <a:gd name="T30" fmla="*/ 31 w 64"/>
                <a:gd name="T31" fmla="*/ 30 h 30"/>
                <a:gd name="T32" fmla="*/ 31 w 64"/>
                <a:gd name="T33" fmla="*/ 30 h 30"/>
                <a:gd name="T34" fmla="*/ 0 w 64"/>
                <a:gd name="T35" fmla="*/ 10 h 30"/>
                <a:gd name="T36" fmla="*/ 0 w 64"/>
                <a:gd name="T37" fmla="*/ 10 h 30"/>
                <a:gd name="T38" fmla="*/ 0 w 64"/>
                <a:gd name="T39" fmla="*/ 10 h 30"/>
                <a:gd name="T40" fmla="*/ 0 w 64"/>
                <a:gd name="T41" fmla="*/ 10 h 30"/>
                <a:gd name="T42" fmla="*/ 0 w 64"/>
                <a:gd name="T43" fmla="*/ 10 h 30"/>
                <a:gd name="T44" fmla="*/ 0 w 64"/>
                <a:gd name="T4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0">
                  <a:moveTo>
                    <a:pt x="0" y="10"/>
                  </a:moveTo>
                  <a:cubicBezTo>
                    <a:pt x="3" y="8"/>
                    <a:pt x="3" y="8"/>
                    <a:pt x="3" y="8"/>
                  </a:cubicBezTo>
                  <a:cubicBezTo>
                    <a:pt x="3" y="8"/>
                    <a:pt x="6" y="12"/>
                    <a:pt x="11" y="17"/>
                  </a:cubicBezTo>
                  <a:cubicBezTo>
                    <a:pt x="11" y="17"/>
                    <a:pt x="11" y="17"/>
                    <a:pt x="11" y="17"/>
                  </a:cubicBezTo>
                  <a:cubicBezTo>
                    <a:pt x="16" y="21"/>
                    <a:pt x="23" y="26"/>
                    <a:pt x="31" y="26"/>
                  </a:cubicBezTo>
                  <a:cubicBezTo>
                    <a:pt x="31" y="26"/>
                    <a:pt x="31" y="26"/>
                    <a:pt x="31" y="26"/>
                  </a:cubicBezTo>
                  <a:cubicBezTo>
                    <a:pt x="32" y="26"/>
                    <a:pt x="34" y="25"/>
                    <a:pt x="35" y="25"/>
                  </a:cubicBezTo>
                  <a:cubicBezTo>
                    <a:pt x="35" y="25"/>
                    <a:pt x="35" y="25"/>
                    <a:pt x="35" y="25"/>
                  </a:cubicBezTo>
                  <a:cubicBezTo>
                    <a:pt x="44" y="24"/>
                    <a:pt x="50" y="17"/>
                    <a:pt x="54" y="11"/>
                  </a:cubicBezTo>
                  <a:cubicBezTo>
                    <a:pt x="54" y="11"/>
                    <a:pt x="54" y="11"/>
                    <a:pt x="54" y="11"/>
                  </a:cubicBezTo>
                  <a:cubicBezTo>
                    <a:pt x="58" y="5"/>
                    <a:pt x="60" y="0"/>
                    <a:pt x="60" y="0"/>
                  </a:cubicBezTo>
                  <a:cubicBezTo>
                    <a:pt x="60" y="0"/>
                    <a:pt x="60" y="0"/>
                    <a:pt x="60" y="0"/>
                  </a:cubicBezTo>
                  <a:cubicBezTo>
                    <a:pt x="64" y="1"/>
                    <a:pt x="64" y="1"/>
                    <a:pt x="64" y="1"/>
                  </a:cubicBezTo>
                  <a:cubicBezTo>
                    <a:pt x="64" y="1"/>
                    <a:pt x="56" y="25"/>
                    <a:pt x="36" y="29"/>
                  </a:cubicBezTo>
                  <a:cubicBezTo>
                    <a:pt x="36" y="29"/>
                    <a:pt x="36" y="29"/>
                    <a:pt x="36" y="29"/>
                  </a:cubicBezTo>
                  <a:cubicBezTo>
                    <a:pt x="34" y="29"/>
                    <a:pt x="32" y="30"/>
                    <a:pt x="31" y="30"/>
                  </a:cubicBezTo>
                  <a:cubicBezTo>
                    <a:pt x="31" y="30"/>
                    <a:pt x="31" y="30"/>
                    <a:pt x="31" y="30"/>
                  </a:cubicBezTo>
                  <a:cubicBezTo>
                    <a:pt x="13" y="29"/>
                    <a:pt x="0" y="10"/>
                    <a:pt x="0" y="10"/>
                  </a:cubicBezTo>
                  <a:close/>
                  <a:moveTo>
                    <a:pt x="0" y="10"/>
                  </a:moveTo>
                  <a:cubicBezTo>
                    <a:pt x="0" y="10"/>
                    <a:pt x="0" y="10"/>
                    <a:pt x="0" y="10"/>
                  </a:cubicBezTo>
                  <a:cubicBezTo>
                    <a:pt x="0" y="10"/>
                    <a:pt x="0" y="10"/>
                    <a:pt x="0" y="10"/>
                  </a:cubicBezTo>
                  <a:cubicBezTo>
                    <a:pt x="0" y="10"/>
                    <a:pt x="0" y="10"/>
                    <a:pt x="0" y="10"/>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60"/>
            <p:cNvSpPr>
              <a:spLocks noEditPoints="1"/>
            </p:cNvSpPr>
            <p:nvPr/>
          </p:nvSpPr>
          <p:spPr bwMode="auto">
            <a:xfrm>
              <a:off x="2204" y="1283"/>
              <a:ext cx="180" cy="88"/>
            </a:xfrm>
            <a:custGeom>
              <a:avLst/>
              <a:gdLst>
                <a:gd name="T0" fmla="*/ 0 w 71"/>
                <a:gd name="T1" fmla="*/ 13 h 35"/>
                <a:gd name="T2" fmla="*/ 6 w 71"/>
                <a:gd name="T3" fmla="*/ 9 h 35"/>
                <a:gd name="T4" fmla="*/ 7 w 71"/>
                <a:gd name="T5" fmla="*/ 9 h 35"/>
                <a:gd name="T6" fmla="*/ 8 w 71"/>
                <a:gd name="T7" fmla="*/ 9 h 35"/>
                <a:gd name="T8" fmla="*/ 8 w 71"/>
                <a:gd name="T9" fmla="*/ 9 h 35"/>
                <a:gd name="T10" fmla="*/ 8 w 71"/>
                <a:gd name="T11" fmla="*/ 9 h 35"/>
                <a:gd name="T12" fmla="*/ 8 w 71"/>
                <a:gd name="T13" fmla="*/ 9 h 35"/>
                <a:gd name="T14" fmla="*/ 8 w 71"/>
                <a:gd name="T15" fmla="*/ 9 h 35"/>
                <a:gd name="T16" fmla="*/ 8 w 71"/>
                <a:gd name="T17" fmla="*/ 10 h 35"/>
                <a:gd name="T18" fmla="*/ 8 w 71"/>
                <a:gd name="T19" fmla="*/ 10 h 35"/>
                <a:gd name="T20" fmla="*/ 9 w 71"/>
                <a:gd name="T21" fmla="*/ 10 h 35"/>
                <a:gd name="T22" fmla="*/ 10 w 71"/>
                <a:gd name="T23" fmla="*/ 12 h 35"/>
                <a:gd name="T24" fmla="*/ 16 w 71"/>
                <a:gd name="T25" fmla="*/ 18 h 35"/>
                <a:gd name="T26" fmla="*/ 34 w 71"/>
                <a:gd name="T27" fmla="*/ 27 h 35"/>
                <a:gd name="T28" fmla="*/ 34 w 71"/>
                <a:gd name="T29" fmla="*/ 27 h 35"/>
                <a:gd name="T30" fmla="*/ 34 w 71"/>
                <a:gd name="T31" fmla="*/ 27 h 35"/>
                <a:gd name="T32" fmla="*/ 37 w 71"/>
                <a:gd name="T33" fmla="*/ 26 h 35"/>
                <a:gd name="T34" fmla="*/ 55 w 71"/>
                <a:gd name="T35" fmla="*/ 13 h 35"/>
                <a:gd name="T36" fmla="*/ 61 w 71"/>
                <a:gd name="T37" fmla="*/ 2 h 35"/>
                <a:gd name="T38" fmla="*/ 61 w 71"/>
                <a:gd name="T39" fmla="*/ 0 h 35"/>
                <a:gd name="T40" fmla="*/ 68 w 71"/>
                <a:gd name="T41" fmla="*/ 5 h 35"/>
                <a:gd name="T42" fmla="*/ 68 w 71"/>
                <a:gd name="T43" fmla="*/ 6 h 35"/>
                <a:gd name="T44" fmla="*/ 67 w 71"/>
                <a:gd name="T45" fmla="*/ 8 h 35"/>
                <a:gd name="T46" fmla="*/ 62 w 71"/>
                <a:gd name="T47" fmla="*/ 18 h 35"/>
                <a:gd name="T48" fmla="*/ 39 w 71"/>
                <a:gd name="T49" fmla="*/ 34 h 35"/>
                <a:gd name="T50" fmla="*/ 34 w 71"/>
                <a:gd name="T51" fmla="*/ 35 h 35"/>
                <a:gd name="T52" fmla="*/ 34 w 71"/>
                <a:gd name="T53" fmla="*/ 31 h 35"/>
                <a:gd name="T54" fmla="*/ 36 w 71"/>
                <a:gd name="T55" fmla="*/ 30 h 35"/>
                <a:gd name="T56" fmla="*/ 33 w 71"/>
                <a:gd name="T57" fmla="*/ 31 h 35"/>
                <a:gd name="T58" fmla="*/ 33 w 71"/>
                <a:gd name="T59" fmla="*/ 31 h 35"/>
                <a:gd name="T60" fmla="*/ 33 w 71"/>
                <a:gd name="T61" fmla="*/ 31 h 35"/>
                <a:gd name="T62" fmla="*/ 21 w 71"/>
                <a:gd name="T63" fmla="*/ 27 h 35"/>
                <a:gd name="T64" fmla="*/ 13 w 71"/>
                <a:gd name="T65" fmla="*/ 21 h 35"/>
                <a:gd name="T66" fmla="*/ 9 w 71"/>
                <a:gd name="T67" fmla="*/ 17 h 35"/>
                <a:gd name="T68" fmla="*/ 13 w 71"/>
                <a:gd name="T69" fmla="*/ 21 h 35"/>
                <a:gd name="T70" fmla="*/ 55 w 71"/>
                <a:gd name="T71" fmla="*/ 20 h 35"/>
                <a:gd name="T72" fmla="*/ 55 w 71"/>
                <a:gd name="T73" fmla="*/ 20 h 35"/>
                <a:gd name="T74" fmla="*/ 55 w 71"/>
                <a:gd name="T75" fmla="*/ 20 h 35"/>
                <a:gd name="T76" fmla="*/ 61 w 71"/>
                <a:gd name="T77" fmla="*/ 12 h 35"/>
                <a:gd name="T78" fmla="*/ 59 w 71"/>
                <a:gd name="T79" fmla="*/ 15 h 35"/>
                <a:gd name="T80" fmla="*/ 3 w 71"/>
                <a:gd name="T81" fmla="*/ 13 h 35"/>
                <a:gd name="T82" fmla="*/ 3 w 71"/>
                <a:gd name="T83" fmla="*/ 13 h 35"/>
                <a:gd name="T84" fmla="*/ 2 w 71"/>
                <a:gd name="T85" fmla="*/ 14 h 35"/>
                <a:gd name="T86" fmla="*/ 2 w 71"/>
                <a:gd name="T87" fmla="*/ 14 h 35"/>
                <a:gd name="T88" fmla="*/ 5 w 71"/>
                <a:gd name="T89" fmla="*/ 11 h 35"/>
                <a:gd name="T90" fmla="*/ 5 w 71"/>
                <a:gd name="T91" fmla="*/ 12 h 35"/>
                <a:gd name="T92" fmla="*/ 5 w 71"/>
                <a:gd name="T9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5">
                  <a:moveTo>
                    <a:pt x="2" y="14"/>
                  </a:moveTo>
                  <a:cubicBezTo>
                    <a:pt x="0" y="13"/>
                    <a:pt x="0" y="13"/>
                    <a:pt x="0" y="13"/>
                  </a:cubicBezTo>
                  <a:cubicBezTo>
                    <a:pt x="5" y="9"/>
                    <a:pt x="5" y="9"/>
                    <a:pt x="5" y="9"/>
                  </a:cubicBezTo>
                  <a:cubicBezTo>
                    <a:pt x="6" y="9"/>
                    <a:pt x="6" y="9"/>
                    <a:pt x="6" y="9"/>
                  </a:cubicBezTo>
                  <a:cubicBezTo>
                    <a:pt x="6" y="9"/>
                    <a:pt x="6" y="9"/>
                    <a:pt x="6" y="9"/>
                  </a:cubicBezTo>
                  <a:cubicBezTo>
                    <a:pt x="7" y="9"/>
                    <a:pt x="7" y="9"/>
                    <a:pt x="7" y="9"/>
                  </a:cubicBezTo>
                  <a:cubicBezTo>
                    <a:pt x="7" y="9"/>
                    <a:pt x="7" y="9"/>
                    <a:pt x="7"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10"/>
                    <a:pt x="8" y="10"/>
                  </a:cubicBezTo>
                  <a:cubicBezTo>
                    <a:pt x="8" y="10"/>
                    <a:pt x="8" y="10"/>
                    <a:pt x="8" y="10"/>
                  </a:cubicBezTo>
                  <a:cubicBezTo>
                    <a:pt x="8" y="10"/>
                    <a:pt x="8" y="10"/>
                    <a:pt x="8" y="10"/>
                  </a:cubicBezTo>
                  <a:cubicBezTo>
                    <a:pt x="8" y="10"/>
                    <a:pt x="8" y="10"/>
                    <a:pt x="8" y="10"/>
                  </a:cubicBezTo>
                  <a:cubicBezTo>
                    <a:pt x="8" y="10"/>
                    <a:pt x="8" y="10"/>
                    <a:pt x="9" y="10"/>
                  </a:cubicBezTo>
                  <a:cubicBezTo>
                    <a:pt x="9" y="10"/>
                    <a:pt x="9" y="10"/>
                    <a:pt x="9" y="10"/>
                  </a:cubicBezTo>
                  <a:cubicBezTo>
                    <a:pt x="9" y="11"/>
                    <a:pt x="9" y="11"/>
                    <a:pt x="10" y="12"/>
                  </a:cubicBezTo>
                  <a:cubicBezTo>
                    <a:pt x="10" y="12"/>
                    <a:pt x="10" y="12"/>
                    <a:pt x="10" y="12"/>
                  </a:cubicBezTo>
                  <a:cubicBezTo>
                    <a:pt x="11" y="14"/>
                    <a:pt x="13" y="16"/>
                    <a:pt x="16" y="18"/>
                  </a:cubicBezTo>
                  <a:cubicBezTo>
                    <a:pt x="16" y="18"/>
                    <a:pt x="16" y="18"/>
                    <a:pt x="16" y="18"/>
                  </a:cubicBezTo>
                  <a:cubicBezTo>
                    <a:pt x="21" y="23"/>
                    <a:pt x="27"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5" y="27"/>
                    <a:pt x="36" y="26"/>
                    <a:pt x="37" y="26"/>
                  </a:cubicBezTo>
                  <a:cubicBezTo>
                    <a:pt x="37" y="26"/>
                    <a:pt x="37" y="26"/>
                    <a:pt x="37" y="26"/>
                  </a:cubicBezTo>
                  <a:cubicBezTo>
                    <a:pt x="45" y="25"/>
                    <a:pt x="51" y="19"/>
                    <a:pt x="55" y="13"/>
                  </a:cubicBezTo>
                  <a:cubicBezTo>
                    <a:pt x="55" y="13"/>
                    <a:pt x="55" y="13"/>
                    <a:pt x="55" y="13"/>
                  </a:cubicBezTo>
                  <a:cubicBezTo>
                    <a:pt x="59" y="8"/>
                    <a:pt x="60" y="3"/>
                    <a:pt x="61" y="2"/>
                  </a:cubicBezTo>
                  <a:cubicBezTo>
                    <a:pt x="61" y="2"/>
                    <a:pt x="61" y="2"/>
                    <a:pt x="61" y="2"/>
                  </a:cubicBezTo>
                  <a:cubicBezTo>
                    <a:pt x="61" y="0"/>
                    <a:pt x="61" y="0"/>
                    <a:pt x="61" y="0"/>
                  </a:cubicBezTo>
                  <a:cubicBezTo>
                    <a:pt x="71" y="3"/>
                    <a:pt x="71" y="3"/>
                    <a:pt x="71" y="3"/>
                  </a:cubicBezTo>
                  <a:cubicBezTo>
                    <a:pt x="68" y="5"/>
                    <a:pt x="68" y="5"/>
                    <a:pt x="68" y="5"/>
                  </a:cubicBezTo>
                  <a:cubicBezTo>
                    <a:pt x="68" y="5"/>
                    <a:pt x="68" y="5"/>
                    <a:pt x="68" y="6"/>
                  </a:cubicBezTo>
                  <a:cubicBezTo>
                    <a:pt x="68" y="6"/>
                    <a:pt x="68" y="6"/>
                    <a:pt x="68" y="6"/>
                  </a:cubicBezTo>
                  <a:cubicBezTo>
                    <a:pt x="68" y="6"/>
                    <a:pt x="67" y="7"/>
                    <a:pt x="67" y="8"/>
                  </a:cubicBezTo>
                  <a:cubicBezTo>
                    <a:pt x="67" y="8"/>
                    <a:pt x="67" y="8"/>
                    <a:pt x="67" y="8"/>
                  </a:cubicBezTo>
                  <a:cubicBezTo>
                    <a:pt x="66" y="11"/>
                    <a:pt x="64" y="14"/>
                    <a:pt x="62" y="18"/>
                  </a:cubicBezTo>
                  <a:cubicBezTo>
                    <a:pt x="62" y="18"/>
                    <a:pt x="62" y="18"/>
                    <a:pt x="62" y="18"/>
                  </a:cubicBezTo>
                  <a:cubicBezTo>
                    <a:pt x="57" y="24"/>
                    <a:pt x="50" y="32"/>
                    <a:pt x="39" y="34"/>
                  </a:cubicBezTo>
                  <a:cubicBezTo>
                    <a:pt x="39" y="34"/>
                    <a:pt x="39" y="34"/>
                    <a:pt x="39" y="34"/>
                  </a:cubicBezTo>
                  <a:cubicBezTo>
                    <a:pt x="37" y="34"/>
                    <a:pt x="36" y="35"/>
                    <a:pt x="34" y="35"/>
                  </a:cubicBezTo>
                  <a:cubicBezTo>
                    <a:pt x="34" y="35"/>
                    <a:pt x="34" y="35"/>
                    <a:pt x="34" y="35"/>
                  </a:cubicBezTo>
                  <a:cubicBezTo>
                    <a:pt x="15" y="34"/>
                    <a:pt x="3" y="16"/>
                    <a:pt x="2" y="14"/>
                  </a:cubicBezTo>
                  <a:close/>
                  <a:moveTo>
                    <a:pt x="34" y="31"/>
                  </a:moveTo>
                  <a:cubicBezTo>
                    <a:pt x="35" y="31"/>
                    <a:pt x="35" y="31"/>
                    <a:pt x="36" y="30"/>
                  </a:cubicBezTo>
                  <a:cubicBezTo>
                    <a:pt x="36" y="30"/>
                    <a:pt x="36" y="30"/>
                    <a:pt x="36" y="30"/>
                  </a:cubicBezTo>
                  <a:cubicBezTo>
                    <a:pt x="35" y="31"/>
                    <a:pt x="35" y="31"/>
                    <a:pt x="34" y="31"/>
                  </a:cubicBezTo>
                  <a:close/>
                  <a:moveTo>
                    <a:pt x="33" y="31"/>
                  </a:moveTo>
                  <a:cubicBezTo>
                    <a:pt x="33" y="31"/>
                    <a:pt x="33" y="31"/>
                    <a:pt x="33" y="31"/>
                  </a:cubicBezTo>
                  <a:cubicBezTo>
                    <a:pt x="33" y="31"/>
                    <a:pt x="33" y="31"/>
                    <a:pt x="33" y="31"/>
                  </a:cubicBezTo>
                  <a:cubicBezTo>
                    <a:pt x="33" y="31"/>
                    <a:pt x="33" y="31"/>
                    <a:pt x="33" y="31"/>
                  </a:cubicBezTo>
                  <a:cubicBezTo>
                    <a:pt x="33" y="31"/>
                    <a:pt x="33" y="31"/>
                    <a:pt x="33" y="31"/>
                  </a:cubicBezTo>
                  <a:close/>
                  <a:moveTo>
                    <a:pt x="13" y="21"/>
                  </a:moveTo>
                  <a:cubicBezTo>
                    <a:pt x="15" y="23"/>
                    <a:pt x="18" y="25"/>
                    <a:pt x="21" y="27"/>
                  </a:cubicBezTo>
                  <a:cubicBezTo>
                    <a:pt x="21" y="27"/>
                    <a:pt x="21" y="27"/>
                    <a:pt x="21" y="27"/>
                  </a:cubicBezTo>
                  <a:cubicBezTo>
                    <a:pt x="18" y="25"/>
                    <a:pt x="15" y="23"/>
                    <a:pt x="13" y="21"/>
                  </a:cubicBezTo>
                  <a:cubicBezTo>
                    <a:pt x="13" y="21"/>
                    <a:pt x="13" y="21"/>
                    <a:pt x="13" y="21"/>
                  </a:cubicBezTo>
                  <a:cubicBezTo>
                    <a:pt x="12" y="20"/>
                    <a:pt x="10" y="19"/>
                    <a:pt x="9" y="17"/>
                  </a:cubicBezTo>
                  <a:cubicBezTo>
                    <a:pt x="9" y="17"/>
                    <a:pt x="9" y="17"/>
                    <a:pt x="9" y="17"/>
                  </a:cubicBezTo>
                  <a:cubicBezTo>
                    <a:pt x="10" y="19"/>
                    <a:pt x="12" y="20"/>
                    <a:pt x="13" y="21"/>
                  </a:cubicBezTo>
                  <a:close/>
                  <a:moveTo>
                    <a:pt x="55" y="20"/>
                  </a:moveTo>
                  <a:cubicBezTo>
                    <a:pt x="55" y="20"/>
                    <a:pt x="55" y="20"/>
                    <a:pt x="55" y="20"/>
                  </a:cubicBezTo>
                  <a:cubicBezTo>
                    <a:pt x="55" y="20"/>
                    <a:pt x="55" y="20"/>
                    <a:pt x="55" y="20"/>
                  </a:cubicBezTo>
                  <a:cubicBezTo>
                    <a:pt x="55" y="20"/>
                    <a:pt x="55" y="20"/>
                    <a:pt x="55" y="20"/>
                  </a:cubicBezTo>
                  <a:close/>
                  <a:moveTo>
                    <a:pt x="59" y="15"/>
                  </a:moveTo>
                  <a:cubicBezTo>
                    <a:pt x="57" y="17"/>
                    <a:pt x="56" y="18"/>
                    <a:pt x="55" y="20"/>
                  </a:cubicBezTo>
                  <a:cubicBezTo>
                    <a:pt x="55" y="20"/>
                    <a:pt x="55" y="20"/>
                    <a:pt x="55" y="20"/>
                  </a:cubicBezTo>
                  <a:cubicBezTo>
                    <a:pt x="57" y="17"/>
                    <a:pt x="59" y="14"/>
                    <a:pt x="61" y="12"/>
                  </a:cubicBezTo>
                  <a:cubicBezTo>
                    <a:pt x="61" y="12"/>
                    <a:pt x="61" y="12"/>
                    <a:pt x="61" y="12"/>
                  </a:cubicBezTo>
                  <a:cubicBezTo>
                    <a:pt x="60" y="13"/>
                    <a:pt x="59" y="14"/>
                    <a:pt x="59" y="15"/>
                  </a:cubicBezTo>
                  <a:close/>
                  <a:moveTo>
                    <a:pt x="4" y="15"/>
                  </a:moveTo>
                  <a:cubicBezTo>
                    <a:pt x="3" y="13"/>
                    <a:pt x="3" y="13"/>
                    <a:pt x="3" y="13"/>
                  </a:cubicBezTo>
                  <a:cubicBezTo>
                    <a:pt x="3" y="13"/>
                    <a:pt x="3" y="13"/>
                    <a:pt x="3" y="13"/>
                  </a:cubicBezTo>
                  <a:cubicBezTo>
                    <a:pt x="3" y="13"/>
                    <a:pt x="3" y="13"/>
                    <a:pt x="3" y="13"/>
                  </a:cubicBezTo>
                  <a:cubicBezTo>
                    <a:pt x="4" y="15"/>
                    <a:pt x="4" y="15"/>
                    <a:pt x="4" y="15"/>
                  </a:cubicBezTo>
                  <a:close/>
                  <a:moveTo>
                    <a:pt x="2" y="14"/>
                  </a:moveTo>
                  <a:cubicBezTo>
                    <a:pt x="3" y="13"/>
                    <a:pt x="3" y="13"/>
                    <a:pt x="3" y="13"/>
                  </a:cubicBezTo>
                  <a:cubicBezTo>
                    <a:pt x="2" y="14"/>
                    <a:pt x="2" y="14"/>
                    <a:pt x="2" y="14"/>
                  </a:cubicBezTo>
                  <a:close/>
                  <a:moveTo>
                    <a:pt x="5" y="12"/>
                  </a:moveTo>
                  <a:cubicBezTo>
                    <a:pt x="5" y="12"/>
                    <a:pt x="5" y="11"/>
                    <a:pt x="5" y="11"/>
                  </a:cubicBezTo>
                  <a:cubicBezTo>
                    <a:pt x="5" y="11"/>
                    <a:pt x="5" y="11"/>
                    <a:pt x="5" y="11"/>
                  </a:cubicBezTo>
                  <a:cubicBezTo>
                    <a:pt x="5" y="11"/>
                    <a:pt x="5" y="12"/>
                    <a:pt x="5" y="12"/>
                  </a:cubicBezTo>
                  <a:cubicBezTo>
                    <a:pt x="5" y="12"/>
                    <a:pt x="5" y="12"/>
                    <a:pt x="5" y="12"/>
                  </a:cubicBezTo>
                  <a:cubicBezTo>
                    <a:pt x="5" y="12"/>
                    <a:pt x="5" y="12"/>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1"/>
            <p:cNvSpPr/>
            <p:nvPr/>
          </p:nvSpPr>
          <p:spPr bwMode="auto">
            <a:xfrm>
              <a:off x="2227" y="1246"/>
              <a:ext cx="12" cy="10"/>
            </a:xfrm>
            <a:custGeom>
              <a:avLst/>
              <a:gdLst>
                <a:gd name="T0" fmla="*/ 0 w 12"/>
                <a:gd name="T1" fmla="*/ 10 h 10"/>
                <a:gd name="T2" fmla="*/ 0 w 12"/>
                <a:gd name="T3" fmla="*/ 0 h 10"/>
                <a:gd name="T4" fmla="*/ 12 w 12"/>
                <a:gd name="T5" fmla="*/ 0 h 10"/>
                <a:gd name="T6" fmla="*/ 12 w 12"/>
                <a:gd name="T7" fmla="*/ 10 h 10"/>
                <a:gd name="T8" fmla="*/ 0 w 12"/>
                <a:gd name="T9" fmla="*/ 10 h 10"/>
                <a:gd name="T10" fmla="*/ 0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0" y="10"/>
                  </a:moveTo>
                  <a:lnTo>
                    <a:pt x="0" y="0"/>
                  </a:lnTo>
                  <a:lnTo>
                    <a:pt x="12" y="0"/>
                  </a:lnTo>
                  <a:lnTo>
                    <a:pt x="12" y="1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62"/>
            <p:cNvSpPr>
              <a:spLocks noEditPoints="1"/>
            </p:cNvSpPr>
            <p:nvPr/>
          </p:nvSpPr>
          <p:spPr bwMode="auto">
            <a:xfrm>
              <a:off x="2222" y="1241"/>
              <a:ext cx="23" cy="20"/>
            </a:xfrm>
            <a:custGeom>
              <a:avLst/>
              <a:gdLst>
                <a:gd name="T0" fmla="*/ 17 w 23"/>
                <a:gd name="T1" fmla="*/ 20 h 20"/>
                <a:gd name="T2" fmla="*/ 5 w 23"/>
                <a:gd name="T3" fmla="*/ 20 h 20"/>
                <a:gd name="T4" fmla="*/ 5 w 23"/>
                <a:gd name="T5" fmla="*/ 15 h 20"/>
                <a:gd name="T6" fmla="*/ 10 w 23"/>
                <a:gd name="T7" fmla="*/ 15 h 20"/>
                <a:gd name="T8" fmla="*/ 5 w 23"/>
                <a:gd name="T9" fmla="*/ 15 h 20"/>
                <a:gd name="T10" fmla="*/ 5 w 23"/>
                <a:gd name="T11" fmla="*/ 20 h 20"/>
                <a:gd name="T12" fmla="*/ 0 w 23"/>
                <a:gd name="T13" fmla="*/ 20 h 20"/>
                <a:gd name="T14" fmla="*/ 0 w 23"/>
                <a:gd name="T15" fmla="*/ 0 h 20"/>
                <a:gd name="T16" fmla="*/ 23 w 23"/>
                <a:gd name="T17" fmla="*/ 0 h 20"/>
                <a:gd name="T18" fmla="*/ 23 w 23"/>
                <a:gd name="T19" fmla="*/ 20 h 20"/>
                <a:gd name="T20" fmla="*/ 17 w 23"/>
                <a:gd name="T21" fmla="*/ 20 h 20"/>
                <a:gd name="T22" fmla="*/ 17 w 23"/>
                <a:gd name="T23" fmla="*/ 20 h 20"/>
                <a:gd name="T24" fmla="*/ 10 w 23"/>
                <a:gd name="T25" fmla="*/ 10 h 20"/>
                <a:gd name="T26" fmla="*/ 12 w 23"/>
                <a:gd name="T27" fmla="*/ 10 h 20"/>
                <a:gd name="T28" fmla="*/ 10 w 23"/>
                <a:gd name="T29" fmla="*/ 10 h 20"/>
                <a:gd name="T30" fmla="*/ 10 w 23"/>
                <a:gd name="T31" fmla="*/ 10 h 20"/>
                <a:gd name="T32" fmla="*/ 10 w 23"/>
                <a:gd name="T3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0">
                  <a:moveTo>
                    <a:pt x="17" y="20"/>
                  </a:moveTo>
                  <a:lnTo>
                    <a:pt x="5" y="20"/>
                  </a:lnTo>
                  <a:lnTo>
                    <a:pt x="5" y="15"/>
                  </a:lnTo>
                  <a:lnTo>
                    <a:pt x="10" y="15"/>
                  </a:lnTo>
                  <a:lnTo>
                    <a:pt x="5" y="15"/>
                  </a:lnTo>
                  <a:lnTo>
                    <a:pt x="5" y="20"/>
                  </a:lnTo>
                  <a:lnTo>
                    <a:pt x="0" y="20"/>
                  </a:lnTo>
                  <a:lnTo>
                    <a:pt x="0" y="0"/>
                  </a:lnTo>
                  <a:lnTo>
                    <a:pt x="23" y="0"/>
                  </a:lnTo>
                  <a:lnTo>
                    <a:pt x="23" y="20"/>
                  </a:lnTo>
                  <a:lnTo>
                    <a:pt x="17" y="20"/>
                  </a:lnTo>
                  <a:lnTo>
                    <a:pt x="17" y="20"/>
                  </a:lnTo>
                  <a:close/>
                  <a:moveTo>
                    <a:pt x="10" y="10"/>
                  </a:moveTo>
                  <a:lnTo>
                    <a:pt x="12" y="10"/>
                  </a:lnTo>
                  <a:lnTo>
                    <a:pt x="10" y="10"/>
                  </a:lnTo>
                  <a:lnTo>
                    <a:pt x="10" y="10"/>
                  </a:ln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63"/>
            <p:cNvSpPr/>
            <p:nvPr/>
          </p:nvSpPr>
          <p:spPr bwMode="auto">
            <a:xfrm>
              <a:off x="2358" y="1225"/>
              <a:ext cx="10" cy="11"/>
            </a:xfrm>
            <a:custGeom>
              <a:avLst/>
              <a:gdLst>
                <a:gd name="T0" fmla="*/ 0 w 10"/>
                <a:gd name="T1" fmla="*/ 11 h 11"/>
                <a:gd name="T2" fmla="*/ 0 w 10"/>
                <a:gd name="T3" fmla="*/ 0 h 11"/>
                <a:gd name="T4" fmla="*/ 10 w 10"/>
                <a:gd name="T5" fmla="*/ 0 h 11"/>
                <a:gd name="T6" fmla="*/ 10 w 10"/>
                <a:gd name="T7" fmla="*/ 11 h 11"/>
                <a:gd name="T8" fmla="*/ 0 w 10"/>
                <a:gd name="T9" fmla="*/ 11 h 11"/>
                <a:gd name="T10" fmla="*/ 0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0" y="11"/>
                  </a:moveTo>
                  <a:lnTo>
                    <a:pt x="0" y="0"/>
                  </a:lnTo>
                  <a:lnTo>
                    <a:pt x="10" y="0"/>
                  </a:lnTo>
                  <a:lnTo>
                    <a:pt x="1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64"/>
            <p:cNvSpPr/>
            <p:nvPr/>
          </p:nvSpPr>
          <p:spPr bwMode="auto">
            <a:xfrm>
              <a:off x="2353" y="1220"/>
              <a:ext cx="20" cy="21"/>
            </a:xfrm>
            <a:custGeom>
              <a:avLst/>
              <a:gdLst>
                <a:gd name="T0" fmla="*/ 15 w 20"/>
                <a:gd name="T1" fmla="*/ 21 h 21"/>
                <a:gd name="T2" fmla="*/ 5 w 20"/>
                <a:gd name="T3" fmla="*/ 21 h 21"/>
                <a:gd name="T4" fmla="*/ 5 w 20"/>
                <a:gd name="T5" fmla="*/ 16 h 21"/>
                <a:gd name="T6" fmla="*/ 10 w 20"/>
                <a:gd name="T7" fmla="*/ 16 h 21"/>
                <a:gd name="T8" fmla="*/ 5 w 20"/>
                <a:gd name="T9" fmla="*/ 16 h 21"/>
                <a:gd name="T10" fmla="*/ 5 w 20"/>
                <a:gd name="T11" fmla="*/ 21 h 21"/>
                <a:gd name="T12" fmla="*/ 0 w 20"/>
                <a:gd name="T13" fmla="*/ 21 h 21"/>
                <a:gd name="T14" fmla="*/ 0 w 20"/>
                <a:gd name="T15" fmla="*/ 0 h 21"/>
                <a:gd name="T16" fmla="*/ 20 w 20"/>
                <a:gd name="T17" fmla="*/ 0 h 21"/>
                <a:gd name="T18" fmla="*/ 20 w 20"/>
                <a:gd name="T19" fmla="*/ 21 h 21"/>
                <a:gd name="T20" fmla="*/ 15 w 20"/>
                <a:gd name="T21" fmla="*/ 21 h 21"/>
                <a:gd name="T22" fmla="*/ 15 w 20"/>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15" y="21"/>
                  </a:moveTo>
                  <a:lnTo>
                    <a:pt x="5" y="21"/>
                  </a:lnTo>
                  <a:lnTo>
                    <a:pt x="5" y="16"/>
                  </a:lnTo>
                  <a:lnTo>
                    <a:pt x="10" y="16"/>
                  </a:lnTo>
                  <a:lnTo>
                    <a:pt x="5" y="16"/>
                  </a:lnTo>
                  <a:lnTo>
                    <a:pt x="5" y="21"/>
                  </a:lnTo>
                  <a:lnTo>
                    <a:pt x="0" y="21"/>
                  </a:lnTo>
                  <a:lnTo>
                    <a:pt x="0" y="0"/>
                  </a:lnTo>
                  <a:lnTo>
                    <a:pt x="20" y="0"/>
                  </a:lnTo>
                  <a:lnTo>
                    <a:pt x="20" y="21"/>
                  </a:lnTo>
                  <a:lnTo>
                    <a:pt x="15" y="21"/>
                  </a:lnTo>
                  <a:lnTo>
                    <a:pt x="15"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65"/>
            <p:cNvSpPr/>
            <p:nvPr/>
          </p:nvSpPr>
          <p:spPr bwMode="auto">
            <a:xfrm>
              <a:off x="2106" y="1251"/>
              <a:ext cx="78" cy="138"/>
            </a:xfrm>
            <a:custGeom>
              <a:avLst/>
              <a:gdLst>
                <a:gd name="T0" fmla="*/ 0 w 31"/>
                <a:gd name="T1" fmla="*/ 31 h 55"/>
                <a:gd name="T2" fmla="*/ 0 w 31"/>
                <a:gd name="T3" fmla="*/ 30 h 55"/>
                <a:gd name="T4" fmla="*/ 0 w 31"/>
                <a:gd name="T5" fmla="*/ 30 h 55"/>
                <a:gd name="T6" fmla="*/ 25 w 31"/>
                <a:gd name="T7" fmla="*/ 0 h 55"/>
                <a:gd name="T8" fmla="*/ 25 w 31"/>
                <a:gd name="T9" fmla="*/ 0 h 55"/>
                <a:gd name="T10" fmla="*/ 28 w 31"/>
                <a:gd name="T11" fmla="*/ 0 h 55"/>
                <a:gd name="T12" fmla="*/ 28 w 31"/>
                <a:gd name="T13" fmla="*/ 0 h 55"/>
                <a:gd name="T14" fmla="*/ 27 w 31"/>
                <a:gd name="T15" fmla="*/ 4 h 55"/>
                <a:gd name="T16" fmla="*/ 25 w 31"/>
                <a:gd name="T17" fmla="*/ 4 h 55"/>
                <a:gd name="T18" fmla="*/ 25 w 31"/>
                <a:gd name="T19" fmla="*/ 4 h 55"/>
                <a:gd name="T20" fmla="*/ 4 w 31"/>
                <a:gd name="T21" fmla="*/ 30 h 55"/>
                <a:gd name="T22" fmla="*/ 4 w 31"/>
                <a:gd name="T23" fmla="*/ 30 h 55"/>
                <a:gd name="T24" fmla="*/ 4 w 31"/>
                <a:gd name="T25" fmla="*/ 31 h 55"/>
                <a:gd name="T26" fmla="*/ 4 w 31"/>
                <a:gd name="T27" fmla="*/ 31 h 55"/>
                <a:gd name="T28" fmla="*/ 17 w 31"/>
                <a:gd name="T29" fmla="*/ 47 h 55"/>
                <a:gd name="T30" fmla="*/ 17 w 31"/>
                <a:gd name="T31" fmla="*/ 47 h 55"/>
                <a:gd name="T32" fmla="*/ 31 w 31"/>
                <a:gd name="T33" fmla="*/ 51 h 55"/>
                <a:gd name="T34" fmla="*/ 31 w 31"/>
                <a:gd name="T35" fmla="*/ 51 h 55"/>
                <a:gd name="T36" fmla="*/ 30 w 31"/>
                <a:gd name="T37" fmla="*/ 55 h 55"/>
                <a:gd name="T38" fmla="*/ 0 w 31"/>
                <a:gd name="T3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55">
                  <a:moveTo>
                    <a:pt x="0" y="31"/>
                  </a:moveTo>
                  <a:cubicBezTo>
                    <a:pt x="0" y="30"/>
                    <a:pt x="0" y="30"/>
                    <a:pt x="0" y="30"/>
                  </a:cubicBezTo>
                  <a:cubicBezTo>
                    <a:pt x="0" y="30"/>
                    <a:pt x="0" y="30"/>
                    <a:pt x="0" y="30"/>
                  </a:cubicBezTo>
                  <a:cubicBezTo>
                    <a:pt x="2" y="12"/>
                    <a:pt x="15" y="0"/>
                    <a:pt x="25" y="0"/>
                  </a:cubicBezTo>
                  <a:cubicBezTo>
                    <a:pt x="25" y="0"/>
                    <a:pt x="25" y="0"/>
                    <a:pt x="25" y="0"/>
                  </a:cubicBezTo>
                  <a:cubicBezTo>
                    <a:pt x="26" y="0"/>
                    <a:pt x="27" y="0"/>
                    <a:pt x="28" y="0"/>
                  </a:cubicBezTo>
                  <a:cubicBezTo>
                    <a:pt x="28" y="0"/>
                    <a:pt x="28" y="0"/>
                    <a:pt x="28" y="0"/>
                  </a:cubicBezTo>
                  <a:cubicBezTo>
                    <a:pt x="27" y="4"/>
                    <a:pt x="27" y="4"/>
                    <a:pt x="27" y="4"/>
                  </a:cubicBezTo>
                  <a:cubicBezTo>
                    <a:pt x="26" y="4"/>
                    <a:pt x="26" y="4"/>
                    <a:pt x="25" y="4"/>
                  </a:cubicBezTo>
                  <a:cubicBezTo>
                    <a:pt x="25" y="4"/>
                    <a:pt x="25" y="4"/>
                    <a:pt x="25" y="4"/>
                  </a:cubicBezTo>
                  <a:cubicBezTo>
                    <a:pt x="18" y="4"/>
                    <a:pt x="5" y="14"/>
                    <a:pt x="4" y="30"/>
                  </a:cubicBezTo>
                  <a:cubicBezTo>
                    <a:pt x="4" y="30"/>
                    <a:pt x="4" y="30"/>
                    <a:pt x="4" y="30"/>
                  </a:cubicBezTo>
                  <a:cubicBezTo>
                    <a:pt x="4" y="30"/>
                    <a:pt x="4" y="30"/>
                    <a:pt x="4" y="31"/>
                  </a:cubicBezTo>
                  <a:cubicBezTo>
                    <a:pt x="4" y="31"/>
                    <a:pt x="4" y="31"/>
                    <a:pt x="4" y="31"/>
                  </a:cubicBezTo>
                  <a:cubicBezTo>
                    <a:pt x="4" y="39"/>
                    <a:pt x="11" y="44"/>
                    <a:pt x="17" y="47"/>
                  </a:cubicBezTo>
                  <a:cubicBezTo>
                    <a:pt x="17" y="47"/>
                    <a:pt x="17" y="47"/>
                    <a:pt x="17" y="47"/>
                  </a:cubicBezTo>
                  <a:cubicBezTo>
                    <a:pt x="24" y="50"/>
                    <a:pt x="31" y="51"/>
                    <a:pt x="31" y="51"/>
                  </a:cubicBezTo>
                  <a:cubicBezTo>
                    <a:pt x="31" y="51"/>
                    <a:pt x="31" y="51"/>
                    <a:pt x="31" y="51"/>
                  </a:cubicBezTo>
                  <a:cubicBezTo>
                    <a:pt x="30" y="55"/>
                    <a:pt x="30" y="55"/>
                    <a:pt x="30" y="55"/>
                  </a:cubicBezTo>
                  <a:cubicBezTo>
                    <a:pt x="30" y="55"/>
                    <a:pt x="1" y="51"/>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66"/>
            <p:cNvSpPr>
              <a:spLocks noEditPoints="1"/>
            </p:cNvSpPr>
            <p:nvPr/>
          </p:nvSpPr>
          <p:spPr bwMode="auto">
            <a:xfrm>
              <a:off x="2100" y="1246"/>
              <a:ext cx="89" cy="148"/>
            </a:xfrm>
            <a:custGeom>
              <a:avLst/>
              <a:gdLst>
                <a:gd name="T0" fmla="*/ 32 w 35"/>
                <a:gd name="T1" fmla="*/ 59 h 59"/>
                <a:gd name="T2" fmla="*/ 31 w 35"/>
                <a:gd name="T3" fmla="*/ 58 h 59"/>
                <a:gd name="T4" fmla="*/ 27 w 35"/>
                <a:gd name="T5" fmla="*/ 58 h 59"/>
                <a:gd name="T6" fmla="*/ 17 w 35"/>
                <a:gd name="T7" fmla="*/ 54 h 59"/>
                <a:gd name="T8" fmla="*/ 0 w 35"/>
                <a:gd name="T9" fmla="*/ 33 h 59"/>
                <a:gd name="T10" fmla="*/ 2 w 35"/>
                <a:gd name="T11" fmla="*/ 33 h 59"/>
                <a:gd name="T12" fmla="*/ 0 w 35"/>
                <a:gd name="T13" fmla="*/ 32 h 59"/>
                <a:gd name="T14" fmla="*/ 27 w 35"/>
                <a:gd name="T15" fmla="*/ 0 h 59"/>
                <a:gd name="T16" fmla="*/ 30 w 35"/>
                <a:gd name="T17" fmla="*/ 0 h 59"/>
                <a:gd name="T18" fmla="*/ 32 w 35"/>
                <a:gd name="T19" fmla="*/ 1 h 59"/>
                <a:gd name="T20" fmla="*/ 28 w 35"/>
                <a:gd name="T21" fmla="*/ 8 h 59"/>
                <a:gd name="T22" fmla="*/ 27 w 35"/>
                <a:gd name="T23" fmla="*/ 8 h 59"/>
                <a:gd name="T24" fmla="*/ 8 w 35"/>
                <a:gd name="T25" fmla="*/ 32 h 59"/>
                <a:gd name="T26" fmla="*/ 8 w 35"/>
                <a:gd name="T27" fmla="*/ 33 h 59"/>
                <a:gd name="T28" fmla="*/ 8 w 35"/>
                <a:gd name="T29" fmla="*/ 33 h 59"/>
                <a:gd name="T30" fmla="*/ 20 w 35"/>
                <a:gd name="T31" fmla="*/ 47 h 59"/>
                <a:gd name="T32" fmla="*/ 33 w 35"/>
                <a:gd name="T33" fmla="*/ 51 h 59"/>
                <a:gd name="T34" fmla="*/ 33 w 35"/>
                <a:gd name="T35" fmla="*/ 51 h 59"/>
                <a:gd name="T36" fmla="*/ 35 w 35"/>
                <a:gd name="T37" fmla="*/ 53 h 59"/>
                <a:gd name="T38" fmla="*/ 32 w 35"/>
                <a:gd name="T39" fmla="*/ 57 h 59"/>
                <a:gd name="T40" fmla="*/ 32 w 35"/>
                <a:gd name="T41" fmla="*/ 57 h 59"/>
                <a:gd name="T42" fmla="*/ 32 w 35"/>
                <a:gd name="T43" fmla="*/ 59 h 59"/>
                <a:gd name="T44" fmla="*/ 32 w 35"/>
                <a:gd name="T45" fmla="*/ 57 h 59"/>
                <a:gd name="T46" fmla="*/ 31 w 35"/>
                <a:gd name="T47" fmla="*/ 58 h 59"/>
                <a:gd name="T48" fmla="*/ 19 w 35"/>
                <a:gd name="T49" fmla="*/ 51 h 59"/>
                <a:gd name="T50" fmla="*/ 10 w 35"/>
                <a:gd name="T51" fmla="*/ 45 h 59"/>
                <a:gd name="T52" fmla="*/ 26 w 35"/>
                <a:gd name="T53" fmla="*/ 53 h 59"/>
                <a:gd name="T54" fmla="*/ 4 w 35"/>
                <a:gd name="T55" fmla="*/ 32 h 59"/>
                <a:gd name="T56" fmla="*/ 4 w 35"/>
                <a:gd name="T57" fmla="*/ 32 h 59"/>
                <a:gd name="T58" fmla="*/ 27 w 35"/>
                <a:gd name="T59" fmla="*/ 4 h 59"/>
                <a:gd name="T60" fmla="*/ 27 w 35"/>
                <a:gd name="T61" fmla="*/ 4 h 59"/>
                <a:gd name="T62" fmla="*/ 27 w 35"/>
                <a:gd name="T6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59">
                  <a:moveTo>
                    <a:pt x="32" y="59"/>
                  </a:moveTo>
                  <a:cubicBezTo>
                    <a:pt x="32" y="59"/>
                    <a:pt x="32" y="59"/>
                    <a:pt x="32" y="59"/>
                  </a:cubicBezTo>
                  <a:cubicBezTo>
                    <a:pt x="32" y="59"/>
                    <a:pt x="32" y="59"/>
                    <a:pt x="32" y="59"/>
                  </a:cubicBezTo>
                  <a:cubicBezTo>
                    <a:pt x="32" y="59"/>
                    <a:pt x="31" y="59"/>
                    <a:pt x="31" y="58"/>
                  </a:cubicBezTo>
                  <a:cubicBezTo>
                    <a:pt x="31" y="58"/>
                    <a:pt x="31" y="58"/>
                    <a:pt x="31" y="58"/>
                  </a:cubicBezTo>
                  <a:cubicBezTo>
                    <a:pt x="30" y="58"/>
                    <a:pt x="29" y="58"/>
                    <a:pt x="27" y="58"/>
                  </a:cubicBezTo>
                  <a:cubicBezTo>
                    <a:pt x="27" y="58"/>
                    <a:pt x="27" y="58"/>
                    <a:pt x="27" y="58"/>
                  </a:cubicBezTo>
                  <a:cubicBezTo>
                    <a:pt x="25" y="57"/>
                    <a:pt x="21" y="56"/>
                    <a:pt x="17" y="54"/>
                  </a:cubicBezTo>
                  <a:cubicBezTo>
                    <a:pt x="17" y="54"/>
                    <a:pt x="17" y="54"/>
                    <a:pt x="17" y="54"/>
                  </a:cubicBezTo>
                  <a:cubicBezTo>
                    <a:pt x="9" y="51"/>
                    <a:pt x="1" y="44"/>
                    <a:pt x="0" y="33"/>
                  </a:cubicBezTo>
                  <a:cubicBezTo>
                    <a:pt x="0" y="33"/>
                    <a:pt x="0" y="33"/>
                    <a:pt x="0" y="33"/>
                  </a:cubicBezTo>
                  <a:cubicBezTo>
                    <a:pt x="2" y="33"/>
                    <a:pt x="2" y="33"/>
                    <a:pt x="2" y="33"/>
                  </a:cubicBezTo>
                  <a:cubicBezTo>
                    <a:pt x="0" y="33"/>
                    <a:pt x="0" y="33"/>
                    <a:pt x="0" y="33"/>
                  </a:cubicBezTo>
                  <a:cubicBezTo>
                    <a:pt x="0" y="32"/>
                    <a:pt x="0" y="32"/>
                    <a:pt x="0" y="32"/>
                  </a:cubicBezTo>
                  <a:cubicBezTo>
                    <a:pt x="0" y="32"/>
                    <a:pt x="0" y="32"/>
                    <a:pt x="0" y="32"/>
                  </a:cubicBezTo>
                  <a:cubicBezTo>
                    <a:pt x="2" y="12"/>
                    <a:pt x="16" y="0"/>
                    <a:pt x="27" y="0"/>
                  </a:cubicBezTo>
                  <a:cubicBezTo>
                    <a:pt x="27" y="0"/>
                    <a:pt x="27" y="0"/>
                    <a:pt x="27" y="0"/>
                  </a:cubicBezTo>
                  <a:cubicBezTo>
                    <a:pt x="28" y="0"/>
                    <a:pt x="29" y="0"/>
                    <a:pt x="30" y="0"/>
                  </a:cubicBezTo>
                  <a:cubicBezTo>
                    <a:pt x="30" y="0"/>
                    <a:pt x="30" y="0"/>
                    <a:pt x="30" y="0"/>
                  </a:cubicBezTo>
                  <a:cubicBezTo>
                    <a:pt x="32" y="1"/>
                    <a:pt x="32" y="1"/>
                    <a:pt x="32" y="1"/>
                  </a:cubicBezTo>
                  <a:cubicBezTo>
                    <a:pt x="30" y="9"/>
                    <a:pt x="30" y="9"/>
                    <a:pt x="30" y="9"/>
                  </a:cubicBezTo>
                  <a:cubicBezTo>
                    <a:pt x="28" y="8"/>
                    <a:pt x="28" y="8"/>
                    <a:pt x="28" y="8"/>
                  </a:cubicBezTo>
                  <a:cubicBezTo>
                    <a:pt x="28" y="8"/>
                    <a:pt x="28" y="8"/>
                    <a:pt x="27" y="8"/>
                  </a:cubicBezTo>
                  <a:cubicBezTo>
                    <a:pt x="27" y="8"/>
                    <a:pt x="27" y="8"/>
                    <a:pt x="27" y="8"/>
                  </a:cubicBezTo>
                  <a:cubicBezTo>
                    <a:pt x="27" y="8"/>
                    <a:pt x="27" y="8"/>
                    <a:pt x="27" y="8"/>
                  </a:cubicBezTo>
                  <a:cubicBezTo>
                    <a:pt x="21" y="8"/>
                    <a:pt x="9" y="17"/>
                    <a:pt x="8" y="32"/>
                  </a:cubicBezTo>
                  <a:cubicBezTo>
                    <a:pt x="8" y="32"/>
                    <a:pt x="8" y="32"/>
                    <a:pt x="8" y="32"/>
                  </a:cubicBezTo>
                  <a:cubicBezTo>
                    <a:pt x="8" y="32"/>
                    <a:pt x="8" y="32"/>
                    <a:pt x="8" y="33"/>
                  </a:cubicBezTo>
                  <a:cubicBezTo>
                    <a:pt x="8" y="33"/>
                    <a:pt x="8" y="33"/>
                    <a:pt x="8" y="33"/>
                  </a:cubicBezTo>
                  <a:cubicBezTo>
                    <a:pt x="8" y="33"/>
                    <a:pt x="8" y="33"/>
                    <a:pt x="8" y="33"/>
                  </a:cubicBezTo>
                  <a:cubicBezTo>
                    <a:pt x="8" y="33"/>
                    <a:pt x="8" y="33"/>
                    <a:pt x="8" y="33"/>
                  </a:cubicBezTo>
                  <a:cubicBezTo>
                    <a:pt x="8" y="39"/>
                    <a:pt x="14" y="44"/>
                    <a:pt x="20" y="47"/>
                  </a:cubicBezTo>
                  <a:cubicBezTo>
                    <a:pt x="20" y="47"/>
                    <a:pt x="20" y="47"/>
                    <a:pt x="20" y="47"/>
                  </a:cubicBezTo>
                  <a:cubicBezTo>
                    <a:pt x="26" y="49"/>
                    <a:pt x="32" y="51"/>
                    <a:pt x="33" y="51"/>
                  </a:cubicBezTo>
                  <a:cubicBezTo>
                    <a:pt x="33" y="51"/>
                    <a:pt x="33" y="51"/>
                    <a:pt x="33" y="51"/>
                  </a:cubicBezTo>
                  <a:cubicBezTo>
                    <a:pt x="33" y="51"/>
                    <a:pt x="33" y="51"/>
                    <a:pt x="33" y="51"/>
                  </a:cubicBezTo>
                  <a:cubicBezTo>
                    <a:pt x="35" y="51"/>
                    <a:pt x="35" y="51"/>
                    <a:pt x="35" y="51"/>
                  </a:cubicBezTo>
                  <a:cubicBezTo>
                    <a:pt x="35" y="53"/>
                    <a:pt x="35" y="53"/>
                    <a:pt x="35" y="53"/>
                  </a:cubicBezTo>
                  <a:cubicBezTo>
                    <a:pt x="34" y="57"/>
                    <a:pt x="34" y="57"/>
                    <a:pt x="34" y="57"/>
                  </a:cubicBezTo>
                  <a:cubicBezTo>
                    <a:pt x="32" y="57"/>
                    <a:pt x="32" y="57"/>
                    <a:pt x="32" y="57"/>
                  </a:cubicBezTo>
                  <a:cubicBezTo>
                    <a:pt x="32" y="59"/>
                    <a:pt x="32" y="59"/>
                    <a:pt x="32" y="59"/>
                  </a:cubicBezTo>
                  <a:cubicBezTo>
                    <a:pt x="32" y="57"/>
                    <a:pt x="32" y="57"/>
                    <a:pt x="32" y="57"/>
                  </a:cubicBezTo>
                  <a:cubicBezTo>
                    <a:pt x="32" y="59"/>
                    <a:pt x="32" y="59"/>
                    <a:pt x="32" y="59"/>
                  </a:cubicBezTo>
                  <a:cubicBezTo>
                    <a:pt x="32" y="59"/>
                    <a:pt x="32" y="59"/>
                    <a:pt x="32" y="59"/>
                  </a:cubicBezTo>
                  <a:close/>
                  <a:moveTo>
                    <a:pt x="31" y="58"/>
                  </a:moveTo>
                  <a:cubicBezTo>
                    <a:pt x="32" y="57"/>
                    <a:pt x="32" y="57"/>
                    <a:pt x="32" y="57"/>
                  </a:cubicBezTo>
                  <a:cubicBezTo>
                    <a:pt x="32" y="57"/>
                    <a:pt x="32" y="57"/>
                    <a:pt x="32" y="57"/>
                  </a:cubicBezTo>
                  <a:cubicBezTo>
                    <a:pt x="31" y="58"/>
                    <a:pt x="31" y="58"/>
                    <a:pt x="31" y="58"/>
                  </a:cubicBezTo>
                  <a:close/>
                  <a:moveTo>
                    <a:pt x="26" y="53"/>
                  </a:moveTo>
                  <a:cubicBezTo>
                    <a:pt x="24" y="53"/>
                    <a:pt x="21" y="52"/>
                    <a:pt x="19" y="51"/>
                  </a:cubicBezTo>
                  <a:cubicBezTo>
                    <a:pt x="19" y="51"/>
                    <a:pt x="19" y="51"/>
                    <a:pt x="19" y="51"/>
                  </a:cubicBezTo>
                  <a:cubicBezTo>
                    <a:pt x="16" y="49"/>
                    <a:pt x="13" y="47"/>
                    <a:pt x="10" y="45"/>
                  </a:cubicBezTo>
                  <a:cubicBezTo>
                    <a:pt x="10" y="45"/>
                    <a:pt x="10" y="45"/>
                    <a:pt x="10" y="45"/>
                  </a:cubicBezTo>
                  <a:cubicBezTo>
                    <a:pt x="15" y="50"/>
                    <a:pt x="21" y="52"/>
                    <a:pt x="26" y="53"/>
                  </a:cubicBezTo>
                  <a:close/>
                  <a:moveTo>
                    <a:pt x="4" y="32"/>
                  </a:moveTo>
                  <a:cubicBezTo>
                    <a:pt x="4" y="32"/>
                    <a:pt x="4" y="32"/>
                    <a:pt x="4" y="32"/>
                  </a:cubicBezTo>
                  <a:cubicBezTo>
                    <a:pt x="4" y="32"/>
                    <a:pt x="4" y="32"/>
                    <a:pt x="4" y="32"/>
                  </a:cubicBezTo>
                  <a:cubicBezTo>
                    <a:pt x="4" y="32"/>
                    <a:pt x="4" y="32"/>
                    <a:pt x="4" y="32"/>
                  </a:cubicBezTo>
                  <a:close/>
                  <a:moveTo>
                    <a:pt x="27" y="4"/>
                  </a:move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67"/>
            <p:cNvSpPr>
              <a:spLocks noEditPoints="1"/>
            </p:cNvSpPr>
            <p:nvPr/>
          </p:nvSpPr>
          <p:spPr bwMode="auto">
            <a:xfrm>
              <a:off x="2419" y="1215"/>
              <a:ext cx="83" cy="134"/>
            </a:xfrm>
            <a:custGeom>
              <a:avLst/>
              <a:gdLst>
                <a:gd name="T0" fmla="*/ 6 w 33"/>
                <a:gd name="T1" fmla="*/ 52 h 53"/>
                <a:gd name="T2" fmla="*/ 9 w 33"/>
                <a:gd name="T3" fmla="*/ 49 h 53"/>
                <a:gd name="T4" fmla="*/ 8 w 33"/>
                <a:gd name="T5" fmla="*/ 50 h 53"/>
                <a:gd name="T6" fmla="*/ 8 w 33"/>
                <a:gd name="T7" fmla="*/ 49 h 53"/>
                <a:gd name="T8" fmla="*/ 8 w 33"/>
                <a:gd name="T9" fmla="*/ 49 h 53"/>
                <a:gd name="T10" fmla="*/ 8 w 33"/>
                <a:gd name="T11" fmla="*/ 49 h 53"/>
                <a:gd name="T12" fmla="*/ 8 w 33"/>
                <a:gd name="T13" fmla="*/ 49 h 53"/>
                <a:gd name="T14" fmla="*/ 8 w 33"/>
                <a:gd name="T15" fmla="*/ 49 h 53"/>
                <a:gd name="T16" fmla="*/ 8 w 33"/>
                <a:gd name="T17" fmla="*/ 49 h 53"/>
                <a:gd name="T18" fmla="*/ 8 w 33"/>
                <a:gd name="T19" fmla="*/ 49 h 53"/>
                <a:gd name="T20" fmla="*/ 20 w 33"/>
                <a:gd name="T21" fmla="*/ 42 h 53"/>
                <a:gd name="T22" fmla="*/ 20 w 33"/>
                <a:gd name="T23" fmla="*/ 42 h 53"/>
                <a:gd name="T24" fmla="*/ 29 w 33"/>
                <a:gd name="T25" fmla="*/ 25 h 53"/>
                <a:gd name="T26" fmla="*/ 29 w 33"/>
                <a:gd name="T27" fmla="*/ 25 h 53"/>
                <a:gd name="T28" fmla="*/ 29 w 33"/>
                <a:gd name="T29" fmla="*/ 21 h 53"/>
                <a:gd name="T30" fmla="*/ 29 w 33"/>
                <a:gd name="T31" fmla="*/ 21 h 53"/>
                <a:gd name="T32" fmla="*/ 13 w 33"/>
                <a:gd name="T33" fmla="*/ 5 h 53"/>
                <a:gd name="T34" fmla="*/ 13 w 33"/>
                <a:gd name="T35" fmla="*/ 5 h 53"/>
                <a:gd name="T36" fmla="*/ 5 w 33"/>
                <a:gd name="T37" fmla="*/ 6 h 53"/>
                <a:gd name="T38" fmla="*/ 5 w 33"/>
                <a:gd name="T39" fmla="*/ 6 h 53"/>
                <a:gd name="T40" fmla="*/ 2 w 33"/>
                <a:gd name="T41" fmla="*/ 8 h 53"/>
                <a:gd name="T42" fmla="*/ 2 w 33"/>
                <a:gd name="T43" fmla="*/ 8 h 53"/>
                <a:gd name="T44" fmla="*/ 0 w 33"/>
                <a:gd name="T45" fmla="*/ 4 h 53"/>
                <a:gd name="T46" fmla="*/ 13 w 33"/>
                <a:gd name="T47" fmla="*/ 1 h 53"/>
                <a:gd name="T48" fmla="*/ 13 w 33"/>
                <a:gd name="T49" fmla="*/ 1 h 53"/>
                <a:gd name="T50" fmla="*/ 33 w 33"/>
                <a:gd name="T51" fmla="*/ 20 h 53"/>
                <a:gd name="T52" fmla="*/ 33 w 33"/>
                <a:gd name="T53" fmla="*/ 20 h 53"/>
                <a:gd name="T54" fmla="*/ 33 w 33"/>
                <a:gd name="T55" fmla="*/ 25 h 53"/>
                <a:gd name="T56" fmla="*/ 33 w 33"/>
                <a:gd name="T57" fmla="*/ 25 h 53"/>
                <a:gd name="T58" fmla="*/ 23 w 33"/>
                <a:gd name="T59" fmla="*/ 46 h 53"/>
                <a:gd name="T60" fmla="*/ 23 w 33"/>
                <a:gd name="T61" fmla="*/ 46 h 53"/>
                <a:gd name="T62" fmla="*/ 8 w 33"/>
                <a:gd name="T63" fmla="*/ 53 h 53"/>
                <a:gd name="T64" fmla="*/ 8 w 33"/>
                <a:gd name="T65" fmla="*/ 53 h 53"/>
                <a:gd name="T66" fmla="*/ 6 w 33"/>
                <a:gd name="T67" fmla="*/ 52 h 53"/>
                <a:gd name="T68" fmla="*/ 2 w 33"/>
                <a:gd name="T69" fmla="*/ 8 h 53"/>
                <a:gd name="T70" fmla="*/ 2 w 33"/>
                <a:gd name="T71" fmla="*/ 8 h 53"/>
                <a:gd name="T72" fmla="*/ 2 w 33"/>
                <a:gd name="T73" fmla="*/ 8 h 53"/>
                <a:gd name="T74" fmla="*/ 2 w 33"/>
                <a:gd name="T75" fmla="*/ 8 h 53"/>
                <a:gd name="T76" fmla="*/ 2 w 33"/>
                <a:gd name="T7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53">
                  <a:moveTo>
                    <a:pt x="6" y="52"/>
                  </a:moveTo>
                  <a:cubicBezTo>
                    <a:pt x="9" y="49"/>
                    <a:pt x="9" y="49"/>
                    <a:pt x="9" y="49"/>
                  </a:cubicBezTo>
                  <a:cubicBezTo>
                    <a:pt x="8" y="50"/>
                    <a:pt x="8" y="50"/>
                    <a:pt x="8" y="50"/>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10" y="49"/>
                    <a:pt x="15" y="46"/>
                    <a:pt x="20" y="42"/>
                  </a:cubicBezTo>
                  <a:cubicBezTo>
                    <a:pt x="20" y="42"/>
                    <a:pt x="20" y="42"/>
                    <a:pt x="20" y="42"/>
                  </a:cubicBezTo>
                  <a:cubicBezTo>
                    <a:pt x="25" y="38"/>
                    <a:pt x="29" y="32"/>
                    <a:pt x="29" y="25"/>
                  </a:cubicBezTo>
                  <a:cubicBezTo>
                    <a:pt x="29" y="25"/>
                    <a:pt x="29" y="25"/>
                    <a:pt x="29" y="25"/>
                  </a:cubicBezTo>
                  <a:cubicBezTo>
                    <a:pt x="29" y="24"/>
                    <a:pt x="29" y="22"/>
                    <a:pt x="29" y="21"/>
                  </a:cubicBezTo>
                  <a:cubicBezTo>
                    <a:pt x="29" y="21"/>
                    <a:pt x="29" y="21"/>
                    <a:pt x="29" y="21"/>
                  </a:cubicBezTo>
                  <a:cubicBezTo>
                    <a:pt x="26" y="7"/>
                    <a:pt x="20" y="5"/>
                    <a:pt x="13" y="5"/>
                  </a:cubicBezTo>
                  <a:cubicBezTo>
                    <a:pt x="13" y="5"/>
                    <a:pt x="13" y="5"/>
                    <a:pt x="13" y="5"/>
                  </a:cubicBezTo>
                  <a:cubicBezTo>
                    <a:pt x="10" y="5"/>
                    <a:pt x="7" y="5"/>
                    <a:pt x="5" y="6"/>
                  </a:cubicBezTo>
                  <a:cubicBezTo>
                    <a:pt x="5" y="6"/>
                    <a:pt x="5" y="6"/>
                    <a:pt x="5" y="6"/>
                  </a:cubicBezTo>
                  <a:cubicBezTo>
                    <a:pt x="3" y="7"/>
                    <a:pt x="2" y="8"/>
                    <a:pt x="2" y="8"/>
                  </a:cubicBezTo>
                  <a:cubicBezTo>
                    <a:pt x="2" y="8"/>
                    <a:pt x="2" y="8"/>
                    <a:pt x="2" y="8"/>
                  </a:cubicBezTo>
                  <a:cubicBezTo>
                    <a:pt x="0" y="4"/>
                    <a:pt x="0" y="4"/>
                    <a:pt x="0" y="4"/>
                  </a:cubicBezTo>
                  <a:cubicBezTo>
                    <a:pt x="0" y="4"/>
                    <a:pt x="6" y="1"/>
                    <a:pt x="13" y="1"/>
                  </a:cubicBezTo>
                  <a:cubicBezTo>
                    <a:pt x="13" y="1"/>
                    <a:pt x="13" y="1"/>
                    <a:pt x="13" y="1"/>
                  </a:cubicBezTo>
                  <a:cubicBezTo>
                    <a:pt x="21" y="0"/>
                    <a:pt x="30" y="5"/>
                    <a:pt x="33" y="20"/>
                  </a:cubicBezTo>
                  <a:cubicBezTo>
                    <a:pt x="33" y="20"/>
                    <a:pt x="33" y="20"/>
                    <a:pt x="33" y="20"/>
                  </a:cubicBezTo>
                  <a:cubicBezTo>
                    <a:pt x="33" y="22"/>
                    <a:pt x="33" y="23"/>
                    <a:pt x="33" y="25"/>
                  </a:cubicBezTo>
                  <a:cubicBezTo>
                    <a:pt x="33" y="25"/>
                    <a:pt x="33" y="25"/>
                    <a:pt x="33" y="25"/>
                  </a:cubicBezTo>
                  <a:cubicBezTo>
                    <a:pt x="33" y="34"/>
                    <a:pt x="28" y="41"/>
                    <a:pt x="23" y="46"/>
                  </a:cubicBezTo>
                  <a:cubicBezTo>
                    <a:pt x="23" y="46"/>
                    <a:pt x="23" y="46"/>
                    <a:pt x="23" y="46"/>
                  </a:cubicBezTo>
                  <a:cubicBezTo>
                    <a:pt x="17" y="50"/>
                    <a:pt x="12" y="53"/>
                    <a:pt x="8" y="53"/>
                  </a:cubicBezTo>
                  <a:cubicBezTo>
                    <a:pt x="8" y="53"/>
                    <a:pt x="8" y="53"/>
                    <a:pt x="8" y="53"/>
                  </a:cubicBezTo>
                  <a:cubicBezTo>
                    <a:pt x="8" y="53"/>
                    <a:pt x="7" y="53"/>
                    <a:pt x="6" y="52"/>
                  </a:cubicBezTo>
                  <a:close/>
                  <a:moveTo>
                    <a:pt x="2" y="8"/>
                  </a:moveTo>
                  <a:cubicBezTo>
                    <a:pt x="2" y="8"/>
                    <a:pt x="2" y="8"/>
                    <a:pt x="2" y="8"/>
                  </a:cubicBezTo>
                  <a:cubicBezTo>
                    <a:pt x="2" y="8"/>
                    <a:pt x="2" y="8"/>
                    <a:pt x="2" y="8"/>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68"/>
            <p:cNvSpPr>
              <a:spLocks noEditPoints="1"/>
            </p:cNvSpPr>
            <p:nvPr/>
          </p:nvSpPr>
          <p:spPr bwMode="auto">
            <a:xfrm>
              <a:off x="2411" y="1213"/>
              <a:ext cx="96" cy="141"/>
            </a:xfrm>
            <a:custGeom>
              <a:avLst/>
              <a:gdLst>
                <a:gd name="T0" fmla="*/ 9 w 38"/>
                <a:gd name="T1" fmla="*/ 53 h 56"/>
                <a:gd name="T2" fmla="*/ 6 w 38"/>
                <a:gd name="T3" fmla="*/ 52 h 56"/>
                <a:gd name="T4" fmla="*/ 12 w 38"/>
                <a:gd name="T5" fmla="*/ 48 h 56"/>
                <a:gd name="T6" fmla="*/ 30 w 38"/>
                <a:gd name="T7" fmla="*/ 26 h 56"/>
                <a:gd name="T8" fmla="*/ 30 w 38"/>
                <a:gd name="T9" fmla="*/ 26 h 56"/>
                <a:gd name="T10" fmla="*/ 16 w 38"/>
                <a:gd name="T11" fmla="*/ 8 h 56"/>
                <a:gd name="T12" fmla="*/ 9 w 38"/>
                <a:gd name="T13" fmla="*/ 9 h 56"/>
                <a:gd name="T14" fmla="*/ 7 w 38"/>
                <a:gd name="T15" fmla="*/ 11 h 56"/>
                <a:gd name="T16" fmla="*/ 0 w 38"/>
                <a:gd name="T17" fmla="*/ 4 h 56"/>
                <a:gd name="T18" fmla="*/ 2 w 38"/>
                <a:gd name="T19" fmla="*/ 3 h 56"/>
                <a:gd name="T20" fmla="*/ 3 w 38"/>
                <a:gd name="T21" fmla="*/ 3 h 56"/>
                <a:gd name="T22" fmla="*/ 16 w 38"/>
                <a:gd name="T23" fmla="*/ 0 h 56"/>
                <a:gd name="T24" fmla="*/ 17 w 38"/>
                <a:gd name="T25" fmla="*/ 0 h 56"/>
                <a:gd name="T26" fmla="*/ 38 w 38"/>
                <a:gd name="T27" fmla="*/ 26 h 56"/>
                <a:gd name="T28" fmla="*/ 27 w 38"/>
                <a:gd name="T29" fmla="*/ 48 h 56"/>
                <a:gd name="T30" fmla="*/ 11 w 38"/>
                <a:gd name="T31" fmla="*/ 56 h 56"/>
                <a:gd name="T32" fmla="*/ 10 w 38"/>
                <a:gd name="T33" fmla="*/ 54 h 56"/>
                <a:gd name="T34" fmla="*/ 13 w 38"/>
                <a:gd name="T35" fmla="*/ 51 h 56"/>
                <a:gd name="T36" fmla="*/ 13 w 38"/>
                <a:gd name="T37" fmla="*/ 51 h 56"/>
                <a:gd name="T38" fmla="*/ 20 w 38"/>
                <a:gd name="T39" fmla="*/ 48 h 56"/>
                <a:gd name="T40" fmla="*/ 20 w 38"/>
                <a:gd name="T41" fmla="*/ 48 h 56"/>
                <a:gd name="T42" fmla="*/ 34 w 38"/>
                <a:gd name="T43" fmla="*/ 29 h 56"/>
                <a:gd name="T44" fmla="*/ 34 w 38"/>
                <a:gd name="T45" fmla="*/ 21 h 56"/>
                <a:gd name="T46" fmla="*/ 34 w 38"/>
                <a:gd name="T47" fmla="*/ 27 h 56"/>
                <a:gd name="T48" fmla="*/ 34 w 38"/>
                <a:gd name="T49" fmla="*/ 21 h 56"/>
                <a:gd name="T50" fmla="*/ 32 w 38"/>
                <a:gd name="T51" fmla="*/ 16 h 56"/>
                <a:gd name="T52" fmla="*/ 32 w 38"/>
                <a:gd name="T53" fmla="*/ 16 h 56"/>
                <a:gd name="T54" fmla="*/ 32 w 38"/>
                <a:gd name="T55" fmla="*/ 16 h 56"/>
                <a:gd name="T56" fmla="*/ 32 w 38"/>
                <a:gd name="T57" fmla="*/ 16 h 56"/>
                <a:gd name="T58" fmla="*/ 32 w 38"/>
                <a:gd name="T59" fmla="*/ 16 h 56"/>
                <a:gd name="T60" fmla="*/ 32 w 38"/>
                <a:gd name="T61" fmla="*/ 15 h 56"/>
                <a:gd name="T62" fmla="*/ 32 w 38"/>
                <a:gd name="T63" fmla="*/ 15 h 56"/>
                <a:gd name="T64" fmla="*/ 32 w 38"/>
                <a:gd name="T65" fmla="*/ 15 h 56"/>
                <a:gd name="T66" fmla="*/ 32 w 38"/>
                <a:gd name="T67" fmla="*/ 15 h 56"/>
                <a:gd name="T68" fmla="*/ 32 w 38"/>
                <a:gd name="T69" fmla="*/ 15 h 56"/>
                <a:gd name="T70" fmla="*/ 32 w 38"/>
                <a:gd name="T71" fmla="*/ 14 h 56"/>
                <a:gd name="T72" fmla="*/ 32 w 38"/>
                <a:gd name="T73" fmla="*/ 14 h 56"/>
                <a:gd name="T74" fmla="*/ 32 w 38"/>
                <a:gd name="T75" fmla="*/ 14 h 56"/>
                <a:gd name="T76" fmla="*/ 31 w 38"/>
                <a:gd name="T77" fmla="*/ 14 h 56"/>
                <a:gd name="T78" fmla="*/ 31 w 38"/>
                <a:gd name="T79" fmla="*/ 14 h 56"/>
                <a:gd name="T80" fmla="*/ 31 w 38"/>
                <a:gd name="T81" fmla="*/ 14 h 56"/>
                <a:gd name="T82" fmla="*/ 31 w 38"/>
                <a:gd name="T83" fmla="*/ 13 h 56"/>
                <a:gd name="T84" fmla="*/ 31 w 38"/>
                <a:gd name="T85" fmla="*/ 13 h 56"/>
                <a:gd name="T86" fmla="*/ 31 w 38"/>
                <a:gd name="T87" fmla="*/ 13 h 56"/>
                <a:gd name="T88" fmla="*/ 31 w 38"/>
                <a:gd name="T89" fmla="*/ 13 h 56"/>
                <a:gd name="T90" fmla="*/ 31 w 38"/>
                <a:gd name="T91" fmla="*/ 13 h 56"/>
                <a:gd name="T92" fmla="*/ 31 w 38"/>
                <a:gd name="T93" fmla="*/ 13 h 56"/>
                <a:gd name="T94" fmla="*/ 31 w 38"/>
                <a:gd name="T95" fmla="*/ 12 h 56"/>
                <a:gd name="T96" fmla="*/ 31 w 38"/>
                <a:gd name="T97" fmla="*/ 12 h 56"/>
                <a:gd name="T98" fmla="*/ 30 w 38"/>
                <a:gd name="T99" fmla="*/ 12 h 56"/>
                <a:gd name="T100" fmla="*/ 30 w 38"/>
                <a:gd name="T101" fmla="*/ 12 h 56"/>
                <a:gd name="T102" fmla="*/ 30 w 38"/>
                <a:gd name="T103" fmla="*/ 12 h 56"/>
                <a:gd name="T104" fmla="*/ 30 w 38"/>
                <a:gd name="T105" fmla="*/ 12 h 56"/>
                <a:gd name="T106" fmla="*/ 30 w 38"/>
                <a:gd name="T107" fmla="*/ 11 h 56"/>
                <a:gd name="T108" fmla="*/ 17 w 38"/>
                <a:gd name="T109" fmla="*/ 4 h 56"/>
                <a:gd name="T110" fmla="*/ 16 w 38"/>
                <a:gd name="T111" fmla="*/ 4 h 56"/>
                <a:gd name="T112" fmla="*/ 16 w 38"/>
                <a:gd name="T113" fmla="*/ 4 h 56"/>
                <a:gd name="T114" fmla="*/ 17 w 38"/>
                <a:gd name="T115" fmla="*/ 4 h 56"/>
                <a:gd name="T116" fmla="*/ 7 w 38"/>
                <a:gd name="T117" fmla="*/ 5 h 56"/>
                <a:gd name="T118" fmla="*/ 11 w 38"/>
                <a:gd name="T119" fmla="*/ 4 h 56"/>
                <a:gd name="T120" fmla="*/ 7 w 38"/>
                <a:gd name="T121"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56">
                  <a:moveTo>
                    <a:pt x="7" y="54"/>
                  </a:moveTo>
                  <a:cubicBezTo>
                    <a:pt x="9" y="53"/>
                    <a:pt x="9" y="53"/>
                    <a:pt x="9" y="53"/>
                  </a:cubicBezTo>
                  <a:cubicBezTo>
                    <a:pt x="9" y="53"/>
                    <a:pt x="9" y="53"/>
                    <a:pt x="9" y="53"/>
                  </a:cubicBezTo>
                  <a:cubicBezTo>
                    <a:pt x="9" y="53"/>
                    <a:pt x="9" y="53"/>
                    <a:pt x="9" y="53"/>
                  </a:cubicBezTo>
                  <a:cubicBezTo>
                    <a:pt x="7" y="54"/>
                    <a:pt x="7" y="54"/>
                    <a:pt x="7" y="54"/>
                  </a:cubicBezTo>
                  <a:cubicBezTo>
                    <a:pt x="6" y="52"/>
                    <a:pt x="6" y="52"/>
                    <a:pt x="6" y="52"/>
                  </a:cubicBezTo>
                  <a:cubicBezTo>
                    <a:pt x="9" y="50"/>
                    <a:pt x="9" y="50"/>
                    <a:pt x="9" y="50"/>
                  </a:cubicBezTo>
                  <a:cubicBezTo>
                    <a:pt x="9" y="46"/>
                    <a:pt x="9" y="46"/>
                    <a:pt x="9" y="46"/>
                  </a:cubicBezTo>
                  <a:cubicBezTo>
                    <a:pt x="12" y="48"/>
                    <a:pt x="12" y="48"/>
                    <a:pt x="12" y="48"/>
                  </a:cubicBezTo>
                  <a:cubicBezTo>
                    <a:pt x="13" y="47"/>
                    <a:pt x="18" y="45"/>
                    <a:pt x="22" y="42"/>
                  </a:cubicBezTo>
                  <a:cubicBezTo>
                    <a:pt x="22" y="42"/>
                    <a:pt x="22" y="42"/>
                    <a:pt x="22" y="42"/>
                  </a:cubicBezTo>
                  <a:cubicBezTo>
                    <a:pt x="26" y="38"/>
                    <a:pt x="30" y="33"/>
                    <a:pt x="30" y="26"/>
                  </a:cubicBezTo>
                  <a:cubicBezTo>
                    <a:pt x="30" y="26"/>
                    <a:pt x="30" y="26"/>
                    <a:pt x="30" y="26"/>
                  </a:cubicBezTo>
                  <a:cubicBezTo>
                    <a:pt x="30" y="26"/>
                    <a:pt x="30" y="26"/>
                    <a:pt x="30" y="26"/>
                  </a:cubicBezTo>
                  <a:cubicBezTo>
                    <a:pt x="30" y="26"/>
                    <a:pt x="30" y="26"/>
                    <a:pt x="30" y="26"/>
                  </a:cubicBezTo>
                  <a:cubicBezTo>
                    <a:pt x="30" y="25"/>
                    <a:pt x="30" y="23"/>
                    <a:pt x="30" y="22"/>
                  </a:cubicBezTo>
                  <a:cubicBezTo>
                    <a:pt x="30" y="22"/>
                    <a:pt x="30" y="22"/>
                    <a:pt x="30" y="22"/>
                  </a:cubicBezTo>
                  <a:cubicBezTo>
                    <a:pt x="27" y="9"/>
                    <a:pt x="22" y="8"/>
                    <a:pt x="16" y="8"/>
                  </a:cubicBezTo>
                  <a:cubicBezTo>
                    <a:pt x="16" y="8"/>
                    <a:pt x="16" y="8"/>
                    <a:pt x="16" y="8"/>
                  </a:cubicBezTo>
                  <a:cubicBezTo>
                    <a:pt x="14" y="8"/>
                    <a:pt x="11" y="8"/>
                    <a:pt x="9" y="9"/>
                  </a:cubicBezTo>
                  <a:cubicBezTo>
                    <a:pt x="9" y="9"/>
                    <a:pt x="9" y="9"/>
                    <a:pt x="9" y="9"/>
                  </a:cubicBezTo>
                  <a:cubicBezTo>
                    <a:pt x="8" y="9"/>
                    <a:pt x="7" y="10"/>
                    <a:pt x="7" y="10"/>
                  </a:cubicBezTo>
                  <a:cubicBezTo>
                    <a:pt x="7" y="10"/>
                    <a:pt x="7" y="10"/>
                    <a:pt x="7" y="10"/>
                  </a:cubicBezTo>
                  <a:cubicBezTo>
                    <a:pt x="7" y="11"/>
                    <a:pt x="7" y="11"/>
                    <a:pt x="7" y="11"/>
                  </a:cubicBezTo>
                  <a:cubicBezTo>
                    <a:pt x="5" y="11"/>
                    <a:pt x="5" y="11"/>
                    <a:pt x="5" y="11"/>
                  </a:cubicBezTo>
                  <a:cubicBezTo>
                    <a:pt x="4" y="12"/>
                    <a:pt x="4" y="12"/>
                    <a:pt x="4" y="12"/>
                  </a:cubicBezTo>
                  <a:cubicBezTo>
                    <a:pt x="0" y="4"/>
                    <a:pt x="0" y="4"/>
                    <a:pt x="0" y="4"/>
                  </a:cubicBezTo>
                  <a:cubicBezTo>
                    <a:pt x="2" y="4"/>
                    <a:pt x="2" y="4"/>
                    <a:pt x="2" y="4"/>
                  </a:cubicBezTo>
                  <a:cubicBezTo>
                    <a:pt x="2" y="4"/>
                    <a:pt x="2" y="4"/>
                    <a:pt x="2" y="4"/>
                  </a:cubicBezTo>
                  <a:cubicBezTo>
                    <a:pt x="2" y="4"/>
                    <a:pt x="2" y="4"/>
                    <a:pt x="2" y="3"/>
                  </a:cubicBezTo>
                  <a:cubicBezTo>
                    <a:pt x="2" y="3"/>
                    <a:pt x="2" y="3"/>
                    <a:pt x="2" y="3"/>
                  </a:cubicBezTo>
                  <a:cubicBezTo>
                    <a:pt x="2" y="3"/>
                    <a:pt x="3" y="3"/>
                    <a:pt x="3" y="3"/>
                  </a:cubicBezTo>
                  <a:cubicBezTo>
                    <a:pt x="3" y="3"/>
                    <a:pt x="3" y="3"/>
                    <a:pt x="3" y="3"/>
                  </a:cubicBezTo>
                  <a:cubicBezTo>
                    <a:pt x="4" y="3"/>
                    <a:pt x="5" y="2"/>
                    <a:pt x="6" y="2"/>
                  </a:cubicBezTo>
                  <a:cubicBezTo>
                    <a:pt x="6" y="2"/>
                    <a:pt x="6" y="2"/>
                    <a:pt x="6" y="2"/>
                  </a:cubicBezTo>
                  <a:cubicBezTo>
                    <a:pt x="9" y="1"/>
                    <a:pt x="12" y="0"/>
                    <a:pt x="16" y="0"/>
                  </a:cubicBezTo>
                  <a:cubicBezTo>
                    <a:pt x="16" y="0"/>
                    <a:pt x="16" y="0"/>
                    <a:pt x="16" y="0"/>
                  </a:cubicBezTo>
                  <a:cubicBezTo>
                    <a:pt x="16" y="0"/>
                    <a:pt x="17" y="0"/>
                    <a:pt x="17" y="0"/>
                  </a:cubicBezTo>
                  <a:cubicBezTo>
                    <a:pt x="17" y="0"/>
                    <a:pt x="17" y="0"/>
                    <a:pt x="17" y="0"/>
                  </a:cubicBezTo>
                  <a:cubicBezTo>
                    <a:pt x="25" y="0"/>
                    <a:pt x="35" y="5"/>
                    <a:pt x="38" y="21"/>
                  </a:cubicBezTo>
                  <a:cubicBezTo>
                    <a:pt x="38" y="21"/>
                    <a:pt x="38" y="21"/>
                    <a:pt x="38" y="21"/>
                  </a:cubicBezTo>
                  <a:cubicBezTo>
                    <a:pt x="38" y="23"/>
                    <a:pt x="38" y="24"/>
                    <a:pt x="38" y="26"/>
                  </a:cubicBezTo>
                  <a:cubicBezTo>
                    <a:pt x="38" y="26"/>
                    <a:pt x="38" y="26"/>
                    <a:pt x="38" y="26"/>
                  </a:cubicBezTo>
                  <a:cubicBezTo>
                    <a:pt x="38" y="36"/>
                    <a:pt x="33" y="43"/>
                    <a:pt x="27" y="48"/>
                  </a:cubicBezTo>
                  <a:cubicBezTo>
                    <a:pt x="27" y="48"/>
                    <a:pt x="27" y="48"/>
                    <a:pt x="27" y="48"/>
                  </a:cubicBezTo>
                  <a:cubicBezTo>
                    <a:pt x="21" y="53"/>
                    <a:pt x="15" y="55"/>
                    <a:pt x="11" y="56"/>
                  </a:cubicBezTo>
                  <a:cubicBezTo>
                    <a:pt x="11" y="56"/>
                    <a:pt x="11" y="56"/>
                    <a:pt x="11" y="56"/>
                  </a:cubicBezTo>
                  <a:cubicBezTo>
                    <a:pt x="11" y="56"/>
                    <a:pt x="11" y="56"/>
                    <a:pt x="11" y="56"/>
                  </a:cubicBezTo>
                  <a:cubicBezTo>
                    <a:pt x="11" y="56"/>
                    <a:pt x="11" y="56"/>
                    <a:pt x="11" y="56"/>
                  </a:cubicBezTo>
                  <a:cubicBezTo>
                    <a:pt x="11" y="56"/>
                    <a:pt x="9" y="55"/>
                    <a:pt x="7" y="54"/>
                  </a:cubicBezTo>
                  <a:close/>
                  <a:moveTo>
                    <a:pt x="10" y="54"/>
                  </a:moveTo>
                  <a:cubicBezTo>
                    <a:pt x="10" y="54"/>
                    <a:pt x="10" y="54"/>
                    <a:pt x="10" y="54"/>
                  </a:cubicBezTo>
                  <a:cubicBezTo>
                    <a:pt x="10" y="54"/>
                    <a:pt x="10" y="54"/>
                    <a:pt x="10" y="54"/>
                  </a:cubicBezTo>
                  <a:close/>
                  <a:moveTo>
                    <a:pt x="13" y="51"/>
                  </a:moveTo>
                  <a:cubicBezTo>
                    <a:pt x="15" y="51"/>
                    <a:pt x="17" y="50"/>
                    <a:pt x="20" y="48"/>
                  </a:cubicBezTo>
                  <a:cubicBezTo>
                    <a:pt x="20" y="48"/>
                    <a:pt x="20" y="48"/>
                    <a:pt x="20" y="48"/>
                  </a:cubicBezTo>
                  <a:cubicBezTo>
                    <a:pt x="17" y="50"/>
                    <a:pt x="15" y="51"/>
                    <a:pt x="13" y="51"/>
                  </a:cubicBezTo>
                  <a:cubicBezTo>
                    <a:pt x="13" y="51"/>
                    <a:pt x="13" y="51"/>
                    <a:pt x="13" y="51"/>
                  </a:cubicBezTo>
                  <a:cubicBezTo>
                    <a:pt x="13" y="51"/>
                    <a:pt x="13" y="51"/>
                    <a:pt x="13" y="51"/>
                  </a:cubicBezTo>
                  <a:close/>
                  <a:moveTo>
                    <a:pt x="20" y="48"/>
                  </a:moveTo>
                  <a:cubicBezTo>
                    <a:pt x="20" y="48"/>
                    <a:pt x="20" y="48"/>
                    <a:pt x="20" y="48"/>
                  </a:cubicBezTo>
                  <a:cubicBezTo>
                    <a:pt x="20" y="48"/>
                    <a:pt x="20" y="48"/>
                    <a:pt x="20" y="48"/>
                  </a:cubicBezTo>
                  <a:cubicBezTo>
                    <a:pt x="20" y="48"/>
                    <a:pt x="20" y="48"/>
                    <a:pt x="20" y="48"/>
                  </a:cubicBezTo>
                  <a:close/>
                  <a:moveTo>
                    <a:pt x="28" y="42"/>
                  </a:moveTo>
                  <a:cubicBezTo>
                    <a:pt x="31" y="38"/>
                    <a:pt x="33" y="34"/>
                    <a:pt x="34" y="29"/>
                  </a:cubicBezTo>
                  <a:cubicBezTo>
                    <a:pt x="34" y="29"/>
                    <a:pt x="34" y="29"/>
                    <a:pt x="34" y="29"/>
                  </a:cubicBezTo>
                  <a:cubicBezTo>
                    <a:pt x="34" y="29"/>
                    <a:pt x="34" y="29"/>
                    <a:pt x="34" y="29"/>
                  </a:cubicBezTo>
                  <a:cubicBezTo>
                    <a:pt x="33" y="34"/>
                    <a:pt x="31" y="38"/>
                    <a:pt x="28" y="42"/>
                  </a:cubicBezTo>
                  <a:close/>
                  <a:moveTo>
                    <a:pt x="34" y="21"/>
                  </a:moveTo>
                  <a:cubicBezTo>
                    <a:pt x="34" y="23"/>
                    <a:pt x="34" y="25"/>
                    <a:pt x="34" y="26"/>
                  </a:cubicBezTo>
                  <a:cubicBezTo>
                    <a:pt x="34" y="26"/>
                    <a:pt x="34" y="26"/>
                    <a:pt x="34" y="26"/>
                  </a:cubicBezTo>
                  <a:cubicBezTo>
                    <a:pt x="34" y="27"/>
                    <a:pt x="34" y="27"/>
                    <a:pt x="34" y="27"/>
                  </a:cubicBezTo>
                  <a:cubicBezTo>
                    <a:pt x="34" y="26"/>
                    <a:pt x="34" y="26"/>
                    <a:pt x="34" y="26"/>
                  </a:cubicBezTo>
                  <a:cubicBezTo>
                    <a:pt x="34" y="26"/>
                    <a:pt x="34" y="26"/>
                    <a:pt x="34" y="26"/>
                  </a:cubicBezTo>
                  <a:cubicBezTo>
                    <a:pt x="34" y="25"/>
                    <a:pt x="34" y="23"/>
                    <a:pt x="34" y="21"/>
                  </a:cubicBezTo>
                  <a:cubicBezTo>
                    <a:pt x="34" y="21"/>
                    <a:pt x="34" y="21"/>
                    <a:pt x="34" y="21"/>
                  </a:cubicBezTo>
                  <a:cubicBezTo>
                    <a:pt x="33" y="20"/>
                    <a:pt x="33" y="18"/>
                    <a:pt x="32" y="16"/>
                  </a:cubicBezTo>
                  <a:cubicBezTo>
                    <a:pt x="32" y="16"/>
                    <a:pt x="32" y="16"/>
                    <a:pt x="32" y="16"/>
                  </a:cubicBezTo>
                  <a:cubicBezTo>
                    <a:pt x="33" y="18"/>
                    <a:pt x="33" y="20"/>
                    <a:pt x="34" y="21"/>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3"/>
                    <a:pt x="31" y="13"/>
                    <a:pt x="31" y="13"/>
                  </a:cubicBezTo>
                  <a:cubicBezTo>
                    <a:pt x="31" y="13"/>
                    <a:pt x="31" y="13"/>
                    <a:pt x="31" y="13"/>
                  </a:cubicBezTo>
                  <a:cubicBezTo>
                    <a:pt x="31" y="13"/>
                    <a:pt x="31" y="13"/>
                    <a:pt x="31" y="14"/>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0" y="12"/>
                  </a:cubicBezTo>
                  <a:cubicBezTo>
                    <a:pt x="30" y="12"/>
                    <a:pt x="30" y="12"/>
                    <a:pt x="30" y="12"/>
                  </a:cubicBezTo>
                  <a:cubicBezTo>
                    <a:pt x="31" y="12"/>
                    <a:pt x="31" y="12"/>
                    <a:pt x="31"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1"/>
                  </a:cubicBezTo>
                  <a:cubicBezTo>
                    <a:pt x="30" y="11"/>
                    <a:pt x="30" y="11"/>
                    <a:pt x="30" y="11"/>
                  </a:cubicBezTo>
                  <a:cubicBezTo>
                    <a:pt x="30" y="12"/>
                    <a:pt x="30" y="12"/>
                    <a:pt x="30" y="12"/>
                  </a:cubicBezTo>
                  <a:close/>
                  <a:moveTo>
                    <a:pt x="30" y="11"/>
                  </a:moveTo>
                  <a:cubicBezTo>
                    <a:pt x="27" y="6"/>
                    <a:pt x="21" y="4"/>
                    <a:pt x="17" y="4"/>
                  </a:cubicBezTo>
                  <a:cubicBezTo>
                    <a:pt x="17" y="4"/>
                    <a:pt x="17" y="4"/>
                    <a:pt x="17" y="4"/>
                  </a:cubicBezTo>
                  <a:cubicBezTo>
                    <a:pt x="17" y="4"/>
                    <a:pt x="17"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4"/>
                  </a:cubicBezTo>
                  <a:cubicBezTo>
                    <a:pt x="21" y="4"/>
                    <a:pt x="26" y="5"/>
                    <a:pt x="30" y="11"/>
                  </a:cubicBezTo>
                  <a:close/>
                  <a:moveTo>
                    <a:pt x="7" y="6"/>
                  </a:moveTo>
                  <a:cubicBezTo>
                    <a:pt x="7" y="6"/>
                    <a:pt x="7" y="6"/>
                    <a:pt x="7" y="5"/>
                  </a:cubicBezTo>
                  <a:cubicBezTo>
                    <a:pt x="7" y="5"/>
                    <a:pt x="7" y="5"/>
                    <a:pt x="7" y="5"/>
                  </a:cubicBezTo>
                  <a:cubicBezTo>
                    <a:pt x="9" y="5"/>
                    <a:pt x="10" y="5"/>
                    <a:pt x="11" y="4"/>
                  </a:cubicBezTo>
                  <a:cubicBezTo>
                    <a:pt x="11" y="4"/>
                    <a:pt x="11" y="4"/>
                    <a:pt x="11" y="4"/>
                  </a:cubicBezTo>
                  <a:cubicBezTo>
                    <a:pt x="9" y="5"/>
                    <a:pt x="8" y="5"/>
                    <a:pt x="7" y="6"/>
                  </a:cubicBezTo>
                  <a:cubicBezTo>
                    <a:pt x="7" y="6"/>
                    <a:pt x="7" y="6"/>
                    <a:pt x="7" y="6"/>
                  </a:cubicBez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69"/>
            <p:cNvSpPr/>
            <p:nvPr/>
          </p:nvSpPr>
          <p:spPr bwMode="auto">
            <a:xfrm>
              <a:off x="2131" y="1057"/>
              <a:ext cx="323" cy="214"/>
            </a:xfrm>
            <a:custGeom>
              <a:avLst/>
              <a:gdLst>
                <a:gd name="T0" fmla="*/ 2 w 128"/>
                <a:gd name="T1" fmla="*/ 83 h 85"/>
                <a:gd name="T2" fmla="*/ 4 w 128"/>
                <a:gd name="T3" fmla="*/ 84 h 85"/>
                <a:gd name="T4" fmla="*/ 2 w 128"/>
                <a:gd name="T5" fmla="*/ 84 h 85"/>
                <a:gd name="T6" fmla="*/ 2 w 128"/>
                <a:gd name="T7" fmla="*/ 84 h 85"/>
                <a:gd name="T8" fmla="*/ 2 w 128"/>
                <a:gd name="T9" fmla="*/ 84 h 85"/>
                <a:gd name="T10" fmla="*/ 2 w 128"/>
                <a:gd name="T11" fmla="*/ 84 h 85"/>
                <a:gd name="T12" fmla="*/ 2 w 128"/>
                <a:gd name="T13" fmla="*/ 84 h 85"/>
                <a:gd name="T14" fmla="*/ 2 w 128"/>
                <a:gd name="T15" fmla="*/ 84 h 85"/>
                <a:gd name="T16" fmla="*/ 0 w 128"/>
                <a:gd name="T17" fmla="*/ 49 h 85"/>
                <a:gd name="T18" fmla="*/ 0 w 128"/>
                <a:gd name="T19" fmla="*/ 49 h 85"/>
                <a:gd name="T20" fmla="*/ 0 w 128"/>
                <a:gd name="T21" fmla="*/ 40 h 85"/>
                <a:gd name="T22" fmla="*/ 0 w 128"/>
                <a:gd name="T23" fmla="*/ 40 h 85"/>
                <a:gd name="T24" fmla="*/ 2 w 128"/>
                <a:gd name="T25" fmla="*/ 35 h 85"/>
                <a:gd name="T26" fmla="*/ 2 w 128"/>
                <a:gd name="T27" fmla="*/ 35 h 85"/>
                <a:gd name="T28" fmla="*/ 50 w 128"/>
                <a:gd name="T29" fmla="*/ 1 h 85"/>
                <a:gd name="T30" fmla="*/ 50 w 128"/>
                <a:gd name="T31" fmla="*/ 1 h 85"/>
                <a:gd name="T32" fmla="*/ 70 w 128"/>
                <a:gd name="T33" fmla="*/ 0 h 85"/>
                <a:gd name="T34" fmla="*/ 70 w 128"/>
                <a:gd name="T35" fmla="*/ 0 h 85"/>
                <a:gd name="T36" fmla="*/ 103 w 128"/>
                <a:gd name="T37" fmla="*/ 9 h 85"/>
                <a:gd name="T38" fmla="*/ 103 w 128"/>
                <a:gd name="T39" fmla="*/ 9 h 85"/>
                <a:gd name="T40" fmla="*/ 118 w 128"/>
                <a:gd name="T41" fmla="*/ 37 h 85"/>
                <a:gd name="T42" fmla="*/ 118 w 128"/>
                <a:gd name="T43" fmla="*/ 37 h 85"/>
                <a:gd name="T44" fmla="*/ 128 w 128"/>
                <a:gd name="T45" fmla="*/ 65 h 85"/>
                <a:gd name="T46" fmla="*/ 128 w 128"/>
                <a:gd name="T47" fmla="*/ 65 h 85"/>
                <a:gd name="T48" fmla="*/ 124 w 128"/>
                <a:gd name="T49" fmla="*/ 66 h 85"/>
                <a:gd name="T50" fmla="*/ 115 w 128"/>
                <a:gd name="T51" fmla="*/ 39 h 85"/>
                <a:gd name="T52" fmla="*/ 115 w 128"/>
                <a:gd name="T53" fmla="*/ 39 h 85"/>
                <a:gd name="T54" fmla="*/ 100 w 128"/>
                <a:gd name="T55" fmla="*/ 11 h 85"/>
                <a:gd name="T56" fmla="*/ 100 w 128"/>
                <a:gd name="T57" fmla="*/ 11 h 85"/>
                <a:gd name="T58" fmla="*/ 70 w 128"/>
                <a:gd name="T59" fmla="*/ 4 h 85"/>
                <a:gd name="T60" fmla="*/ 70 w 128"/>
                <a:gd name="T61" fmla="*/ 4 h 85"/>
                <a:gd name="T62" fmla="*/ 50 w 128"/>
                <a:gd name="T63" fmla="*/ 5 h 85"/>
                <a:gd name="T64" fmla="*/ 50 w 128"/>
                <a:gd name="T65" fmla="*/ 5 h 85"/>
                <a:gd name="T66" fmla="*/ 5 w 128"/>
                <a:gd name="T67" fmla="*/ 37 h 85"/>
                <a:gd name="T68" fmla="*/ 5 w 128"/>
                <a:gd name="T69" fmla="*/ 37 h 85"/>
                <a:gd name="T70" fmla="*/ 4 w 128"/>
                <a:gd name="T71" fmla="*/ 41 h 85"/>
                <a:gd name="T72" fmla="*/ 4 w 128"/>
                <a:gd name="T73" fmla="*/ 41 h 85"/>
                <a:gd name="T74" fmla="*/ 4 w 128"/>
                <a:gd name="T75" fmla="*/ 49 h 85"/>
                <a:gd name="T76" fmla="*/ 4 w 128"/>
                <a:gd name="T77" fmla="*/ 49 h 85"/>
                <a:gd name="T78" fmla="*/ 6 w 128"/>
                <a:gd name="T79" fmla="*/ 84 h 85"/>
                <a:gd name="T80" fmla="*/ 6 w 128"/>
                <a:gd name="T81" fmla="*/ 84 h 85"/>
                <a:gd name="T82" fmla="*/ 6 w 128"/>
                <a:gd name="T83" fmla="*/ 84 h 85"/>
                <a:gd name="T84" fmla="*/ 6 w 128"/>
                <a:gd name="T85" fmla="*/ 84 h 85"/>
                <a:gd name="T86" fmla="*/ 5 w 128"/>
                <a:gd name="T87" fmla="*/ 85 h 85"/>
                <a:gd name="T88" fmla="*/ 5 w 128"/>
                <a:gd name="T89" fmla="*/ 85 h 85"/>
                <a:gd name="T90" fmla="*/ 2 w 128"/>
                <a:gd name="T9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85">
                  <a:moveTo>
                    <a:pt x="2" y="83"/>
                  </a:moveTo>
                  <a:cubicBezTo>
                    <a:pt x="4" y="84"/>
                    <a:pt x="4" y="84"/>
                    <a:pt x="4"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1"/>
                    <a:pt x="0" y="63"/>
                    <a:pt x="0" y="49"/>
                  </a:cubicBezTo>
                  <a:cubicBezTo>
                    <a:pt x="0" y="49"/>
                    <a:pt x="0" y="49"/>
                    <a:pt x="0" y="49"/>
                  </a:cubicBezTo>
                  <a:cubicBezTo>
                    <a:pt x="0" y="46"/>
                    <a:pt x="0" y="43"/>
                    <a:pt x="0" y="40"/>
                  </a:cubicBezTo>
                  <a:cubicBezTo>
                    <a:pt x="0" y="40"/>
                    <a:pt x="0" y="40"/>
                    <a:pt x="0" y="40"/>
                  </a:cubicBezTo>
                  <a:cubicBezTo>
                    <a:pt x="1" y="38"/>
                    <a:pt x="1" y="36"/>
                    <a:pt x="2" y="35"/>
                  </a:cubicBezTo>
                  <a:cubicBezTo>
                    <a:pt x="2" y="35"/>
                    <a:pt x="2" y="35"/>
                    <a:pt x="2" y="35"/>
                  </a:cubicBezTo>
                  <a:cubicBezTo>
                    <a:pt x="5" y="31"/>
                    <a:pt x="17" y="6"/>
                    <a:pt x="50" y="1"/>
                  </a:cubicBezTo>
                  <a:cubicBezTo>
                    <a:pt x="50" y="1"/>
                    <a:pt x="50" y="1"/>
                    <a:pt x="50" y="1"/>
                  </a:cubicBezTo>
                  <a:cubicBezTo>
                    <a:pt x="57" y="0"/>
                    <a:pt x="64" y="0"/>
                    <a:pt x="70" y="0"/>
                  </a:cubicBezTo>
                  <a:cubicBezTo>
                    <a:pt x="70" y="0"/>
                    <a:pt x="70" y="0"/>
                    <a:pt x="70" y="0"/>
                  </a:cubicBezTo>
                  <a:cubicBezTo>
                    <a:pt x="90" y="0"/>
                    <a:pt x="100" y="5"/>
                    <a:pt x="103" y="9"/>
                  </a:cubicBezTo>
                  <a:cubicBezTo>
                    <a:pt x="103" y="9"/>
                    <a:pt x="103" y="9"/>
                    <a:pt x="103" y="9"/>
                  </a:cubicBezTo>
                  <a:cubicBezTo>
                    <a:pt x="107" y="14"/>
                    <a:pt x="113" y="23"/>
                    <a:pt x="118" y="37"/>
                  </a:cubicBezTo>
                  <a:cubicBezTo>
                    <a:pt x="118" y="37"/>
                    <a:pt x="118" y="37"/>
                    <a:pt x="118" y="37"/>
                  </a:cubicBezTo>
                  <a:cubicBezTo>
                    <a:pt x="124" y="52"/>
                    <a:pt x="128" y="65"/>
                    <a:pt x="128" y="65"/>
                  </a:cubicBezTo>
                  <a:cubicBezTo>
                    <a:pt x="128" y="65"/>
                    <a:pt x="128" y="65"/>
                    <a:pt x="128" y="65"/>
                  </a:cubicBezTo>
                  <a:cubicBezTo>
                    <a:pt x="124" y="66"/>
                    <a:pt x="124" y="66"/>
                    <a:pt x="124" y="66"/>
                  </a:cubicBezTo>
                  <a:cubicBezTo>
                    <a:pt x="124" y="66"/>
                    <a:pt x="120" y="53"/>
                    <a:pt x="115" y="39"/>
                  </a:cubicBezTo>
                  <a:cubicBezTo>
                    <a:pt x="115" y="39"/>
                    <a:pt x="115" y="39"/>
                    <a:pt x="115" y="39"/>
                  </a:cubicBezTo>
                  <a:cubicBezTo>
                    <a:pt x="109" y="25"/>
                    <a:pt x="104" y="15"/>
                    <a:pt x="100" y="11"/>
                  </a:cubicBezTo>
                  <a:cubicBezTo>
                    <a:pt x="100" y="11"/>
                    <a:pt x="100" y="11"/>
                    <a:pt x="100" y="11"/>
                  </a:cubicBezTo>
                  <a:cubicBezTo>
                    <a:pt x="98" y="9"/>
                    <a:pt x="89" y="4"/>
                    <a:pt x="70" y="4"/>
                  </a:cubicBezTo>
                  <a:cubicBezTo>
                    <a:pt x="70" y="4"/>
                    <a:pt x="70" y="4"/>
                    <a:pt x="70" y="4"/>
                  </a:cubicBezTo>
                  <a:cubicBezTo>
                    <a:pt x="64" y="4"/>
                    <a:pt x="58" y="4"/>
                    <a:pt x="50" y="5"/>
                  </a:cubicBezTo>
                  <a:cubicBezTo>
                    <a:pt x="50" y="5"/>
                    <a:pt x="50" y="5"/>
                    <a:pt x="50" y="5"/>
                  </a:cubicBezTo>
                  <a:cubicBezTo>
                    <a:pt x="19" y="10"/>
                    <a:pt x="9" y="32"/>
                    <a:pt x="5" y="37"/>
                  </a:cubicBezTo>
                  <a:cubicBezTo>
                    <a:pt x="5" y="37"/>
                    <a:pt x="5" y="37"/>
                    <a:pt x="5" y="37"/>
                  </a:cubicBezTo>
                  <a:cubicBezTo>
                    <a:pt x="5" y="37"/>
                    <a:pt x="5" y="39"/>
                    <a:pt x="4" y="41"/>
                  </a:cubicBezTo>
                  <a:cubicBezTo>
                    <a:pt x="4" y="41"/>
                    <a:pt x="4" y="41"/>
                    <a:pt x="4" y="41"/>
                  </a:cubicBezTo>
                  <a:cubicBezTo>
                    <a:pt x="4" y="43"/>
                    <a:pt x="4" y="46"/>
                    <a:pt x="4" y="49"/>
                  </a:cubicBezTo>
                  <a:cubicBezTo>
                    <a:pt x="4" y="49"/>
                    <a:pt x="4" y="49"/>
                    <a:pt x="4" y="49"/>
                  </a:cubicBezTo>
                  <a:cubicBezTo>
                    <a:pt x="4" y="63"/>
                    <a:pt x="6" y="82"/>
                    <a:pt x="6" y="84"/>
                  </a:cubicBezTo>
                  <a:cubicBezTo>
                    <a:pt x="6" y="84"/>
                    <a:pt x="6" y="84"/>
                    <a:pt x="6" y="84"/>
                  </a:cubicBezTo>
                  <a:cubicBezTo>
                    <a:pt x="6" y="84"/>
                    <a:pt x="6" y="84"/>
                    <a:pt x="6" y="84"/>
                  </a:cubicBezTo>
                  <a:cubicBezTo>
                    <a:pt x="6" y="84"/>
                    <a:pt x="6" y="84"/>
                    <a:pt x="6" y="84"/>
                  </a:cubicBezTo>
                  <a:cubicBezTo>
                    <a:pt x="6" y="84"/>
                    <a:pt x="6" y="84"/>
                    <a:pt x="5" y="85"/>
                  </a:cubicBezTo>
                  <a:cubicBezTo>
                    <a:pt x="5" y="85"/>
                    <a:pt x="5" y="85"/>
                    <a:pt x="5" y="85"/>
                  </a:cubicBezTo>
                  <a:cubicBezTo>
                    <a:pt x="2" y="83"/>
                    <a:pt x="2" y="83"/>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70"/>
            <p:cNvSpPr>
              <a:spLocks noEditPoints="1"/>
            </p:cNvSpPr>
            <p:nvPr/>
          </p:nvSpPr>
          <p:spPr bwMode="auto">
            <a:xfrm>
              <a:off x="2126" y="1052"/>
              <a:ext cx="333" cy="226"/>
            </a:xfrm>
            <a:custGeom>
              <a:avLst/>
              <a:gdLst>
                <a:gd name="T0" fmla="*/ 2 w 132"/>
                <a:gd name="T1" fmla="*/ 88 h 90"/>
                <a:gd name="T2" fmla="*/ 2 w 132"/>
                <a:gd name="T3" fmla="*/ 86 h 90"/>
                <a:gd name="T4" fmla="*/ 2 w 132"/>
                <a:gd name="T5" fmla="*/ 86 h 90"/>
                <a:gd name="T6" fmla="*/ 2 w 132"/>
                <a:gd name="T7" fmla="*/ 86 h 90"/>
                <a:gd name="T8" fmla="*/ 0 w 132"/>
                <a:gd name="T9" fmla="*/ 51 h 90"/>
                <a:gd name="T10" fmla="*/ 0 w 132"/>
                <a:gd name="T11" fmla="*/ 51 h 90"/>
                <a:gd name="T12" fmla="*/ 0 w 132"/>
                <a:gd name="T13" fmla="*/ 51 h 90"/>
                <a:gd name="T14" fmla="*/ 0 w 132"/>
                <a:gd name="T15" fmla="*/ 42 h 90"/>
                <a:gd name="T16" fmla="*/ 3 w 132"/>
                <a:gd name="T17" fmla="*/ 35 h 90"/>
                <a:gd name="T18" fmla="*/ 52 w 132"/>
                <a:gd name="T19" fmla="*/ 1 h 90"/>
                <a:gd name="T20" fmla="*/ 72 w 132"/>
                <a:gd name="T21" fmla="*/ 0 h 90"/>
                <a:gd name="T22" fmla="*/ 107 w 132"/>
                <a:gd name="T23" fmla="*/ 10 h 90"/>
                <a:gd name="T24" fmla="*/ 122 w 132"/>
                <a:gd name="T25" fmla="*/ 39 h 90"/>
                <a:gd name="T26" fmla="*/ 132 w 132"/>
                <a:gd name="T27" fmla="*/ 67 h 90"/>
                <a:gd name="T28" fmla="*/ 125 w 132"/>
                <a:gd name="T29" fmla="*/ 71 h 90"/>
                <a:gd name="T30" fmla="*/ 124 w 132"/>
                <a:gd name="T31" fmla="*/ 69 h 90"/>
                <a:gd name="T32" fmla="*/ 124 w 132"/>
                <a:gd name="T33" fmla="*/ 69 h 90"/>
                <a:gd name="T34" fmla="*/ 124 w 132"/>
                <a:gd name="T35" fmla="*/ 69 h 90"/>
                <a:gd name="T36" fmla="*/ 124 w 132"/>
                <a:gd name="T37" fmla="*/ 68 h 90"/>
                <a:gd name="T38" fmla="*/ 123 w 132"/>
                <a:gd name="T39" fmla="*/ 66 h 90"/>
                <a:gd name="T40" fmla="*/ 121 w 132"/>
                <a:gd name="T41" fmla="*/ 60 h 90"/>
                <a:gd name="T42" fmla="*/ 115 w 132"/>
                <a:gd name="T43" fmla="*/ 42 h 90"/>
                <a:gd name="T44" fmla="*/ 101 w 132"/>
                <a:gd name="T45" fmla="*/ 15 h 90"/>
                <a:gd name="T46" fmla="*/ 72 w 132"/>
                <a:gd name="T47" fmla="*/ 8 h 90"/>
                <a:gd name="T48" fmla="*/ 72 w 132"/>
                <a:gd name="T49" fmla="*/ 8 h 90"/>
                <a:gd name="T50" fmla="*/ 53 w 132"/>
                <a:gd name="T51" fmla="*/ 9 h 90"/>
                <a:gd name="T52" fmla="*/ 9 w 132"/>
                <a:gd name="T53" fmla="*/ 40 h 90"/>
                <a:gd name="T54" fmla="*/ 9 w 132"/>
                <a:gd name="T55" fmla="*/ 41 h 90"/>
                <a:gd name="T56" fmla="*/ 8 w 132"/>
                <a:gd name="T57" fmla="*/ 43 h 90"/>
                <a:gd name="T58" fmla="*/ 8 w 132"/>
                <a:gd name="T59" fmla="*/ 51 h 90"/>
                <a:gd name="T60" fmla="*/ 10 w 132"/>
                <a:gd name="T61" fmla="*/ 86 h 90"/>
                <a:gd name="T62" fmla="*/ 10 w 132"/>
                <a:gd name="T63" fmla="*/ 86 h 90"/>
                <a:gd name="T64" fmla="*/ 10 w 132"/>
                <a:gd name="T65" fmla="*/ 86 h 90"/>
                <a:gd name="T66" fmla="*/ 9 w 132"/>
                <a:gd name="T67" fmla="*/ 88 h 90"/>
                <a:gd name="T68" fmla="*/ 5 w 132"/>
                <a:gd name="T69" fmla="*/ 88 h 90"/>
                <a:gd name="T70" fmla="*/ 4 w 132"/>
                <a:gd name="T71" fmla="*/ 51 h 90"/>
                <a:gd name="T72" fmla="*/ 4 w 132"/>
                <a:gd name="T73" fmla="*/ 52 h 90"/>
                <a:gd name="T74" fmla="*/ 5 w 132"/>
                <a:gd name="T75" fmla="*/ 80 h 90"/>
                <a:gd name="T76" fmla="*/ 126 w 132"/>
                <a:gd name="T77" fmla="*/ 62 h 90"/>
                <a:gd name="T78" fmla="*/ 125 w 132"/>
                <a:gd name="T79" fmla="*/ 59 h 90"/>
                <a:gd name="T80" fmla="*/ 118 w 132"/>
                <a:gd name="T81" fmla="*/ 40 h 90"/>
                <a:gd name="T82" fmla="*/ 109 w 132"/>
                <a:gd name="T83" fmla="*/ 20 h 90"/>
                <a:gd name="T84" fmla="*/ 118 w 132"/>
                <a:gd name="T85" fmla="*/ 40 h 90"/>
                <a:gd name="T86" fmla="*/ 5 w 132"/>
                <a:gd name="T87" fmla="*/ 38 h 90"/>
                <a:gd name="T88" fmla="*/ 5 w 132"/>
                <a:gd name="T89" fmla="*/ 38 h 90"/>
                <a:gd name="T90" fmla="*/ 5 w 132"/>
                <a:gd name="T91" fmla="*/ 41 h 90"/>
                <a:gd name="T92" fmla="*/ 9 w 132"/>
                <a:gd name="T93" fmla="*/ 40 h 90"/>
                <a:gd name="T94" fmla="*/ 9 w 132"/>
                <a:gd name="T95" fmla="*/ 40 h 90"/>
                <a:gd name="T96" fmla="*/ 6 w 132"/>
                <a:gd name="T97" fmla="*/ 38 h 90"/>
                <a:gd name="T98" fmla="*/ 6 w 132"/>
                <a:gd name="T99" fmla="*/ 38 h 90"/>
                <a:gd name="T100" fmla="*/ 6 w 132"/>
                <a:gd name="T101" fmla="*/ 38 h 90"/>
                <a:gd name="T102" fmla="*/ 6 w 132"/>
                <a:gd name="T103" fmla="*/ 38 h 90"/>
                <a:gd name="T104" fmla="*/ 6 w 132"/>
                <a:gd name="T105" fmla="*/ 38 h 90"/>
                <a:gd name="T106" fmla="*/ 6 w 132"/>
                <a:gd name="T107" fmla="*/ 38 h 90"/>
                <a:gd name="T108" fmla="*/ 6 w 132"/>
                <a:gd name="T109" fmla="*/ 38 h 90"/>
                <a:gd name="T110" fmla="*/ 6 w 132"/>
                <a:gd name="T111" fmla="*/ 38 h 90"/>
                <a:gd name="T112" fmla="*/ 6 w 132"/>
                <a:gd name="T113" fmla="*/ 37 h 90"/>
                <a:gd name="T114" fmla="*/ 6 w 132"/>
                <a:gd name="T115" fmla="*/ 38 h 90"/>
                <a:gd name="T116" fmla="*/ 9 w 132"/>
                <a:gd name="T117" fmla="*/ 32 h 90"/>
                <a:gd name="T118" fmla="*/ 52 w 132"/>
                <a:gd name="T119" fmla="*/ 5 h 90"/>
                <a:gd name="T120" fmla="*/ 72 w 132"/>
                <a:gd name="T121" fmla="*/ 4 h 90"/>
                <a:gd name="T122" fmla="*/ 72 w 132"/>
                <a:gd name="T123" fmla="*/ 4 h 90"/>
                <a:gd name="T124" fmla="*/ 52 w 132"/>
                <a:gd name="T12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90">
                  <a:moveTo>
                    <a:pt x="5" y="88"/>
                  </a:moveTo>
                  <a:cubicBezTo>
                    <a:pt x="2" y="88"/>
                    <a:pt x="2" y="88"/>
                    <a:pt x="2" y="88"/>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3"/>
                    <a:pt x="0" y="65"/>
                    <a:pt x="0" y="51"/>
                  </a:cubicBezTo>
                  <a:cubicBezTo>
                    <a:pt x="0" y="51"/>
                    <a:pt x="0" y="51"/>
                    <a:pt x="0" y="51"/>
                  </a:cubicBezTo>
                  <a:cubicBezTo>
                    <a:pt x="0" y="51"/>
                    <a:pt x="0" y="51"/>
                    <a:pt x="0" y="51"/>
                  </a:cubicBezTo>
                  <a:cubicBezTo>
                    <a:pt x="0" y="51"/>
                    <a:pt x="0" y="51"/>
                    <a:pt x="0" y="51"/>
                  </a:cubicBezTo>
                  <a:cubicBezTo>
                    <a:pt x="0" y="51"/>
                    <a:pt x="0" y="51"/>
                    <a:pt x="0" y="51"/>
                  </a:cubicBezTo>
                  <a:cubicBezTo>
                    <a:pt x="0" y="48"/>
                    <a:pt x="0" y="45"/>
                    <a:pt x="0" y="42"/>
                  </a:cubicBezTo>
                  <a:cubicBezTo>
                    <a:pt x="0" y="42"/>
                    <a:pt x="0" y="42"/>
                    <a:pt x="0" y="42"/>
                  </a:cubicBezTo>
                  <a:cubicBezTo>
                    <a:pt x="1" y="40"/>
                    <a:pt x="1" y="38"/>
                    <a:pt x="3" y="35"/>
                  </a:cubicBezTo>
                  <a:cubicBezTo>
                    <a:pt x="3" y="35"/>
                    <a:pt x="3" y="35"/>
                    <a:pt x="3" y="35"/>
                  </a:cubicBezTo>
                  <a:cubicBezTo>
                    <a:pt x="5" y="32"/>
                    <a:pt x="17" y="6"/>
                    <a:pt x="52" y="1"/>
                  </a:cubicBezTo>
                  <a:cubicBezTo>
                    <a:pt x="52" y="1"/>
                    <a:pt x="52" y="1"/>
                    <a:pt x="52" y="1"/>
                  </a:cubicBezTo>
                  <a:cubicBezTo>
                    <a:pt x="59" y="0"/>
                    <a:pt x="66" y="0"/>
                    <a:pt x="72" y="0"/>
                  </a:cubicBezTo>
                  <a:cubicBezTo>
                    <a:pt x="72" y="0"/>
                    <a:pt x="72" y="0"/>
                    <a:pt x="72" y="0"/>
                  </a:cubicBezTo>
                  <a:cubicBezTo>
                    <a:pt x="92" y="0"/>
                    <a:pt x="103" y="5"/>
                    <a:pt x="107" y="10"/>
                  </a:cubicBezTo>
                  <a:cubicBezTo>
                    <a:pt x="107" y="10"/>
                    <a:pt x="107" y="10"/>
                    <a:pt x="107" y="10"/>
                  </a:cubicBezTo>
                  <a:cubicBezTo>
                    <a:pt x="111" y="15"/>
                    <a:pt x="116" y="24"/>
                    <a:pt x="122" y="39"/>
                  </a:cubicBezTo>
                  <a:cubicBezTo>
                    <a:pt x="122" y="39"/>
                    <a:pt x="122" y="39"/>
                    <a:pt x="122" y="39"/>
                  </a:cubicBezTo>
                  <a:cubicBezTo>
                    <a:pt x="128" y="53"/>
                    <a:pt x="131" y="66"/>
                    <a:pt x="132" y="67"/>
                  </a:cubicBezTo>
                  <a:cubicBezTo>
                    <a:pt x="132" y="67"/>
                    <a:pt x="132" y="67"/>
                    <a:pt x="132" y="67"/>
                  </a:cubicBezTo>
                  <a:cubicBezTo>
                    <a:pt x="132" y="69"/>
                    <a:pt x="132" y="69"/>
                    <a:pt x="132" y="69"/>
                  </a:cubicBezTo>
                  <a:cubicBezTo>
                    <a:pt x="125" y="71"/>
                    <a:pt x="125" y="71"/>
                    <a:pt x="125" y="71"/>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8"/>
                    <a:pt x="124" y="68"/>
                  </a:cubicBezTo>
                  <a:cubicBezTo>
                    <a:pt x="124" y="68"/>
                    <a:pt x="124" y="68"/>
                    <a:pt x="124" y="68"/>
                  </a:cubicBezTo>
                  <a:cubicBezTo>
                    <a:pt x="124" y="68"/>
                    <a:pt x="123" y="67"/>
                    <a:pt x="123" y="66"/>
                  </a:cubicBezTo>
                  <a:cubicBezTo>
                    <a:pt x="123" y="66"/>
                    <a:pt x="123" y="66"/>
                    <a:pt x="123" y="66"/>
                  </a:cubicBezTo>
                  <a:cubicBezTo>
                    <a:pt x="123" y="65"/>
                    <a:pt x="122" y="63"/>
                    <a:pt x="121" y="60"/>
                  </a:cubicBezTo>
                  <a:cubicBezTo>
                    <a:pt x="121" y="60"/>
                    <a:pt x="121" y="60"/>
                    <a:pt x="121" y="60"/>
                  </a:cubicBezTo>
                  <a:cubicBezTo>
                    <a:pt x="120" y="55"/>
                    <a:pt x="117" y="48"/>
                    <a:pt x="115" y="42"/>
                  </a:cubicBezTo>
                  <a:cubicBezTo>
                    <a:pt x="115" y="42"/>
                    <a:pt x="115" y="42"/>
                    <a:pt x="115" y="42"/>
                  </a:cubicBezTo>
                  <a:cubicBezTo>
                    <a:pt x="109" y="28"/>
                    <a:pt x="104" y="18"/>
                    <a:pt x="101" y="15"/>
                  </a:cubicBezTo>
                  <a:cubicBezTo>
                    <a:pt x="101" y="15"/>
                    <a:pt x="101" y="15"/>
                    <a:pt x="101" y="15"/>
                  </a:cubicBezTo>
                  <a:cubicBezTo>
                    <a:pt x="99" y="13"/>
                    <a:pt x="91" y="8"/>
                    <a:pt x="72" y="8"/>
                  </a:cubicBezTo>
                  <a:cubicBezTo>
                    <a:pt x="72" y="8"/>
                    <a:pt x="72" y="8"/>
                    <a:pt x="72" y="8"/>
                  </a:cubicBezTo>
                  <a:cubicBezTo>
                    <a:pt x="72" y="8"/>
                    <a:pt x="72" y="8"/>
                    <a:pt x="72" y="8"/>
                  </a:cubicBezTo>
                  <a:cubicBezTo>
                    <a:pt x="72" y="8"/>
                    <a:pt x="72" y="8"/>
                    <a:pt x="72" y="8"/>
                  </a:cubicBezTo>
                  <a:cubicBezTo>
                    <a:pt x="66" y="8"/>
                    <a:pt x="60" y="8"/>
                    <a:pt x="53" y="9"/>
                  </a:cubicBezTo>
                  <a:cubicBezTo>
                    <a:pt x="53" y="9"/>
                    <a:pt x="53" y="9"/>
                    <a:pt x="53" y="9"/>
                  </a:cubicBezTo>
                  <a:cubicBezTo>
                    <a:pt x="23" y="13"/>
                    <a:pt x="13" y="34"/>
                    <a:pt x="9" y="40"/>
                  </a:cubicBezTo>
                  <a:cubicBezTo>
                    <a:pt x="9" y="40"/>
                    <a:pt x="9" y="40"/>
                    <a:pt x="9" y="40"/>
                  </a:cubicBezTo>
                  <a:cubicBezTo>
                    <a:pt x="9" y="40"/>
                    <a:pt x="9" y="40"/>
                    <a:pt x="9" y="41"/>
                  </a:cubicBezTo>
                  <a:cubicBezTo>
                    <a:pt x="9" y="41"/>
                    <a:pt x="9" y="41"/>
                    <a:pt x="9" y="41"/>
                  </a:cubicBezTo>
                  <a:cubicBezTo>
                    <a:pt x="9" y="41"/>
                    <a:pt x="9" y="42"/>
                    <a:pt x="8" y="43"/>
                  </a:cubicBezTo>
                  <a:cubicBezTo>
                    <a:pt x="8" y="43"/>
                    <a:pt x="8" y="43"/>
                    <a:pt x="8" y="43"/>
                  </a:cubicBezTo>
                  <a:cubicBezTo>
                    <a:pt x="8" y="45"/>
                    <a:pt x="8" y="48"/>
                    <a:pt x="8" y="51"/>
                  </a:cubicBezTo>
                  <a:cubicBezTo>
                    <a:pt x="8" y="51"/>
                    <a:pt x="8" y="51"/>
                    <a:pt x="8" y="51"/>
                  </a:cubicBezTo>
                  <a:cubicBezTo>
                    <a:pt x="8" y="65"/>
                    <a:pt x="10" y="83"/>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2" y="88"/>
                    <a:pt x="12" y="88"/>
                    <a:pt x="12" y="88"/>
                  </a:cubicBezTo>
                  <a:cubicBezTo>
                    <a:pt x="9" y="88"/>
                    <a:pt x="9" y="88"/>
                    <a:pt x="9" y="88"/>
                  </a:cubicBezTo>
                  <a:cubicBezTo>
                    <a:pt x="8" y="90"/>
                    <a:pt x="8" y="90"/>
                    <a:pt x="8" y="90"/>
                  </a:cubicBezTo>
                  <a:cubicBezTo>
                    <a:pt x="5" y="88"/>
                    <a:pt x="5" y="88"/>
                    <a:pt x="5" y="88"/>
                  </a:cubicBezTo>
                  <a:close/>
                  <a:moveTo>
                    <a:pt x="5" y="80"/>
                  </a:moveTo>
                  <a:cubicBezTo>
                    <a:pt x="5" y="73"/>
                    <a:pt x="4" y="61"/>
                    <a:pt x="4" y="51"/>
                  </a:cubicBezTo>
                  <a:cubicBezTo>
                    <a:pt x="4" y="51"/>
                    <a:pt x="4" y="51"/>
                    <a:pt x="4" y="51"/>
                  </a:cubicBezTo>
                  <a:cubicBezTo>
                    <a:pt x="4" y="52"/>
                    <a:pt x="4" y="52"/>
                    <a:pt x="4" y="52"/>
                  </a:cubicBezTo>
                  <a:cubicBezTo>
                    <a:pt x="4" y="52"/>
                    <a:pt x="4" y="52"/>
                    <a:pt x="4" y="52"/>
                  </a:cubicBezTo>
                  <a:cubicBezTo>
                    <a:pt x="4" y="61"/>
                    <a:pt x="5" y="73"/>
                    <a:pt x="5" y="80"/>
                  </a:cubicBezTo>
                  <a:close/>
                  <a:moveTo>
                    <a:pt x="118" y="40"/>
                  </a:moveTo>
                  <a:cubicBezTo>
                    <a:pt x="122" y="48"/>
                    <a:pt x="124" y="57"/>
                    <a:pt x="126" y="62"/>
                  </a:cubicBezTo>
                  <a:cubicBezTo>
                    <a:pt x="126" y="62"/>
                    <a:pt x="126" y="62"/>
                    <a:pt x="126" y="62"/>
                  </a:cubicBezTo>
                  <a:cubicBezTo>
                    <a:pt x="126" y="61"/>
                    <a:pt x="125" y="60"/>
                    <a:pt x="125" y="59"/>
                  </a:cubicBezTo>
                  <a:cubicBezTo>
                    <a:pt x="125" y="59"/>
                    <a:pt x="125" y="59"/>
                    <a:pt x="125" y="59"/>
                  </a:cubicBezTo>
                  <a:cubicBezTo>
                    <a:pt x="124" y="54"/>
                    <a:pt x="121" y="47"/>
                    <a:pt x="118" y="40"/>
                  </a:cubicBezTo>
                  <a:cubicBezTo>
                    <a:pt x="118" y="40"/>
                    <a:pt x="118" y="40"/>
                    <a:pt x="118" y="40"/>
                  </a:cubicBezTo>
                  <a:cubicBezTo>
                    <a:pt x="115" y="32"/>
                    <a:pt x="112" y="25"/>
                    <a:pt x="109" y="20"/>
                  </a:cubicBezTo>
                  <a:cubicBezTo>
                    <a:pt x="109" y="20"/>
                    <a:pt x="109" y="20"/>
                    <a:pt x="109" y="20"/>
                  </a:cubicBezTo>
                  <a:cubicBezTo>
                    <a:pt x="112" y="25"/>
                    <a:pt x="115" y="32"/>
                    <a:pt x="118" y="40"/>
                  </a:cubicBezTo>
                  <a:close/>
                  <a:moveTo>
                    <a:pt x="5" y="41"/>
                  </a:moveTo>
                  <a:cubicBezTo>
                    <a:pt x="5" y="39"/>
                    <a:pt x="5" y="39"/>
                    <a:pt x="5" y="38"/>
                  </a:cubicBezTo>
                  <a:cubicBezTo>
                    <a:pt x="5" y="38"/>
                    <a:pt x="5" y="38"/>
                    <a:pt x="5" y="38"/>
                  </a:cubicBezTo>
                  <a:cubicBezTo>
                    <a:pt x="5" y="38"/>
                    <a:pt x="5" y="38"/>
                    <a:pt x="5" y="38"/>
                  </a:cubicBezTo>
                  <a:cubicBezTo>
                    <a:pt x="5" y="38"/>
                    <a:pt x="5" y="38"/>
                    <a:pt x="5" y="38"/>
                  </a:cubicBezTo>
                  <a:cubicBezTo>
                    <a:pt x="5" y="39"/>
                    <a:pt x="5" y="40"/>
                    <a:pt x="5" y="41"/>
                  </a:cubicBezTo>
                  <a:close/>
                  <a:moveTo>
                    <a:pt x="9" y="40"/>
                  </a:moveTo>
                  <a:cubicBezTo>
                    <a:pt x="9" y="40"/>
                    <a:pt x="9" y="40"/>
                    <a:pt x="9" y="40"/>
                  </a:cubicBezTo>
                  <a:cubicBezTo>
                    <a:pt x="9" y="40"/>
                    <a:pt x="9" y="40"/>
                    <a:pt x="9" y="40"/>
                  </a:cubicBezTo>
                  <a:cubicBezTo>
                    <a:pt x="9" y="40"/>
                    <a:pt x="9" y="40"/>
                    <a:pt x="9" y="40"/>
                  </a:cubicBezTo>
                  <a:cubicBezTo>
                    <a:pt x="9" y="40"/>
                    <a:pt x="9" y="40"/>
                    <a:pt x="9" y="40"/>
                  </a:cubicBezTo>
                  <a:close/>
                  <a:moveTo>
                    <a:pt x="6" y="38"/>
                  </a:move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7"/>
                    <a:pt x="6" y="37"/>
                  </a:cubicBezTo>
                  <a:cubicBezTo>
                    <a:pt x="6" y="37"/>
                    <a:pt x="6" y="37"/>
                    <a:pt x="6" y="37"/>
                  </a:cubicBezTo>
                  <a:cubicBezTo>
                    <a:pt x="6" y="37"/>
                    <a:pt x="6" y="38"/>
                    <a:pt x="6" y="38"/>
                  </a:cubicBezTo>
                  <a:close/>
                  <a:moveTo>
                    <a:pt x="52" y="5"/>
                  </a:moveTo>
                  <a:cubicBezTo>
                    <a:pt x="27" y="9"/>
                    <a:pt x="15" y="24"/>
                    <a:pt x="9" y="32"/>
                  </a:cubicBezTo>
                  <a:cubicBezTo>
                    <a:pt x="9" y="32"/>
                    <a:pt x="9" y="32"/>
                    <a:pt x="9" y="32"/>
                  </a:cubicBezTo>
                  <a:cubicBezTo>
                    <a:pt x="15" y="24"/>
                    <a:pt x="27" y="9"/>
                    <a:pt x="52" y="5"/>
                  </a:cubicBezTo>
                  <a:cubicBezTo>
                    <a:pt x="52" y="5"/>
                    <a:pt x="52" y="5"/>
                    <a:pt x="52" y="5"/>
                  </a:cubicBezTo>
                  <a:cubicBezTo>
                    <a:pt x="60" y="4"/>
                    <a:pt x="66" y="4"/>
                    <a:pt x="72" y="4"/>
                  </a:cubicBezTo>
                  <a:cubicBezTo>
                    <a:pt x="72" y="4"/>
                    <a:pt x="72" y="4"/>
                    <a:pt x="72" y="4"/>
                  </a:cubicBezTo>
                  <a:cubicBezTo>
                    <a:pt x="72" y="4"/>
                    <a:pt x="72" y="4"/>
                    <a:pt x="72" y="4"/>
                  </a:cubicBezTo>
                  <a:cubicBezTo>
                    <a:pt x="72" y="4"/>
                    <a:pt x="72" y="4"/>
                    <a:pt x="72" y="4"/>
                  </a:cubicBezTo>
                  <a:cubicBezTo>
                    <a:pt x="66" y="4"/>
                    <a:pt x="60" y="4"/>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71"/>
            <p:cNvSpPr/>
            <p:nvPr/>
          </p:nvSpPr>
          <p:spPr bwMode="auto">
            <a:xfrm>
              <a:off x="2300" y="1449"/>
              <a:ext cx="10" cy="35"/>
            </a:xfrm>
            <a:custGeom>
              <a:avLst/>
              <a:gdLst>
                <a:gd name="T0" fmla="*/ 0 w 10"/>
                <a:gd name="T1" fmla="*/ 35 h 35"/>
                <a:gd name="T2" fmla="*/ 0 w 10"/>
                <a:gd name="T3" fmla="*/ 0 h 35"/>
                <a:gd name="T4" fmla="*/ 10 w 10"/>
                <a:gd name="T5" fmla="*/ 0 h 35"/>
                <a:gd name="T6" fmla="*/ 10 w 10"/>
                <a:gd name="T7" fmla="*/ 35 h 35"/>
                <a:gd name="T8" fmla="*/ 0 w 10"/>
                <a:gd name="T9" fmla="*/ 35 h 35"/>
                <a:gd name="T10" fmla="*/ 0 w 10"/>
                <a:gd name="T11" fmla="*/ 35 h 35"/>
              </a:gdLst>
              <a:ahLst/>
              <a:cxnLst>
                <a:cxn ang="0">
                  <a:pos x="T0" y="T1"/>
                </a:cxn>
                <a:cxn ang="0">
                  <a:pos x="T2" y="T3"/>
                </a:cxn>
                <a:cxn ang="0">
                  <a:pos x="T4" y="T5"/>
                </a:cxn>
                <a:cxn ang="0">
                  <a:pos x="T6" y="T7"/>
                </a:cxn>
                <a:cxn ang="0">
                  <a:pos x="T8" y="T9"/>
                </a:cxn>
                <a:cxn ang="0">
                  <a:pos x="T10" y="T11"/>
                </a:cxn>
              </a:cxnLst>
              <a:rect l="0" t="0" r="r" b="b"/>
              <a:pathLst>
                <a:path w="10" h="35">
                  <a:moveTo>
                    <a:pt x="0" y="35"/>
                  </a:moveTo>
                  <a:lnTo>
                    <a:pt x="0" y="0"/>
                  </a:lnTo>
                  <a:lnTo>
                    <a:pt x="10" y="0"/>
                  </a:lnTo>
                  <a:lnTo>
                    <a:pt x="10" y="35"/>
                  </a:lnTo>
                  <a:lnTo>
                    <a:pt x="0" y="35"/>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72"/>
            <p:cNvSpPr>
              <a:spLocks noEditPoints="1"/>
            </p:cNvSpPr>
            <p:nvPr/>
          </p:nvSpPr>
          <p:spPr bwMode="auto">
            <a:xfrm>
              <a:off x="2295" y="1444"/>
              <a:ext cx="20" cy="45"/>
            </a:xfrm>
            <a:custGeom>
              <a:avLst/>
              <a:gdLst>
                <a:gd name="T0" fmla="*/ 15 w 20"/>
                <a:gd name="T1" fmla="*/ 45 h 45"/>
                <a:gd name="T2" fmla="*/ 5 w 20"/>
                <a:gd name="T3" fmla="*/ 45 h 45"/>
                <a:gd name="T4" fmla="*/ 5 w 20"/>
                <a:gd name="T5" fmla="*/ 40 h 45"/>
                <a:gd name="T6" fmla="*/ 10 w 20"/>
                <a:gd name="T7" fmla="*/ 40 h 45"/>
                <a:gd name="T8" fmla="*/ 5 w 20"/>
                <a:gd name="T9" fmla="*/ 40 h 45"/>
                <a:gd name="T10" fmla="*/ 5 w 20"/>
                <a:gd name="T11" fmla="*/ 45 h 45"/>
                <a:gd name="T12" fmla="*/ 0 w 20"/>
                <a:gd name="T13" fmla="*/ 45 h 45"/>
                <a:gd name="T14" fmla="*/ 0 w 20"/>
                <a:gd name="T15" fmla="*/ 0 h 45"/>
                <a:gd name="T16" fmla="*/ 20 w 20"/>
                <a:gd name="T17" fmla="*/ 0 h 45"/>
                <a:gd name="T18" fmla="*/ 20 w 20"/>
                <a:gd name="T19" fmla="*/ 45 h 45"/>
                <a:gd name="T20" fmla="*/ 15 w 20"/>
                <a:gd name="T21" fmla="*/ 45 h 45"/>
                <a:gd name="T22" fmla="*/ 15 w 20"/>
                <a:gd name="T23" fmla="*/ 45 h 45"/>
                <a:gd name="T24" fmla="*/ 10 w 20"/>
                <a:gd name="T25" fmla="*/ 35 h 45"/>
                <a:gd name="T26" fmla="*/ 10 w 20"/>
                <a:gd name="T27" fmla="*/ 10 h 45"/>
                <a:gd name="T28" fmla="*/ 10 w 20"/>
                <a:gd name="T29" fmla="*/ 35 h 45"/>
                <a:gd name="T30" fmla="*/ 10 w 20"/>
                <a:gd name="T31"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5">
                  <a:moveTo>
                    <a:pt x="15" y="45"/>
                  </a:moveTo>
                  <a:lnTo>
                    <a:pt x="5" y="45"/>
                  </a:lnTo>
                  <a:lnTo>
                    <a:pt x="5" y="40"/>
                  </a:lnTo>
                  <a:lnTo>
                    <a:pt x="10" y="40"/>
                  </a:lnTo>
                  <a:lnTo>
                    <a:pt x="5" y="40"/>
                  </a:lnTo>
                  <a:lnTo>
                    <a:pt x="5" y="45"/>
                  </a:lnTo>
                  <a:lnTo>
                    <a:pt x="0" y="45"/>
                  </a:lnTo>
                  <a:lnTo>
                    <a:pt x="0" y="0"/>
                  </a:lnTo>
                  <a:lnTo>
                    <a:pt x="20" y="0"/>
                  </a:lnTo>
                  <a:lnTo>
                    <a:pt x="20" y="45"/>
                  </a:lnTo>
                  <a:lnTo>
                    <a:pt x="15" y="45"/>
                  </a:lnTo>
                  <a:lnTo>
                    <a:pt x="15" y="45"/>
                  </a:lnTo>
                  <a:close/>
                  <a:moveTo>
                    <a:pt x="10" y="35"/>
                  </a:moveTo>
                  <a:lnTo>
                    <a:pt x="10" y="10"/>
                  </a:lnTo>
                  <a:lnTo>
                    <a:pt x="10" y="35"/>
                  </a:lnTo>
                  <a:lnTo>
                    <a:pt x="1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3"/>
            <p:cNvSpPr/>
            <p:nvPr/>
          </p:nvSpPr>
          <p:spPr bwMode="auto">
            <a:xfrm>
              <a:off x="2252" y="1477"/>
              <a:ext cx="86" cy="35"/>
            </a:xfrm>
            <a:custGeom>
              <a:avLst/>
              <a:gdLst>
                <a:gd name="T0" fmla="*/ 25 w 34"/>
                <a:gd name="T1" fmla="*/ 13 h 14"/>
                <a:gd name="T2" fmla="*/ 19 w 34"/>
                <a:gd name="T3" fmla="*/ 9 h 14"/>
                <a:gd name="T4" fmla="*/ 19 w 34"/>
                <a:gd name="T5" fmla="*/ 9 h 14"/>
                <a:gd name="T6" fmla="*/ 18 w 34"/>
                <a:gd name="T7" fmla="*/ 7 h 14"/>
                <a:gd name="T8" fmla="*/ 18 w 34"/>
                <a:gd name="T9" fmla="*/ 7 h 14"/>
                <a:gd name="T10" fmla="*/ 7 w 34"/>
                <a:gd name="T11" fmla="*/ 14 h 14"/>
                <a:gd name="T12" fmla="*/ 7 w 34"/>
                <a:gd name="T13" fmla="*/ 14 h 14"/>
                <a:gd name="T14" fmla="*/ 6 w 34"/>
                <a:gd name="T15" fmla="*/ 13 h 14"/>
                <a:gd name="T16" fmla="*/ 6 w 34"/>
                <a:gd name="T17" fmla="*/ 13 h 14"/>
                <a:gd name="T18" fmla="*/ 0 w 34"/>
                <a:gd name="T19" fmla="*/ 4 h 14"/>
                <a:gd name="T20" fmla="*/ 0 w 34"/>
                <a:gd name="T21" fmla="*/ 4 h 14"/>
                <a:gd name="T22" fmla="*/ 0 w 34"/>
                <a:gd name="T23" fmla="*/ 3 h 14"/>
                <a:gd name="T24" fmla="*/ 0 w 34"/>
                <a:gd name="T25" fmla="*/ 3 h 14"/>
                <a:gd name="T26" fmla="*/ 4 w 34"/>
                <a:gd name="T27" fmla="*/ 4 h 14"/>
                <a:gd name="T28" fmla="*/ 4 w 34"/>
                <a:gd name="T29" fmla="*/ 4 h 14"/>
                <a:gd name="T30" fmla="*/ 4 w 34"/>
                <a:gd name="T31" fmla="*/ 4 h 14"/>
                <a:gd name="T32" fmla="*/ 5 w 34"/>
                <a:gd name="T33" fmla="*/ 7 h 14"/>
                <a:gd name="T34" fmla="*/ 5 w 34"/>
                <a:gd name="T35" fmla="*/ 7 h 14"/>
                <a:gd name="T36" fmla="*/ 6 w 34"/>
                <a:gd name="T37" fmla="*/ 9 h 14"/>
                <a:gd name="T38" fmla="*/ 6 w 34"/>
                <a:gd name="T39" fmla="*/ 9 h 14"/>
                <a:gd name="T40" fmla="*/ 7 w 34"/>
                <a:gd name="T41" fmla="*/ 10 h 14"/>
                <a:gd name="T42" fmla="*/ 7 w 34"/>
                <a:gd name="T43" fmla="*/ 10 h 14"/>
                <a:gd name="T44" fmla="*/ 13 w 34"/>
                <a:gd name="T45" fmla="*/ 6 h 14"/>
                <a:gd name="T46" fmla="*/ 13 w 34"/>
                <a:gd name="T47" fmla="*/ 6 h 14"/>
                <a:gd name="T48" fmla="*/ 17 w 34"/>
                <a:gd name="T49" fmla="*/ 2 h 14"/>
                <a:gd name="T50" fmla="*/ 17 w 34"/>
                <a:gd name="T51" fmla="*/ 2 h 14"/>
                <a:gd name="T52" fmla="*/ 19 w 34"/>
                <a:gd name="T53" fmla="*/ 0 h 14"/>
                <a:gd name="T54" fmla="*/ 20 w 34"/>
                <a:gd name="T55" fmla="*/ 3 h 14"/>
                <a:gd name="T56" fmla="*/ 22 w 34"/>
                <a:gd name="T57" fmla="*/ 6 h 14"/>
                <a:gd name="T58" fmla="*/ 22 w 34"/>
                <a:gd name="T59" fmla="*/ 6 h 14"/>
                <a:gd name="T60" fmla="*/ 25 w 34"/>
                <a:gd name="T61" fmla="*/ 9 h 14"/>
                <a:gd name="T62" fmla="*/ 25 w 34"/>
                <a:gd name="T63" fmla="*/ 9 h 14"/>
                <a:gd name="T64" fmla="*/ 25 w 34"/>
                <a:gd name="T65" fmla="*/ 9 h 14"/>
                <a:gd name="T66" fmla="*/ 25 w 34"/>
                <a:gd name="T67" fmla="*/ 9 h 14"/>
                <a:gd name="T68" fmla="*/ 25 w 34"/>
                <a:gd name="T69" fmla="*/ 9 h 14"/>
                <a:gd name="T70" fmla="*/ 25 w 34"/>
                <a:gd name="T71" fmla="*/ 9 h 14"/>
                <a:gd name="T72" fmla="*/ 26 w 34"/>
                <a:gd name="T73" fmla="*/ 9 h 14"/>
                <a:gd name="T74" fmla="*/ 26 w 34"/>
                <a:gd name="T75" fmla="*/ 9 h 14"/>
                <a:gd name="T76" fmla="*/ 28 w 34"/>
                <a:gd name="T77" fmla="*/ 5 h 14"/>
                <a:gd name="T78" fmla="*/ 28 w 34"/>
                <a:gd name="T79" fmla="*/ 5 h 14"/>
                <a:gd name="T80" fmla="*/ 31 w 34"/>
                <a:gd name="T81" fmla="*/ 0 h 14"/>
                <a:gd name="T82" fmla="*/ 31 w 34"/>
                <a:gd name="T83" fmla="*/ 0 h 14"/>
                <a:gd name="T84" fmla="*/ 34 w 34"/>
                <a:gd name="T85" fmla="*/ 2 h 14"/>
                <a:gd name="T86" fmla="*/ 32 w 34"/>
                <a:gd name="T87" fmla="*/ 7 h 14"/>
                <a:gd name="T88" fmla="*/ 32 w 34"/>
                <a:gd name="T89" fmla="*/ 7 h 14"/>
                <a:gd name="T90" fmla="*/ 26 w 34"/>
                <a:gd name="T91" fmla="*/ 13 h 14"/>
                <a:gd name="T92" fmla="*/ 26 w 34"/>
                <a:gd name="T93" fmla="*/ 13 h 14"/>
                <a:gd name="T94" fmla="*/ 26 w 34"/>
                <a:gd name="T95" fmla="*/ 13 h 14"/>
                <a:gd name="T96" fmla="*/ 26 w 34"/>
                <a:gd name="T97" fmla="*/ 13 h 14"/>
                <a:gd name="T98" fmla="*/ 25 w 34"/>
                <a:gd name="T99" fmla="*/ 13 h 14"/>
                <a:gd name="T100" fmla="*/ 25 w 34"/>
                <a:gd name="T101" fmla="*/ 13 h 14"/>
                <a:gd name="T102" fmla="*/ 25 w 34"/>
                <a:gd name="T103" fmla="*/ 14 h 14"/>
                <a:gd name="T104" fmla="*/ 25 w 34"/>
                <a:gd name="T105" fmla="*/ 14 h 14"/>
                <a:gd name="T106" fmla="*/ 25 w 34"/>
                <a:gd name="T107" fmla="*/ 14 h 14"/>
                <a:gd name="T108" fmla="*/ 25 w 34"/>
                <a:gd name="T10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14">
                  <a:moveTo>
                    <a:pt x="25" y="13"/>
                  </a:moveTo>
                  <a:cubicBezTo>
                    <a:pt x="22" y="13"/>
                    <a:pt x="21" y="10"/>
                    <a:pt x="19" y="9"/>
                  </a:cubicBezTo>
                  <a:cubicBezTo>
                    <a:pt x="19" y="9"/>
                    <a:pt x="19" y="9"/>
                    <a:pt x="19" y="9"/>
                  </a:cubicBezTo>
                  <a:cubicBezTo>
                    <a:pt x="19" y="8"/>
                    <a:pt x="18" y="7"/>
                    <a:pt x="18" y="7"/>
                  </a:cubicBezTo>
                  <a:cubicBezTo>
                    <a:pt x="18" y="7"/>
                    <a:pt x="18" y="7"/>
                    <a:pt x="18" y="7"/>
                  </a:cubicBezTo>
                  <a:cubicBezTo>
                    <a:pt x="15" y="9"/>
                    <a:pt x="11" y="13"/>
                    <a:pt x="7" y="14"/>
                  </a:cubicBezTo>
                  <a:cubicBezTo>
                    <a:pt x="7" y="14"/>
                    <a:pt x="7" y="14"/>
                    <a:pt x="7" y="14"/>
                  </a:cubicBezTo>
                  <a:cubicBezTo>
                    <a:pt x="6" y="14"/>
                    <a:pt x="6" y="13"/>
                    <a:pt x="6" y="13"/>
                  </a:cubicBezTo>
                  <a:cubicBezTo>
                    <a:pt x="6" y="13"/>
                    <a:pt x="6" y="13"/>
                    <a:pt x="6" y="13"/>
                  </a:cubicBezTo>
                  <a:cubicBezTo>
                    <a:pt x="0" y="12"/>
                    <a:pt x="0" y="5"/>
                    <a:pt x="0" y="4"/>
                  </a:cubicBezTo>
                  <a:cubicBezTo>
                    <a:pt x="0" y="4"/>
                    <a:pt x="0" y="4"/>
                    <a:pt x="0" y="4"/>
                  </a:cubicBezTo>
                  <a:cubicBezTo>
                    <a:pt x="0" y="4"/>
                    <a:pt x="0" y="3"/>
                    <a:pt x="0" y="3"/>
                  </a:cubicBezTo>
                  <a:cubicBezTo>
                    <a:pt x="0" y="3"/>
                    <a:pt x="0" y="3"/>
                    <a:pt x="0" y="3"/>
                  </a:cubicBezTo>
                  <a:cubicBezTo>
                    <a:pt x="4" y="4"/>
                    <a:pt x="4" y="4"/>
                    <a:pt x="4" y="4"/>
                  </a:cubicBezTo>
                  <a:cubicBezTo>
                    <a:pt x="4" y="4"/>
                    <a:pt x="4" y="4"/>
                    <a:pt x="4" y="4"/>
                  </a:cubicBezTo>
                  <a:cubicBezTo>
                    <a:pt x="4" y="4"/>
                    <a:pt x="4" y="4"/>
                    <a:pt x="4" y="4"/>
                  </a:cubicBezTo>
                  <a:cubicBezTo>
                    <a:pt x="4" y="4"/>
                    <a:pt x="4" y="6"/>
                    <a:pt x="5" y="7"/>
                  </a:cubicBezTo>
                  <a:cubicBezTo>
                    <a:pt x="5" y="7"/>
                    <a:pt x="5" y="7"/>
                    <a:pt x="5" y="7"/>
                  </a:cubicBezTo>
                  <a:cubicBezTo>
                    <a:pt x="5" y="9"/>
                    <a:pt x="6" y="9"/>
                    <a:pt x="6" y="9"/>
                  </a:cubicBezTo>
                  <a:cubicBezTo>
                    <a:pt x="6" y="9"/>
                    <a:pt x="6" y="9"/>
                    <a:pt x="6" y="9"/>
                  </a:cubicBezTo>
                  <a:cubicBezTo>
                    <a:pt x="6" y="9"/>
                    <a:pt x="6" y="10"/>
                    <a:pt x="7" y="10"/>
                  </a:cubicBezTo>
                  <a:cubicBezTo>
                    <a:pt x="7" y="10"/>
                    <a:pt x="7" y="10"/>
                    <a:pt x="7" y="10"/>
                  </a:cubicBezTo>
                  <a:cubicBezTo>
                    <a:pt x="8" y="10"/>
                    <a:pt x="11" y="8"/>
                    <a:pt x="13" y="6"/>
                  </a:cubicBezTo>
                  <a:cubicBezTo>
                    <a:pt x="13" y="6"/>
                    <a:pt x="13" y="6"/>
                    <a:pt x="13" y="6"/>
                  </a:cubicBezTo>
                  <a:cubicBezTo>
                    <a:pt x="15" y="4"/>
                    <a:pt x="17" y="2"/>
                    <a:pt x="17" y="2"/>
                  </a:cubicBezTo>
                  <a:cubicBezTo>
                    <a:pt x="17" y="2"/>
                    <a:pt x="17" y="2"/>
                    <a:pt x="17" y="2"/>
                  </a:cubicBezTo>
                  <a:cubicBezTo>
                    <a:pt x="19" y="0"/>
                    <a:pt x="19" y="0"/>
                    <a:pt x="19" y="0"/>
                  </a:cubicBezTo>
                  <a:cubicBezTo>
                    <a:pt x="20" y="3"/>
                    <a:pt x="20" y="3"/>
                    <a:pt x="20" y="3"/>
                  </a:cubicBezTo>
                  <a:cubicBezTo>
                    <a:pt x="20" y="3"/>
                    <a:pt x="21" y="4"/>
                    <a:pt x="22" y="6"/>
                  </a:cubicBezTo>
                  <a:cubicBezTo>
                    <a:pt x="22" y="6"/>
                    <a:pt x="22" y="6"/>
                    <a:pt x="22" y="6"/>
                  </a:cubicBezTo>
                  <a:cubicBezTo>
                    <a:pt x="23" y="7"/>
                    <a:pt x="24" y="9"/>
                    <a:pt x="25" y="9"/>
                  </a:cubicBezTo>
                  <a:cubicBezTo>
                    <a:pt x="25" y="9"/>
                    <a:pt x="25" y="9"/>
                    <a:pt x="25" y="9"/>
                  </a:cubicBezTo>
                  <a:cubicBezTo>
                    <a:pt x="25" y="9"/>
                    <a:pt x="25" y="9"/>
                    <a:pt x="25" y="9"/>
                  </a:cubicBezTo>
                  <a:cubicBezTo>
                    <a:pt x="25" y="9"/>
                    <a:pt x="25" y="9"/>
                    <a:pt x="25" y="9"/>
                  </a:cubicBezTo>
                  <a:cubicBezTo>
                    <a:pt x="25" y="9"/>
                    <a:pt x="25" y="9"/>
                    <a:pt x="25" y="9"/>
                  </a:cubicBezTo>
                  <a:cubicBezTo>
                    <a:pt x="25" y="9"/>
                    <a:pt x="25" y="9"/>
                    <a:pt x="25" y="9"/>
                  </a:cubicBezTo>
                  <a:cubicBezTo>
                    <a:pt x="26" y="9"/>
                    <a:pt x="26" y="9"/>
                    <a:pt x="26" y="9"/>
                  </a:cubicBezTo>
                  <a:cubicBezTo>
                    <a:pt x="26" y="9"/>
                    <a:pt x="26" y="9"/>
                    <a:pt x="26" y="9"/>
                  </a:cubicBezTo>
                  <a:cubicBezTo>
                    <a:pt x="27" y="8"/>
                    <a:pt x="28" y="7"/>
                    <a:pt x="28" y="5"/>
                  </a:cubicBezTo>
                  <a:cubicBezTo>
                    <a:pt x="28" y="5"/>
                    <a:pt x="28" y="5"/>
                    <a:pt x="28" y="5"/>
                  </a:cubicBezTo>
                  <a:cubicBezTo>
                    <a:pt x="30" y="3"/>
                    <a:pt x="31" y="0"/>
                    <a:pt x="31" y="0"/>
                  </a:cubicBezTo>
                  <a:cubicBezTo>
                    <a:pt x="31" y="0"/>
                    <a:pt x="31" y="0"/>
                    <a:pt x="31" y="0"/>
                  </a:cubicBezTo>
                  <a:cubicBezTo>
                    <a:pt x="34" y="2"/>
                    <a:pt x="34" y="2"/>
                    <a:pt x="34" y="2"/>
                  </a:cubicBezTo>
                  <a:cubicBezTo>
                    <a:pt x="34" y="2"/>
                    <a:pt x="33" y="5"/>
                    <a:pt x="32" y="7"/>
                  </a:cubicBezTo>
                  <a:cubicBezTo>
                    <a:pt x="32" y="7"/>
                    <a:pt x="32" y="7"/>
                    <a:pt x="32" y="7"/>
                  </a:cubicBezTo>
                  <a:cubicBezTo>
                    <a:pt x="30" y="10"/>
                    <a:pt x="29" y="12"/>
                    <a:pt x="26" y="13"/>
                  </a:cubicBezTo>
                  <a:cubicBezTo>
                    <a:pt x="26" y="13"/>
                    <a:pt x="26" y="13"/>
                    <a:pt x="26" y="13"/>
                  </a:cubicBezTo>
                  <a:cubicBezTo>
                    <a:pt x="26" y="13"/>
                    <a:pt x="26" y="13"/>
                    <a:pt x="26" y="13"/>
                  </a:cubicBezTo>
                  <a:cubicBezTo>
                    <a:pt x="26" y="13"/>
                    <a:pt x="26" y="13"/>
                    <a:pt x="26" y="13"/>
                  </a:cubicBezTo>
                  <a:cubicBezTo>
                    <a:pt x="26" y="13"/>
                    <a:pt x="26" y="13"/>
                    <a:pt x="25" y="13"/>
                  </a:cubicBezTo>
                  <a:cubicBezTo>
                    <a:pt x="25" y="13"/>
                    <a:pt x="25" y="13"/>
                    <a:pt x="25" y="13"/>
                  </a:cubicBezTo>
                  <a:cubicBezTo>
                    <a:pt x="25" y="14"/>
                    <a:pt x="25" y="14"/>
                    <a:pt x="25" y="14"/>
                  </a:cubicBezTo>
                  <a:cubicBezTo>
                    <a:pt x="25" y="14"/>
                    <a:pt x="25" y="14"/>
                    <a:pt x="25" y="14"/>
                  </a:cubicBezTo>
                  <a:cubicBezTo>
                    <a:pt x="25" y="14"/>
                    <a:pt x="25" y="14"/>
                    <a:pt x="25" y="14"/>
                  </a:cubicBezTo>
                  <a:cubicBezTo>
                    <a:pt x="25" y="13"/>
                    <a:pt x="25" y="13"/>
                    <a:pt x="2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74"/>
            <p:cNvSpPr>
              <a:spLocks noEditPoints="1"/>
            </p:cNvSpPr>
            <p:nvPr/>
          </p:nvSpPr>
          <p:spPr bwMode="auto">
            <a:xfrm>
              <a:off x="2247" y="1467"/>
              <a:ext cx="99" cy="50"/>
            </a:xfrm>
            <a:custGeom>
              <a:avLst/>
              <a:gdLst>
                <a:gd name="T0" fmla="*/ 20 w 39"/>
                <a:gd name="T1" fmla="*/ 14 h 20"/>
                <a:gd name="T2" fmla="*/ 7 w 39"/>
                <a:gd name="T3" fmla="*/ 19 h 20"/>
                <a:gd name="T4" fmla="*/ 0 w 39"/>
                <a:gd name="T5" fmla="*/ 8 h 20"/>
                <a:gd name="T6" fmla="*/ 0 w 39"/>
                <a:gd name="T7" fmla="*/ 5 h 20"/>
                <a:gd name="T8" fmla="*/ 8 w 39"/>
                <a:gd name="T9" fmla="*/ 8 h 20"/>
                <a:gd name="T10" fmla="*/ 8 w 39"/>
                <a:gd name="T11" fmla="*/ 8 h 20"/>
                <a:gd name="T12" fmla="*/ 8 w 39"/>
                <a:gd name="T13" fmla="*/ 11 h 20"/>
                <a:gd name="T14" fmla="*/ 9 w 39"/>
                <a:gd name="T15" fmla="*/ 11 h 20"/>
                <a:gd name="T16" fmla="*/ 10 w 39"/>
                <a:gd name="T17" fmla="*/ 11 h 20"/>
                <a:gd name="T18" fmla="*/ 17 w 39"/>
                <a:gd name="T19" fmla="*/ 5 h 20"/>
                <a:gd name="T20" fmla="*/ 21 w 39"/>
                <a:gd name="T21" fmla="*/ 0 h 20"/>
                <a:gd name="T22" fmla="*/ 24 w 39"/>
                <a:gd name="T23" fmla="*/ 6 h 20"/>
                <a:gd name="T24" fmla="*/ 24 w 39"/>
                <a:gd name="T25" fmla="*/ 6 h 20"/>
                <a:gd name="T26" fmla="*/ 26 w 39"/>
                <a:gd name="T27" fmla="*/ 9 h 20"/>
                <a:gd name="T28" fmla="*/ 27 w 39"/>
                <a:gd name="T29" fmla="*/ 11 h 20"/>
                <a:gd name="T30" fmla="*/ 31 w 39"/>
                <a:gd name="T31" fmla="*/ 3 h 20"/>
                <a:gd name="T32" fmla="*/ 31 w 39"/>
                <a:gd name="T33" fmla="*/ 3 h 20"/>
                <a:gd name="T34" fmla="*/ 38 w 39"/>
                <a:gd name="T35" fmla="*/ 6 h 20"/>
                <a:gd name="T36" fmla="*/ 29 w 39"/>
                <a:gd name="T37" fmla="*/ 19 h 20"/>
                <a:gd name="T38" fmla="*/ 28 w 39"/>
                <a:gd name="T39" fmla="*/ 19 h 20"/>
                <a:gd name="T40" fmla="*/ 28 w 39"/>
                <a:gd name="T41" fmla="*/ 19 h 20"/>
                <a:gd name="T42" fmla="*/ 26 w 39"/>
                <a:gd name="T43" fmla="*/ 19 h 20"/>
                <a:gd name="T44" fmla="*/ 27 w 39"/>
                <a:gd name="T45" fmla="*/ 17 h 20"/>
                <a:gd name="T46" fmla="*/ 8 w 39"/>
                <a:gd name="T47" fmla="*/ 16 h 20"/>
                <a:gd name="T48" fmla="*/ 8 w 39"/>
                <a:gd name="T49" fmla="*/ 15 h 20"/>
                <a:gd name="T50" fmla="*/ 26 w 39"/>
                <a:gd name="T51" fmla="*/ 15 h 20"/>
                <a:gd name="T52" fmla="*/ 26 w 39"/>
                <a:gd name="T53" fmla="*/ 15 h 20"/>
                <a:gd name="T54" fmla="*/ 29 w 39"/>
                <a:gd name="T55" fmla="*/ 15 h 20"/>
                <a:gd name="T56" fmla="*/ 30 w 39"/>
                <a:gd name="T57" fmla="*/ 14 h 20"/>
                <a:gd name="T58" fmla="*/ 5 w 39"/>
                <a:gd name="T59" fmla="*/ 12 h 20"/>
                <a:gd name="T60" fmla="*/ 6 w 39"/>
                <a:gd name="T61" fmla="*/ 15 h 20"/>
                <a:gd name="T62" fmla="*/ 13 w 39"/>
                <a:gd name="T63" fmla="*/ 14 h 20"/>
                <a:gd name="T64" fmla="*/ 16 w 39"/>
                <a:gd name="T65" fmla="*/ 11 h 20"/>
                <a:gd name="T66" fmla="*/ 23 w 39"/>
                <a:gd name="T67" fmla="*/ 12 h 20"/>
                <a:gd name="T68" fmla="*/ 23 w 39"/>
                <a:gd name="T69" fmla="*/ 11 h 20"/>
                <a:gd name="T70" fmla="*/ 32 w 39"/>
                <a:gd name="T71" fmla="*/ 10 h 20"/>
                <a:gd name="T72" fmla="*/ 33 w 39"/>
                <a:gd name="T73" fmla="*/ 8 h 20"/>
                <a:gd name="T74" fmla="*/ 22 w 39"/>
                <a:gd name="T75" fmla="*/ 10 h 20"/>
                <a:gd name="T76" fmla="*/ 21 w 39"/>
                <a:gd name="T77" fmla="*/ 9 h 20"/>
                <a:gd name="T78" fmla="*/ 20 w 39"/>
                <a:gd name="T79" fmla="*/ 7 h 20"/>
                <a:gd name="T80" fmla="*/ 20 w 39"/>
                <a:gd name="T81" fmla="*/ 8 h 20"/>
                <a:gd name="T82" fmla="*/ 20 w 39"/>
                <a:gd name="T83" fmla="*/ 8 h 20"/>
                <a:gd name="T84" fmla="*/ 21 w 39"/>
                <a:gd name="T8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 h="20">
                  <a:moveTo>
                    <a:pt x="26" y="19"/>
                  </a:moveTo>
                  <a:cubicBezTo>
                    <a:pt x="22" y="18"/>
                    <a:pt x="21" y="16"/>
                    <a:pt x="20" y="14"/>
                  </a:cubicBezTo>
                  <a:cubicBezTo>
                    <a:pt x="20" y="14"/>
                    <a:pt x="20" y="14"/>
                    <a:pt x="20" y="14"/>
                  </a:cubicBezTo>
                  <a:cubicBezTo>
                    <a:pt x="17" y="16"/>
                    <a:pt x="13" y="19"/>
                    <a:pt x="9" y="19"/>
                  </a:cubicBezTo>
                  <a:cubicBezTo>
                    <a:pt x="9" y="19"/>
                    <a:pt x="9" y="19"/>
                    <a:pt x="9" y="19"/>
                  </a:cubicBezTo>
                  <a:cubicBezTo>
                    <a:pt x="8" y="19"/>
                    <a:pt x="8" y="19"/>
                    <a:pt x="7" y="19"/>
                  </a:cubicBezTo>
                  <a:cubicBezTo>
                    <a:pt x="7" y="19"/>
                    <a:pt x="7" y="19"/>
                    <a:pt x="7" y="19"/>
                  </a:cubicBezTo>
                  <a:cubicBezTo>
                    <a:pt x="0" y="17"/>
                    <a:pt x="0" y="9"/>
                    <a:pt x="0" y="8"/>
                  </a:cubicBezTo>
                  <a:cubicBezTo>
                    <a:pt x="0" y="8"/>
                    <a:pt x="0" y="8"/>
                    <a:pt x="0" y="8"/>
                  </a:cubicBezTo>
                  <a:cubicBezTo>
                    <a:pt x="0" y="8"/>
                    <a:pt x="0" y="7"/>
                    <a:pt x="0" y="7"/>
                  </a:cubicBezTo>
                  <a:cubicBezTo>
                    <a:pt x="0" y="7"/>
                    <a:pt x="0" y="7"/>
                    <a:pt x="0" y="7"/>
                  </a:cubicBezTo>
                  <a:cubicBezTo>
                    <a:pt x="0" y="5"/>
                    <a:pt x="0" y="5"/>
                    <a:pt x="0" y="5"/>
                  </a:cubicBezTo>
                  <a:cubicBezTo>
                    <a:pt x="8" y="6"/>
                    <a:pt x="8" y="6"/>
                    <a:pt x="8" y="6"/>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9"/>
                    <a:pt x="8" y="10"/>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10" y="11"/>
                    <a:pt x="10" y="11"/>
                  </a:cubicBezTo>
                  <a:cubicBezTo>
                    <a:pt x="10" y="11"/>
                    <a:pt x="10" y="11"/>
                    <a:pt x="10" y="11"/>
                  </a:cubicBezTo>
                  <a:cubicBezTo>
                    <a:pt x="11" y="10"/>
                    <a:pt x="13" y="9"/>
                    <a:pt x="14" y="8"/>
                  </a:cubicBezTo>
                  <a:cubicBezTo>
                    <a:pt x="14" y="8"/>
                    <a:pt x="14" y="8"/>
                    <a:pt x="14" y="8"/>
                  </a:cubicBezTo>
                  <a:cubicBezTo>
                    <a:pt x="16" y="7"/>
                    <a:pt x="17" y="5"/>
                    <a:pt x="17" y="5"/>
                  </a:cubicBezTo>
                  <a:cubicBezTo>
                    <a:pt x="17" y="5"/>
                    <a:pt x="17" y="5"/>
                    <a:pt x="17" y="5"/>
                  </a:cubicBezTo>
                  <a:cubicBezTo>
                    <a:pt x="17" y="5"/>
                    <a:pt x="17" y="5"/>
                    <a:pt x="17" y="5"/>
                  </a:cubicBezTo>
                  <a:cubicBezTo>
                    <a:pt x="21" y="0"/>
                    <a:pt x="21" y="0"/>
                    <a:pt x="21" y="0"/>
                  </a:cubicBezTo>
                  <a:cubicBezTo>
                    <a:pt x="23" y="3"/>
                    <a:pt x="23" y="3"/>
                    <a:pt x="23" y="3"/>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7"/>
                  </a:cubicBezTo>
                  <a:cubicBezTo>
                    <a:pt x="24" y="7"/>
                    <a:pt x="24" y="7"/>
                    <a:pt x="24" y="7"/>
                  </a:cubicBezTo>
                  <a:cubicBezTo>
                    <a:pt x="25" y="7"/>
                    <a:pt x="25" y="8"/>
                    <a:pt x="26" y="9"/>
                  </a:cubicBezTo>
                  <a:cubicBezTo>
                    <a:pt x="26" y="9"/>
                    <a:pt x="26" y="9"/>
                    <a:pt x="26" y="9"/>
                  </a:cubicBezTo>
                  <a:cubicBezTo>
                    <a:pt x="26" y="9"/>
                    <a:pt x="27" y="10"/>
                    <a:pt x="27" y="11"/>
                  </a:cubicBezTo>
                  <a:cubicBezTo>
                    <a:pt x="27" y="11"/>
                    <a:pt x="27" y="11"/>
                    <a:pt x="27" y="11"/>
                  </a:cubicBezTo>
                  <a:cubicBezTo>
                    <a:pt x="28" y="10"/>
                    <a:pt x="28" y="9"/>
                    <a:pt x="29" y="8"/>
                  </a:cubicBezTo>
                  <a:cubicBezTo>
                    <a:pt x="29" y="8"/>
                    <a:pt x="29" y="8"/>
                    <a:pt x="29" y="8"/>
                  </a:cubicBezTo>
                  <a:cubicBezTo>
                    <a:pt x="30" y="6"/>
                    <a:pt x="31" y="4"/>
                    <a:pt x="31" y="3"/>
                  </a:cubicBezTo>
                  <a:cubicBezTo>
                    <a:pt x="31" y="3"/>
                    <a:pt x="31" y="3"/>
                    <a:pt x="31" y="3"/>
                  </a:cubicBezTo>
                  <a:cubicBezTo>
                    <a:pt x="31" y="3"/>
                    <a:pt x="31" y="4"/>
                    <a:pt x="31" y="3"/>
                  </a:cubicBezTo>
                  <a:cubicBezTo>
                    <a:pt x="31" y="3"/>
                    <a:pt x="31" y="3"/>
                    <a:pt x="31" y="3"/>
                  </a:cubicBezTo>
                  <a:cubicBezTo>
                    <a:pt x="32" y="2"/>
                    <a:pt x="32" y="2"/>
                    <a:pt x="32" y="2"/>
                  </a:cubicBezTo>
                  <a:cubicBezTo>
                    <a:pt x="39" y="5"/>
                    <a:pt x="39" y="5"/>
                    <a:pt x="39" y="5"/>
                  </a:cubicBezTo>
                  <a:cubicBezTo>
                    <a:pt x="38" y="6"/>
                    <a:pt x="38" y="6"/>
                    <a:pt x="38" y="6"/>
                  </a:cubicBezTo>
                  <a:cubicBezTo>
                    <a:pt x="38" y="7"/>
                    <a:pt x="37" y="9"/>
                    <a:pt x="36" y="12"/>
                  </a:cubicBezTo>
                  <a:cubicBezTo>
                    <a:pt x="36" y="12"/>
                    <a:pt x="36" y="12"/>
                    <a:pt x="36" y="12"/>
                  </a:cubicBezTo>
                  <a:cubicBezTo>
                    <a:pt x="34" y="14"/>
                    <a:pt x="33" y="18"/>
                    <a:pt x="29" y="19"/>
                  </a:cubicBezTo>
                  <a:cubicBezTo>
                    <a:pt x="29" y="19"/>
                    <a:pt x="29" y="19"/>
                    <a:pt x="29" y="19"/>
                  </a:cubicBezTo>
                  <a:cubicBezTo>
                    <a:pt x="29"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20"/>
                    <a:pt x="26" y="20"/>
                    <a:pt x="26" y="20"/>
                  </a:cubicBezTo>
                  <a:cubicBezTo>
                    <a:pt x="26" y="19"/>
                    <a:pt x="26" y="19"/>
                    <a:pt x="26" y="19"/>
                  </a:cubicBezTo>
                  <a:close/>
                  <a:moveTo>
                    <a:pt x="27" y="17"/>
                  </a:moveTo>
                  <a:cubicBezTo>
                    <a:pt x="25" y="19"/>
                    <a:pt x="25" y="19"/>
                    <a:pt x="25" y="19"/>
                  </a:cubicBezTo>
                  <a:cubicBezTo>
                    <a:pt x="27" y="17"/>
                    <a:pt x="27" y="17"/>
                    <a:pt x="27" y="17"/>
                  </a:cubicBezTo>
                  <a:cubicBezTo>
                    <a:pt x="27" y="17"/>
                    <a:pt x="27" y="17"/>
                    <a:pt x="27" y="17"/>
                  </a:cubicBezTo>
                  <a:cubicBezTo>
                    <a:pt x="27" y="17"/>
                    <a:pt x="27" y="17"/>
                    <a:pt x="27" y="17"/>
                  </a:cubicBezTo>
                  <a:close/>
                  <a:moveTo>
                    <a:pt x="8" y="16"/>
                  </a:moveTo>
                  <a:cubicBezTo>
                    <a:pt x="8" y="16"/>
                    <a:pt x="8" y="16"/>
                    <a:pt x="8" y="15"/>
                  </a:cubicBezTo>
                  <a:cubicBezTo>
                    <a:pt x="8" y="15"/>
                    <a:pt x="8" y="15"/>
                    <a:pt x="8" y="15"/>
                  </a:cubicBezTo>
                  <a:cubicBezTo>
                    <a:pt x="8" y="15"/>
                    <a:pt x="8" y="15"/>
                    <a:pt x="8" y="15"/>
                  </a:cubicBezTo>
                  <a:cubicBezTo>
                    <a:pt x="8" y="15"/>
                    <a:pt x="8" y="15"/>
                    <a:pt x="8" y="15"/>
                  </a:cubicBezTo>
                  <a:cubicBezTo>
                    <a:pt x="8" y="15"/>
                    <a:pt x="8" y="15"/>
                    <a:pt x="8" y="16"/>
                  </a:cubicBezTo>
                  <a:close/>
                  <a:moveTo>
                    <a:pt x="26" y="15"/>
                  </a:moveTo>
                  <a:cubicBezTo>
                    <a:pt x="26" y="15"/>
                    <a:pt x="25" y="14"/>
                    <a:pt x="24" y="14"/>
                  </a:cubicBezTo>
                  <a:cubicBezTo>
                    <a:pt x="24" y="14"/>
                    <a:pt x="24" y="14"/>
                    <a:pt x="24" y="14"/>
                  </a:cubicBezTo>
                  <a:cubicBezTo>
                    <a:pt x="25" y="14"/>
                    <a:pt x="26" y="15"/>
                    <a:pt x="26" y="15"/>
                  </a:cubicBezTo>
                  <a:close/>
                  <a:moveTo>
                    <a:pt x="30" y="14"/>
                  </a:moveTo>
                  <a:cubicBezTo>
                    <a:pt x="29" y="14"/>
                    <a:pt x="29" y="15"/>
                    <a:pt x="29" y="15"/>
                  </a:cubicBezTo>
                  <a:cubicBezTo>
                    <a:pt x="29" y="15"/>
                    <a:pt x="29" y="15"/>
                    <a:pt x="29" y="15"/>
                  </a:cubicBezTo>
                  <a:cubicBezTo>
                    <a:pt x="29" y="15"/>
                    <a:pt x="30" y="14"/>
                    <a:pt x="30" y="13"/>
                  </a:cubicBezTo>
                  <a:cubicBezTo>
                    <a:pt x="30" y="13"/>
                    <a:pt x="30" y="13"/>
                    <a:pt x="30" y="13"/>
                  </a:cubicBezTo>
                  <a:cubicBezTo>
                    <a:pt x="30" y="13"/>
                    <a:pt x="30" y="14"/>
                    <a:pt x="30" y="14"/>
                  </a:cubicBezTo>
                  <a:close/>
                  <a:moveTo>
                    <a:pt x="6" y="15"/>
                  </a:moveTo>
                  <a:cubicBezTo>
                    <a:pt x="5" y="14"/>
                    <a:pt x="5" y="13"/>
                    <a:pt x="5" y="12"/>
                  </a:cubicBezTo>
                  <a:cubicBezTo>
                    <a:pt x="5" y="12"/>
                    <a:pt x="5" y="12"/>
                    <a:pt x="5" y="12"/>
                  </a:cubicBezTo>
                  <a:cubicBezTo>
                    <a:pt x="4" y="11"/>
                    <a:pt x="4" y="11"/>
                    <a:pt x="4" y="10"/>
                  </a:cubicBezTo>
                  <a:cubicBezTo>
                    <a:pt x="4" y="10"/>
                    <a:pt x="4" y="10"/>
                    <a:pt x="4" y="10"/>
                  </a:cubicBezTo>
                  <a:cubicBezTo>
                    <a:pt x="4" y="12"/>
                    <a:pt x="5" y="14"/>
                    <a:pt x="6" y="15"/>
                  </a:cubicBezTo>
                  <a:close/>
                  <a:moveTo>
                    <a:pt x="16" y="11"/>
                  </a:moveTo>
                  <a:cubicBezTo>
                    <a:pt x="15" y="12"/>
                    <a:pt x="14" y="13"/>
                    <a:pt x="13" y="14"/>
                  </a:cubicBezTo>
                  <a:cubicBezTo>
                    <a:pt x="13" y="14"/>
                    <a:pt x="13" y="14"/>
                    <a:pt x="13" y="14"/>
                  </a:cubicBezTo>
                  <a:cubicBezTo>
                    <a:pt x="15" y="13"/>
                    <a:pt x="17" y="11"/>
                    <a:pt x="18" y="10"/>
                  </a:cubicBezTo>
                  <a:cubicBezTo>
                    <a:pt x="18" y="10"/>
                    <a:pt x="18" y="10"/>
                    <a:pt x="18" y="10"/>
                  </a:cubicBezTo>
                  <a:cubicBezTo>
                    <a:pt x="18" y="10"/>
                    <a:pt x="17" y="11"/>
                    <a:pt x="16" y="11"/>
                  </a:cubicBezTo>
                  <a:close/>
                  <a:moveTo>
                    <a:pt x="23" y="11"/>
                  </a:moveTo>
                  <a:cubicBezTo>
                    <a:pt x="23" y="11"/>
                    <a:pt x="23" y="11"/>
                    <a:pt x="23" y="12"/>
                  </a:cubicBezTo>
                  <a:cubicBezTo>
                    <a:pt x="23" y="12"/>
                    <a:pt x="23" y="12"/>
                    <a:pt x="23" y="12"/>
                  </a:cubicBezTo>
                  <a:cubicBezTo>
                    <a:pt x="23" y="11"/>
                    <a:pt x="23" y="11"/>
                    <a:pt x="22" y="11"/>
                  </a:cubicBezTo>
                  <a:cubicBezTo>
                    <a:pt x="22" y="11"/>
                    <a:pt x="22" y="11"/>
                    <a:pt x="22" y="11"/>
                  </a:cubicBezTo>
                  <a:cubicBezTo>
                    <a:pt x="23" y="11"/>
                    <a:pt x="23" y="11"/>
                    <a:pt x="23" y="11"/>
                  </a:cubicBezTo>
                  <a:close/>
                  <a:moveTo>
                    <a:pt x="32" y="10"/>
                  </a:moveTo>
                  <a:cubicBezTo>
                    <a:pt x="32" y="10"/>
                    <a:pt x="32" y="10"/>
                    <a:pt x="32" y="10"/>
                  </a:cubicBezTo>
                  <a:cubicBezTo>
                    <a:pt x="32" y="10"/>
                    <a:pt x="32" y="10"/>
                    <a:pt x="32" y="10"/>
                  </a:cubicBezTo>
                  <a:cubicBezTo>
                    <a:pt x="32" y="10"/>
                    <a:pt x="32" y="10"/>
                    <a:pt x="32" y="10"/>
                  </a:cubicBezTo>
                  <a:cubicBezTo>
                    <a:pt x="32" y="10"/>
                    <a:pt x="32" y="10"/>
                    <a:pt x="32" y="10"/>
                  </a:cubicBezTo>
                  <a:cubicBezTo>
                    <a:pt x="32" y="10"/>
                    <a:pt x="33" y="9"/>
                    <a:pt x="33" y="8"/>
                  </a:cubicBezTo>
                  <a:cubicBezTo>
                    <a:pt x="33" y="8"/>
                    <a:pt x="33" y="8"/>
                    <a:pt x="33" y="8"/>
                  </a:cubicBezTo>
                  <a:cubicBezTo>
                    <a:pt x="33" y="9"/>
                    <a:pt x="32" y="9"/>
                    <a:pt x="32" y="10"/>
                  </a:cubicBezTo>
                  <a:close/>
                  <a:moveTo>
                    <a:pt x="22" y="10"/>
                  </a:moveTo>
                  <a:cubicBezTo>
                    <a:pt x="21" y="9"/>
                    <a:pt x="21" y="9"/>
                    <a:pt x="21" y="9"/>
                  </a:cubicBezTo>
                  <a:cubicBezTo>
                    <a:pt x="21" y="9"/>
                    <a:pt x="21" y="9"/>
                    <a:pt x="21" y="9"/>
                  </a:cubicBezTo>
                  <a:cubicBezTo>
                    <a:pt x="21" y="9"/>
                    <a:pt x="21" y="9"/>
                    <a:pt x="21" y="9"/>
                  </a:cubicBezTo>
                  <a:cubicBezTo>
                    <a:pt x="22" y="10"/>
                    <a:pt x="22" y="10"/>
                    <a:pt x="22" y="10"/>
                  </a:cubicBezTo>
                  <a:close/>
                  <a:moveTo>
                    <a:pt x="21" y="8"/>
                  </a:moveTo>
                  <a:cubicBezTo>
                    <a:pt x="20" y="7"/>
                    <a:pt x="20" y="7"/>
                    <a:pt x="20" y="7"/>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1" y="8"/>
                    <a:pt x="21" y="8"/>
                    <a:pt x="2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75"/>
            <p:cNvSpPr>
              <a:spLocks noEditPoints="1"/>
            </p:cNvSpPr>
            <p:nvPr/>
          </p:nvSpPr>
          <p:spPr bwMode="auto">
            <a:xfrm>
              <a:off x="2257" y="1489"/>
              <a:ext cx="66" cy="227"/>
            </a:xfrm>
            <a:custGeom>
              <a:avLst/>
              <a:gdLst>
                <a:gd name="T0" fmla="*/ 3 w 66"/>
                <a:gd name="T1" fmla="*/ 174 h 227"/>
                <a:gd name="T2" fmla="*/ 0 w 66"/>
                <a:gd name="T3" fmla="*/ 171 h 227"/>
                <a:gd name="T4" fmla="*/ 0 w 66"/>
                <a:gd name="T5" fmla="*/ 169 h 227"/>
                <a:gd name="T6" fmla="*/ 31 w 66"/>
                <a:gd name="T7" fmla="*/ 0 h 227"/>
                <a:gd name="T8" fmla="*/ 41 w 66"/>
                <a:gd name="T9" fmla="*/ 0 h 227"/>
                <a:gd name="T10" fmla="*/ 66 w 66"/>
                <a:gd name="T11" fmla="*/ 169 h 227"/>
                <a:gd name="T12" fmla="*/ 25 w 66"/>
                <a:gd name="T13" fmla="*/ 227 h 227"/>
                <a:gd name="T14" fmla="*/ 3 w 66"/>
                <a:gd name="T15" fmla="*/ 174 h 227"/>
                <a:gd name="T16" fmla="*/ 3 w 66"/>
                <a:gd name="T17" fmla="*/ 174 h 227"/>
                <a:gd name="T18" fmla="*/ 13 w 66"/>
                <a:gd name="T19" fmla="*/ 169 h 227"/>
                <a:gd name="T20" fmla="*/ 28 w 66"/>
                <a:gd name="T21" fmla="*/ 206 h 227"/>
                <a:gd name="T22" fmla="*/ 56 w 66"/>
                <a:gd name="T23" fmla="*/ 166 h 227"/>
                <a:gd name="T24" fmla="*/ 36 w 66"/>
                <a:gd name="T25" fmla="*/ 33 h 227"/>
                <a:gd name="T26" fmla="*/ 10 w 66"/>
                <a:gd name="T27" fmla="*/ 169 h 227"/>
                <a:gd name="T28" fmla="*/ 13 w 66"/>
                <a:gd name="T29" fmla="*/ 169 h 227"/>
                <a:gd name="T30" fmla="*/ 13 w 66"/>
                <a:gd name="T31" fmla="*/ 16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27">
                  <a:moveTo>
                    <a:pt x="3" y="174"/>
                  </a:moveTo>
                  <a:lnTo>
                    <a:pt x="0" y="171"/>
                  </a:lnTo>
                  <a:lnTo>
                    <a:pt x="0" y="169"/>
                  </a:lnTo>
                  <a:lnTo>
                    <a:pt x="31" y="0"/>
                  </a:lnTo>
                  <a:lnTo>
                    <a:pt x="41" y="0"/>
                  </a:lnTo>
                  <a:lnTo>
                    <a:pt x="66" y="169"/>
                  </a:lnTo>
                  <a:lnTo>
                    <a:pt x="25" y="227"/>
                  </a:lnTo>
                  <a:lnTo>
                    <a:pt x="3" y="174"/>
                  </a:lnTo>
                  <a:lnTo>
                    <a:pt x="3" y="174"/>
                  </a:lnTo>
                  <a:close/>
                  <a:moveTo>
                    <a:pt x="13" y="169"/>
                  </a:moveTo>
                  <a:lnTo>
                    <a:pt x="28" y="206"/>
                  </a:lnTo>
                  <a:lnTo>
                    <a:pt x="56" y="166"/>
                  </a:lnTo>
                  <a:lnTo>
                    <a:pt x="36" y="33"/>
                  </a:lnTo>
                  <a:lnTo>
                    <a:pt x="10" y="169"/>
                  </a:lnTo>
                  <a:lnTo>
                    <a:pt x="13" y="169"/>
                  </a:lnTo>
                  <a:lnTo>
                    <a:pt x="13"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76"/>
            <p:cNvSpPr>
              <a:spLocks noEditPoints="1"/>
            </p:cNvSpPr>
            <p:nvPr/>
          </p:nvSpPr>
          <p:spPr bwMode="auto">
            <a:xfrm>
              <a:off x="2252" y="1484"/>
              <a:ext cx="76" cy="242"/>
            </a:xfrm>
            <a:custGeom>
              <a:avLst/>
              <a:gdLst>
                <a:gd name="T0" fmla="*/ 3 w 76"/>
                <a:gd name="T1" fmla="*/ 181 h 242"/>
                <a:gd name="T2" fmla="*/ 8 w 76"/>
                <a:gd name="T3" fmla="*/ 179 h 242"/>
                <a:gd name="T4" fmla="*/ 13 w 76"/>
                <a:gd name="T5" fmla="*/ 176 h 242"/>
                <a:gd name="T6" fmla="*/ 23 w 76"/>
                <a:gd name="T7" fmla="*/ 199 h 242"/>
                <a:gd name="T8" fmla="*/ 13 w 76"/>
                <a:gd name="T9" fmla="*/ 176 h 242"/>
                <a:gd name="T10" fmla="*/ 18 w 76"/>
                <a:gd name="T11" fmla="*/ 174 h 242"/>
                <a:gd name="T12" fmla="*/ 20 w 76"/>
                <a:gd name="T13" fmla="*/ 174 h 242"/>
                <a:gd name="T14" fmla="*/ 33 w 76"/>
                <a:gd name="T15" fmla="*/ 201 h 242"/>
                <a:gd name="T16" fmla="*/ 56 w 76"/>
                <a:gd name="T17" fmla="*/ 171 h 242"/>
                <a:gd name="T18" fmla="*/ 41 w 76"/>
                <a:gd name="T19" fmla="*/ 68 h 242"/>
                <a:gd name="T20" fmla="*/ 20 w 76"/>
                <a:gd name="T21" fmla="*/ 171 h 242"/>
                <a:gd name="T22" fmla="*/ 20 w 76"/>
                <a:gd name="T23" fmla="*/ 174 h 242"/>
                <a:gd name="T24" fmla="*/ 18 w 76"/>
                <a:gd name="T25" fmla="*/ 174 h 242"/>
                <a:gd name="T26" fmla="*/ 13 w 76"/>
                <a:gd name="T27" fmla="*/ 176 h 242"/>
                <a:gd name="T28" fmla="*/ 13 w 76"/>
                <a:gd name="T29" fmla="*/ 176 h 242"/>
                <a:gd name="T30" fmla="*/ 8 w 76"/>
                <a:gd name="T31" fmla="*/ 179 h 242"/>
                <a:gd name="T32" fmla="*/ 3 w 76"/>
                <a:gd name="T33" fmla="*/ 181 h 242"/>
                <a:gd name="T34" fmla="*/ 0 w 76"/>
                <a:gd name="T35" fmla="*/ 176 h 242"/>
                <a:gd name="T36" fmla="*/ 0 w 76"/>
                <a:gd name="T37" fmla="*/ 174 h 242"/>
                <a:gd name="T38" fmla="*/ 30 w 76"/>
                <a:gd name="T39" fmla="*/ 0 h 242"/>
                <a:gd name="T40" fmla="*/ 51 w 76"/>
                <a:gd name="T41" fmla="*/ 3 h 242"/>
                <a:gd name="T42" fmla="*/ 76 w 76"/>
                <a:gd name="T43" fmla="*/ 176 h 242"/>
                <a:gd name="T44" fmla="*/ 30 w 76"/>
                <a:gd name="T45" fmla="*/ 242 h 242"/>
                <a:gd name="T46" fmla="*/ 3 w 76"/>
                <a:gd name="T47" fmla="*/ 181 h 242"/>
                <a:gd name="T48" fmla="*/ 3 w 76"/>
                <a:gd name="T49" fmla="*/ 181 h 242"/>
                <a:gd name="T50" fmla="*/ 10 w 76"/>
                <a:gd name="T51" fmla="*/ 174 h 242"/>
                <a:gd name="T52" fmla="*/ 10 w 76"/>
                <a:gd name="T53" fmla="*/ 174 h 242"/>
                <a:gd name="T54" fmla="*/ 10 w 76"/>
                <a:gd name="T55" fmla="*/ 174 h 242"/>
                <a:gd name="T56" fmla="*/ 10 w 76"/>
                <a:gd name="T57" fmla="*/ 174 h 242"/>
                <a:gd name="T58" fmla="*/ 10 w 76"/>
                <a:gd name="T59" fmla="*/ 174 h 242"/>
                <a:gd name="T60" fmla="*/ 10 w 76"/>
                <a:gd name="T61" fmla="*/ 174 h 242"/>
                <a:gd name="T62" fmla="*/ 46 w 76"/>
                <a:gd name="T63" fmla="*/ 38 h 242"/>
                <a:gd name="T64" fmla="*/ 66 w 76"/>
                <a:gd name="T65" fmla="*/ 174 h 242"/>
                <a:gd name="T66" fmla="*/ 41 w 76"/>
                <a:gd name="T67" fmla="*/ 10 h 242"/>
                <a:gd name="T68" fmla="*/ 41 w 76"/>
                <a:gd name="T69" fmla="*/ 10 h 242"/>
                <a:gd name="T70" fmla="*/ 18 w 76"/>
                <a:gd name="T71" fmla="*/ 134 h 242"/>
                <a:gd name="T72" fmla="*/ 36 w 76"/>
                <a:gd name="T73" fmla="*/ 38 h 242"/>
                <a:gd name="T74" fmla="*/ 46 w 76"/>
                <a:gd name="T75" fmla="*/ 38 h 242"/>
                <a:gd name="T76" fmla="*/ 46 w 76"/>
                <a:gd name="T7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242">
                  <a:moveTo>
                    <a:pt x="3" y="181"/>
                  </a:moveTo>
                  <a:lnTo>
                    <a:pt x="8" y="179"/>
                  </a:lnTo>
                  <a:lnTo>
                    <a:pt x="13" y="176"/>
                  </a:lnTo>
                  <a:lnTo>
                    <a:pt x="23" y="199"/>
                  </a:lnTo>
                  <a:lnTo>
                    <a:pt x="13" y="176"/>
                  </a:lnTo>
                  <a:lnTo>
                    <a:pt x="18" y="174"/>
                  </a:lnTo>
                  <a:lnTo>
                    <a:pt x="20" y="174"/>
                  </a:lnTo>
                  <a:lnTo>
                    <a:pt x="33" y="201"/>
                  </a:lnTo>
                  <a:lnTo>
                    <a:pt x="56" y="171"/>
                  </a:lnTo>
                  <a:lnTo>
                    <a:pt x="41" y="68"/>
                  </a:lnTo>
                  <a:lnTo>
                    <a:pt x="20" y="171"/>
                  </a:lnTo>
                  <a:lnTo>
                    <a:pt x="20" y="174"/>
                  </a:lnTo>
                  <a:lnTo>
                    <a:pt x="18" y="174"/>
                  </a:lnTo>
                  <a:lnTo>
                    <a:pt x="13" y="176"/>
                  </a:lnTo>
                  <a:lnTo>
                    <a:pt x="13" y="176"/>
                  </a:lnTo>
                  <a:lnTo>
                    <a:pt x="8" y="179"/>
                  </a:lnTo>
                  <a:lnTo>
                    <a:pt x="3" y="181"/>
                  </a:lnTo>
                  <a:lnTo>
                    <a:pt x="0" y="176"/>
                  </a:lnTo>
                  <a:lnTo>
                    <a:pt x="0" y="174"/>
                  </a:lnTo>
                  <a:lnTo>
                    <a:pt x="30" y="0"/>
                  </a:lnTo>
                  <a:lnTo>
                    <a:pt x="51" y="3"/>
                  </a:lnTo>
                  <a:lnTo>
                    <a:pt x="76" y="176"/>
                  </a:lnTo>
                  <a:lnTo>
                    <a:pt x="30" y="242"/>
                  </a:lnTo>
                  <a:lnTo>
                    <a:pt x="3" y="181"/>
                  </a:lnTo>
                  <a:lnTo>
                    <a:pt x="3" y="181"/>
                  </a:lnTo>
                  <a:close/>
                  <a:moveTo>
                    <a:pt x="10" y="174"/>
                  </a:moveTo>
                  <a:lnTo>
                    <a:pt x="10" y="174"/>
                  </a:lnTo>
                  <a:lnTo>
                    <a:pt x="10" y="174"/>
                  </a:lnTo>
                  <a:lnTo>
                    <a:pt x="10" y="174"/>
                  </a:lnTo>
                  <a:lnTo>
                    <a:pt x="10" y="174"/>
                  </a:lnTo>
                  <a:lnTo>
                    <a:pt x="10" y="174"/>
                  </a:lnTo>
                  <a:close/>
                  <a:moveTo>
                    <a:pt x="46" y="38"/>
                  </a:moveTo>
                  <a:lnTo>
                    <a:pt x="66" y="174"/>
                  </a:lnTo>
                  <a:lnTo>
                    <a:pt x="41" y="10"/>
                  </a:lnTo>
                  <a:lnTo>
                    <a:pt x="41" y="10"/>
                  </a:lnTo>
                  <a:lnTo>
                    <a:pt x="18" y="134"/>
                  </a:lnTo>
                  <a:lnTo>
                    <a:pt x="36" y="38"/>
                  </a:lnTo>
                  <a:lnTo>
                    <a:pt x="46" y="38"/>
                  </a:lnTo>
                  <a:lnTo>
                    <a:pt x="4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77"/>
            <p:cNvSpPr>
              <a:spLocks noEditPoints="1"/>
            </p:cNvSpPr>
            <p:nvPr/>
          </p:nvSpPr>
          <p:spPr bwMode="auto">
            <a:xfrm>
              <a:off x="2176" y="1467"/>
              <a:ext cx="205" cy="311"/>
            </a:xfrm>
            <a:custGeom>
              <a:avLst/>
              <a:gdLst>
                <a:gd name="T0" fmla="*/ 12 w 81"/>
                <a:gd name="T1" fmla="*/ 101 h 124"/>
                <a:gd name="T2" fmla="*/ 0 w 81"/>
                <a:gd name="T3" fmla="*/ 56 h 124"/>
                <a:gd name="T4" fmla="*/ 0 w 81"/>
                <a:gd name="T5" fmla="*/ 56 h 124"/>
                <a:gd name="T6" fmla="*/ 1 w 81"/>
                <a:gd name="T7" fmla="*/ 46 h 124"/>
                <a:gd name="T8" fmla="*/ 1 w 81"/>
                <a:gd name="T9" fmla="*/ 46 h 124"/>
                <a:gd name="T10" fmla="*/ 51 w 81"/>
                <a:gd name="T11" fmla="*/ 0 h 124"/>
                <a:gd name="T12" fmla="*/ 51 w 81"/>
                <a:gd name="T13" fmla="*/ 0 h 124"/>
                <a:gd name="T14" fmla="*/ 75 w 81"/>
                <a:gd name="T15" fmla="*/ 17 h 124"/>
                <a:gd name="T16" fmla="*/ 75 w 81"/>
                <a:gd name="T17" fmla="*/ 17 h 124"/>
                <a:gd name="T18" fmla="*/ 81 w 81"/>
                <a:gd name="T19" fmla="*/ 58 h 124"/>
                <a:gd name="T20" fmla="*/ 81 w 81"/>
                <a:gd name="T21" fmla="*/ 58 h 124"/>
                <a:gd name="T22" fmla="*/ 41 w 81"/>
                <a:gd name="T23" fmla="*/ 124 h 124"/>
                <a:gd name="T24" fmla="*/ 41 w 81"/>
                <a:gd name="T25" fmla="*/ 124 h 124"/>
                <a:gd name="T26" fmla="*/ 12 w 81"/>
                <a:gd name="T27" fmla="*/ 101 h 124"/>
                <a:gd name="T28" fmla="*/ 5 w 81"/>
                <a:gd name="T29" fmla="*/ 47 h 124"/>
                <a:gd name="T30" fmla="*/ 4 w 81"/>
                <a:gd name="T31" fmla="*/ 56 h 124"/>
                <a:gd name="T32" fmla="*/ 4 w 81"/>
                <a:gd name="T33" fmla="*/ 56 h 124"/>
                <a:gd name="T34" fmla="*/ 16 w 81"/>
                <a:gd name="T35" fmla="*/ 99 h 124"/>
                <a:gd name="T36" fmla="*/ 16 w 81"/>
                <a:gd name="T37" fmla="*/ 99 h 124"/>
                <a:gd name="T38" fmla="*/ 41 w 81"/>
                <a:gd name="T39" fmla="*/ 120 h 124"/>
                <a:gd name="T40" fmla="*/ 41 w 81"/>
                <a:gd name="T41" fmla="*/ 120 h 124"/>
                <a:gd name="T42" fmla="*/ 66 w 81"/>
                <a:gd name="T43" fmla="*/ 101 h 124"/>
                <a:gd name="T44" fmla="*/ 66 w 81"/>
                <a:gd name="T45" fmla="*/ 101 h 124"/>
                <a:gd name="T46" fmla="*/ 77 w 81"/>
                <a:gd name="T47" fmla="*/ 58 h 124"/>
                <a:gd name="T48" fmla="*/ 77 w 81"/>
                <a:gd name="T49" fmla="*/ 58 h 124"/>
                <a:gd name="T50" fmla="*/ 71 w 81"/>
                <a:gd name="T51" fmla="*/ 19 h 124"/>
                <a:gd name="T52" fmla="*/ 71 w 81"/>
                <a:gd name="T53" fmla="*/ 19 h 124"/>
                <a:gd name="T54" fmla="*/ 51 w 81"/>
                <a:gd name="T55" fmla="*/ 4 h 124"/>
                <a:gd name="T56" fmla="*/ 51 w 81"/>
                <a:gd name="T57" fmla="*/ 4 h 124"/>
                <a:gd name="T58" fmla="*/ 5 w 81"/>
                <a:gd name="T59"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24">
                  <a:moveTo>
                    <a:pt x="12" y="101"/>
                  </a:moveTo>
                  <a:cubicBezTo>
                    <a:pt x="5" y="88"/>
                    <a:pt x="0" y="71"/>
                    <a:pt x="0" y="56"/>
                  </a:cubicBezTo>
                  <a:cubicBezTo>
                    <a:pt x="0" y="56"/>
                    <a:pt x="0" y="56"/>
                    <a:pt x="0" y="56"/>
                  </a:cubicBezTo>
                  <a:cubicBezTo>
                    <a:pt x="0" y="53"/>
                    <a:pt x="0" y="49"/>
                    <a:pt x="1" y="46"/>
                  </a:cubicBezTo>
                  <a:cubicBezTo>
                    <a:pt x="1" y="46"/>
                    <a:pt x="1" y="46"/>
                    <a:pt x="1" y="46"/>
                  </a:cubicBezTo>
                  <a:cubicBezTo>
                    <a:pt x="6" y="13"/>
                    <a:pt x="29" y="0"/>
                    <a:pt x="51" y="0"/>
                  </a:cubicBezTo>
                  <a:cubicBezTo>
                    <a:pt x="51" y="0"/>
                    <a:pt x="51" y="0"/>
                    <a:pt x="51" y="0"/>
                  </a:cubicBezTo>
                  <a:cubicBezTo>
                    <a:pt x="62" y="0"/>
                    <a:pt x="70" y="7"/>
                    <a:pt x="75" y="17"/>
                  </a:cubicBezTo>
                  <a:cubicBezTo>
                    <a:pt x="75" y="17"/>
                    <a:pt x="75" y="17"/>
                    <a:pt x="75" y="17"/>
                  </a:cubicBezTo>
                  <a:cubicBezTo>
                    <a:pt x="80" y="28"/>
                    <a:pt x="81" y="42"/>
                    <a:pt x="81" y="58"/>
                  </a:cubicBezTo>
                  <a:cubicBezTo>
                    <a:pt x="81" y="58"/>
                    <a:pt x="81" y="58"/>
                    <a:pt x="81" y="58"/>
                  </a:cubicBezTo>
                  <a:cubicBezTo>
                    <a:pt x="81" y="90"/>
                    <a:pt x="64" y="124"/>
                    <a:pt x="41" y="124"/>
                  </a:cubicBezTo>
                  <a:cubicBezTo>
                    <a:pt x="41" y="124"/>
                    <a:pt x="41" y="124"/>
                    <a:pt x="41" y="124"/>
                  </a:cubicBezTo>
                  <a:cubicBezTo>
                    <a:pt x="30" y="124"/>
                    <a:pt x="20" y="114"/>
                    <a:pt x="12" y="101"/>
                  </a:cubicBezTo>
                  <a:close/>
                  <a:moveTo>
                    <a:pt x="5" y="47"/>
                  </a:moveTo>
                  <a:cubicBezTo>
                    <a:pt x="4" y="50"/>
                    <a:pt x="4" y="53"/>
                    <a:pt x="4" y="56"/>
                  </a:cubicBezTo>
                  <a:cubicBezTo>
                    <a:pt x="4" y="56"/>
                    <a:pt x="4" y="56"/>
                    <a:pt x="4" y="56"/>
                  </a:cubicBezTo>
                  <a:cubicBezTo>
                    <a:pt x="4" y="71"/>
                    <a:pt x="9" y="87"/>
                    <a:pt x="16" y="99"/>
                  </a:cubicBezTo>
                  <a:cubicBezTo>
                    <a:pt x="16" y="99"/>
                    <a:pt x="16" y="99"/>
                    <a:pt x="16" y="99"/>
                  </a:cubicBezTo>
                  <a:cubicBezTo>
                    <a:pt x="23" y="112"/>
                    <a:pt x="32" y="120"/>
                    <a:pt x="41" y="120"/>
                  </a:cubicBezTo>
                  <a:cubicBezTo>
                    <a:pt x="41" y="120"/>
                    <a:pt x="41" y="120"/>
                    <a:pt x="41" y="120"/>
                  </a:cubicBezTo>
                  <a:cubicBezTo>
                    <a:pt x="50" y="120"/>
                    <a:pt x="59" y="113"/>
                    <a:pt x="66" y="101"/>
                  </a:cubicBezTo>
                  <a:cubicBezTo>
                    <a:pt x="66" y="101"/>
                    <a:pt x="66" y="101"/>
                    <a:pt x="66" y="101"/>
                  </a:cubicBezTo>
                  <a:cubicBezTo>
                    <a:pt x="73" y="89"/>
                    <a:pt x="77" y="74"/>
                    <a:pt x="77" y="58"/>
                  </a:cubicBezTo>
                  <a:cubicBezTo>
                    <a:pt x="77" y="58"/>
                    <a:pt x="77" y="58"/>
                    <a:pt x="77" y="58"/>
                  </a:cubicBezTo>
                  <a:cubicBezTo>
                    <a:pt x="77" y="42"/>
                    <a:pt x="76" y="28"/>
                    <a:pt x="71" y="19"/>
                  </a:cubicBezTo>
                  <a:cubicBezTo>
                    <a:pt x="71" y="19"/>
                    <a:pt x="71" y="19"/>
                    <a:pt x="71" y="19"/>
                  </a:cubicBezTo>
                  <a:cubicBezTo>
                    <a:pt x="67" y="9"/>
                    <a:pt x="61" y="4"/>
                    <a:pt x="51" y="4"/>
                  </a:cubicBezTo>
                  <a:cubicBezTo>
                    <a:pt x="51" y="4"/>
                    <a:pt x="51" y="4"/>
                    <a:pt x="51" y="4"/>
                  </a:cubicBezTo>
                  <a:cubicBezTo>
                    <a:pt x="30" y="4"/>
                    <a:pt x="10" y="15"/>
                    <a:pt x="5"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78"/>
            <p:cNvSpPr>
              <a:spLocks noEditPoints="1"/>
            </p:cNvSpPr>
            <p:nvPr/>
          </p:nvSpPr>
          <p:spPr bwMode="auto">
            <a:xfrm>
              <a:off x="2171" y="1462"/>
              <a:ext cx="215" cy="321"/>
            </a:xfrm>
            <a:custGeom>
              <a:avLst/>
              <a:gdLst>
                <a:gd name="T0" fmla="*/ 13 w 85"/>
                <a:gd name="T1" fmla="*/ 104 h 128"/>
                <a:gd name="T2" fmla="*/ 1 w 85"/>
                <a:gd name="T3" fmla="*/ 48 h 128"/>
                <a:gd name="T4" fmla="*/ 53 w 85"/>
                <a:gd name="T5" fmla="*/ 0 h 128"/>
                <a:gd name="T6" fmla="*/ 53 w 85"/>
                <a:gd name="T7" fmla="*/ 0 h 128"/>
                <a:gd name="T8" fmla="*/ 79 w 85"/>
                <a:gd name="T9" fmla="*/ 18 h 128"/>
                <a:gd name="T10" fmla="*/ 43 w 85"/>
                <a:gd name="T11" fmla="*/ 128 h 128"/>
                <a:gd name="T12" fmla="*/ 43 w 85"/>
                <a:gd name="T13" fmla="*/ 124 h 128"/>
                <a:gd name="T14" fmla="*/ 43 w 85"/>
                <a:gd name="T15" fmla="*/ 124 h 128"/>
                <a:gd name="T16" fmla="*/ 43 w 85"/>
                <a:gd name="T17" fmla="*/ 124 h 128"/>
                <a:gd name="T18" fmla="*/ 19 w 85"/>
                <a:gd name="T19" fmla="*/ 106 h 128"/>
                <a:gd name="T20" fmla="*/ 50 w 85"/>
                <a:gd name="T21" fmla="*/ 123 h 128"/>
                <a:gd name="T22" fmla="*/ 51 w 85"/>
                <a:gd name="T23" fmla="*/ 123 h 128"/>
                <a:gd name="T24" fmla="*/ 51 w 85"/>
                <a:gd name="T25" fmla="*/ 123 h 128"/>
                <a:gd name="T26" fmla="*/ 51 w 85"/>
                <a:gd name="T27" fmla="*/ 123 h 128"/>
                <a:gd name="T28" fmla="*/ 70 w 85"/>
                <a:gd name="T29" fmla="*/ 104 h 128"/>
                <a:gd name="T30" fmla="*/ 67 w 85"/>
                <a:gd name="T31" fmla="*/ 102 h 128"/>
                <a:gd name="T32" fmla="*/ 77 w 85"/>
                <a:gd name="T33" fmla="*/ 60 h 128"/>
                <a:gd name="T34" fmla="*/ 77 w 85"/>
                <a:gd name="T35" fmla="*/ 60 h 128"/>
                <a:gd name="T36" fmla="*/ 71 w 85"/>
                <a:gd name="T37" fmla="*/ 22 h 128"/>
                <a:gd name="T38" fmla="*/ 53 w 85"/>
                <a:gd name="T39" fmla="*/ 8 h 128"/>
                <a:gd name="T40" fmla="*/ 8 w 85"/>
                <a:gd name="T41" fmla="*/ 58 h 128"/>
                <a:gd name="T42" fmla="*/ 8 w 85"/>
                <a:gd name="T43" fmla="*/ 58 h 128"/>
                <a:gd name="T44" fmla="*/ 20 w 85"/>
                <a:gd name="T45" fmla="*/ 100 h 128"/>
                <a:gd name="T46" fmla="*/ 43 w 85"/>
                <a:gd name="T47" fmla="*/ 120 h 128"/>
                <a:gd name="T48" fmla="*/ 43 w 85"/>
                <a:gd name="T49" fmla="*/ 120 h 128"/>
                <a:gd name="T50" fmla="*/ 16 w 85"/>
                <a:gd name="T51" fmla="*/ 102 h 128"/>
                <a:gd name="T52" fmla="*/ 78 w 85"/>
                <a:gd name="T53" fmla="*/ 85 h 128"/>
                <a:gd name="T54" fmla="*/ 78 w 85"/>
                <a:gd name="T55" fmla="*/ 85 h 128"/>
                <a:gd name="T56" fmla="*/ 78 w 85"/>
                <a:gd name="T57" fmla="*/ 84 h 128"/>
                <a:gd name="T58" fmla="*/ 81 w 85"/>
                <a:gd name="T59" fmla="*/ 61 h 128"/>
                <a:gd name="T60" fmla="*/ 81 w 85"/>
                <a:gd name="T61" fmla="*/ 60 h 128"/>
                <a:gd name="T62" fmla="*/ 81 w 85"/>
                <a:gd name="T63" fmla="*/ 60 h 128"/>
                <a:gd name="T64" fmla="*/ 4 w 85"/>
                <a:gd name="T65" fmla="*/ 59 h 128"/>
                <a:gd name="T66" fmla="*/ 4 w 85"/>
                <a:gd name="T67" fmla="*/ 59 h 128"/>
                <a:gd name="T68" fmla="*/ 4 w 85"/>
                <a:gd name="T69" fmla="*/ 58 h 128"/>
                <a:gd name="T70" fmla="*/ 4 w 85"/>
                <a:gd name="T71" fmla="*/ 58 h 128"/>
                <a:gd name="T72" fmla="*/ 11 w 85"/>
                <a:gd name="T73" fmla="*/ 29 h 128"/>
                <a:gd name="T74" fmla="*/ 11 w 85"/>
                <a:gd name="T75" fmla="*/ 29 h 128"/>
                <a:gd name="T76" fmla="*/ 11 w 85"/>
                <a:gd name="T77" fmla="*/ 28 h 128"/>
                <a:gd name="T78" fmla="*/ 12 w 85"/>
                <a:gd name="T79" fmla="*/ 27 h 128"/>
                <a:gd name="T80" fmla="*/ 12 w 85"/>
                <a:gd name="T81" fmla="*/ 27 h 128"/>
                <a:gd name="T82" fmla="*/ 12 w 85"/>
                <a:gd name="T83" fmla="*/ 27 h 128"/>
                <a:gd name="T84" fmla="*/ 12 w 85"/>
                <a:gd name="T85" fmla="*/ 26 h 128"/>
                <a:gd name="T86" fmla="*/ 13 w 85"/>
                <a:gd name="T87" fmla="*/ 26 h 128"/>
                <a:gd name="T88" fmla="*/ 13 w 85"/>
                <a:gd name="T89" fmla="*/ 26 h 128"/>
                <a:gd name="T90" fmla="*/ 65 w 85"/>
                <a:gd name="T91" fmla="*/ 8 h 128"/>
                <a:gd name="T92" fmla="*/ 53 w 85"/>
                <a:gd name="T93" fmla="*/ 4 h 128"/>
                <a:gd name="T94" fmla="*/ 53 w 85"/>
                <a:gd name="T95" fmla="*/ 4 h 128"/>
                <a:gd name="T96" fmla="*/ 66 w 85"/>
                <a:gd name="T97" fmla="*/ 8 h 128"/>
                <a:gd name="T98" fmla="*/ 66 w 85"/>
                <a:gd name="T99" fmla="*/ 8 h 128"/>
                <a:gd name="T100" fmla="*/ 65 w 85"/>
                <a:gd name="T10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128">
                  <a:moveTo>
                    <a:pt x="13" y="104"/>
                  </a:moveTo>
                  <a:cubicBezTo>
                    <a:pt x="14" y="103"/>
                    <a:pt x="14" y="103"/>
                    <a:pt x="14" y="103"/>
                  </a:cubicBezTo>
                  <a:cubicBezTo>
                    <a:pt x="13" y="104"/>
                    <a:pt x="13" y="104"/>
                    <a:pt x="13" y="104"/>
                  </a:cubicBezTo>
                  <a:cubicBezTo>
                    <a:pt x="5" y="91"/>
                    <a:pt x="0" y="74"/>
                    <a:pt x="0" y="58"/>
                  </a:cubicBezTo>
                  <a:cubicBezTo>
                    <a:pt x="0" y="58"/>
                    <a:pt x="0" y="58"/>
                    <a:pt x="0" y="58"/>
                  </a:cubicBezTo>
                  <a:cubicBezTo>
                    <a:pt x="0" y="55"/>
                    <a:pt x="0" y="51"/>
                    <a:pt x="1" y="48"/>
                  </a:cubicBezTo>
                  <a:cubicBezTo>
                    <a:pt x="1" y="48"/>
                    <a:pt x="1" y="48"/>
                    <a:pt x="1" y="48"/>
                  </a:cubicBezTo>
                  <a:cubicBezTo>
                    <a:pt x="6" y="14"/>
                    <a:pt x="30" y="0"/>
                    <a:pt x="53" y="0"/>
                  </a:cubicBezTo>
                  <a:cubicBezTo>
                    <a:pt x="53" y="0"/>
                    <a:pt x="53" y="0"/>
                    <a:pt x="53" y="0"/>
                  </a:cubicBezTo>
                  <a:cubicBezTo>
                    <a:pt x="53" y="0"/>
                    <a:pt x="53" y="0"/>
                    <a:pt x="53" y="0"/>
                  </a:cubicBezTo>
                  <a:cubicBezTo>
                    <a:pt x="53" y="0"/>
                    <a:pt x="53" y="0"/>
                    <a:pt x="53" y="0"/>
                  </a:cubicBezTo>
                  <a:cubicBezTo>
                    <a:pt x="53" y="0"/>
                    <a:pt x="53" y="0"/>
                    <a:pt x="53" y="0"/>
                  </a:cubicBezTo>
                  <a:cubicBezTo>
                    <a:pt x="53" y="0"/>
                    <a:pt x="53" y="0"/>
                    <a:pt x="53" y="0"/>
                  </a:cubicBezTo>
                  <a:cubicBezTo>
                    <a:pt x="65" y="0"/>
                    <a:pt x="74" y="8"/>
                    <a:pt x="79" y="18"/>
                  </a:cubicBezTo>
                  <a:cubicBezTo>
                    <a:pt x="79" y="18"/>
                    <a:pt x="79" y="18"/>
                    <a:pt x="79" y="18"/>
                  </a:cubicBezTo>
                  <a:cubicBezTo>
                    <a:pt x="84" y="29"/>
                    <a:pt x="85" y="44"/>
                    <a:pt x="85" y="60"/>
                  </a:cubicBezTo>
                  <a:cubicBezTo>
                    <a:pt x="85" y="60"/>
                    <a:pt x="85" y="60"/>
                    <a:pt x="85" y="60"/>
                  </a:cubicBezTo>
                  <a:cubicBezTo>
                    <a:pt x="85" y="93"/>
                    <a:pt x="68" y="127"/>
                    <a:pt x="43" y="128"/>
                  </a:cubicBezTo>
                  <a:cubicBezTo>
                    <a:pt x="43" y="128"/>
                    <a:pt x="43" y="128"/>
                    <a:pt x="43" y="128"/>
                  </a:cubicBezTo>
                  <a:cubicBezTo>
                    <a:pt x="31" y="128"/>
                    <a:pt x="20" y="118"/>
                    <a:pt x="13" y="104"/>
                  </a:cubicBezTo>
                  <a:close/>
                  <a:moveTo>
                    <a:pt x="43" y="124"/>
                  </a:move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lose/>
                  <a:moveTo>
                    <a:pt x="42" y="124"/>
                  </a:moveTo>
                  <a:cubicBezTo>
                    <a:pt x="34" y="124"/>
                    <a:pt x="26" y="117"/>
                    <a:pt x="19" y="106"/>
                  </a:cubicBezTo>
                  <a:cubicBezTo>
                    <a:pt x="19" y="106"/>
                    <a:pt x="19" y="106"/>
                    <a:pt x="19" y="106"/>
                  </a:cubicBezTo>
                  <a:cubicBezTo>
                    <a:pt x="26" y="117"/>
                    <a:pt x="34" y="124"/>
                    <a:pt x="42" y="124"/>
                  </a:cubicBezTo>
                  <a:close/>
                  <a:moveTo>
                    <a:pt x="50" y="123"/>
                  </a:moveTo>
                  <a:cubicBezTo>
                    <a:pt x="50" y="123"/>
                    <a:pt x="50" y="123"/>
                    <a:pt x="50" y="123"/>
                  </a:cubicBezTo>
                  <a:cubicBezTo>
                    <a:pt x="50" y="123"/>
                    <a:pt x="50" y="123"/>
                    <a:pt x="50" y="123"/>
                  </a:cubicBezTo>
                  <a:cubicBezTo>
                    <a:pt x="50" y="123"/>
                    <a:pt x="50" y="123"/>
                    <a:pt x="50" y="123"/>
                  </a:cubicBezTo>
                  <a:close/>
                  <a:moveTo>
                    <a:pt x="51" y="123"/>
                  </a:moveTo>
                  <a:cubicBezTo>
                    <a:pt x="51" y="123"/>
                    <a:pt x="51" y="123"/>
                    <a:pt x="51" y="123"/>
                  </a:cubicBezTo>
                  <a:cubicBezTo>
                    <a:pt x="51" y="123"/>
                    <a:pt x="51" y="123"/>
                    <a:pt x="51" y="123"/>
                  </a:cubicBezTo>
                  <a:cubicBezTo>
                    <a:pt x="51" y="123"/>
                    <a:pt x="51" y="123"/>
                    <a:pt x="51" y="123"/>
                  </a:cubicBezTo>
                  <a:close/>
                  <a:moveTo>
                    <a:pt x="70" y="104"/>
                  </a:moveTo>
                  <a:cubicBezTo>
                    <a:pt x="65" y="113"/>
                    <a:pt x="58" y="120"/>
                    <a:pt x="51" y="123"/>
                  </a:cubicBezTo>
                  <a:cubicBezTo>
                    <a:pt x="51" y="123"/>
                    <a:pt x="51" y="123"/>
                    <a:pt x="51" y="123"/>
                  </a:cubicBezTo>
                  <a:cubicBezTo>
                    <a:pt x="63" y="118"/>
                    <a:pt x="73" y="103"/>
                    <a:pt x="78" y="85"/>
                  </a:cubicBezTo>
                  <a:cubicBezTo>
                    <a:pt x="78" y="85"/>
                    <a:pt x="78" y="85"/>
                    <a:pt x="78" y="85"/>
                  </a:cubicBezTo>
                  <a:cubicBezTo>
                    <a:pt x="76" y="92"/>
                    <a:pt x="73" y="98"/>
                    <a:pt x="70" y="104"/>
                  </a:cubicBezTo>
                  <a:close/>
                  <a:moveTo>
                    <a:pt x="43" y="120"/>
                  </a:moveTo>
                  <a:cubicBezTo>
                    <a:pt x="43" y="120"/>
                    <a:pt x="43" y="120"/>
                    <a:pt x="43" y="120"/>
                  </a:cubicBezTo>
                  <a:cubicBezTo>
                    <a:pt x="51" y="120"/>
                    <a:pt x="60" y="113"/>
                    <a:pt x="67" y="102"/>
                  </a:cubicBezTo>
                  <a:cubicBezTo>
                    <a:pt x="67" y="102"/>
                    <a:pt x="67" y="102"/>
                    <a:pt x="67" y="102"/>
                  </a:cubicBezTo>
                  <a:cubicBezTo>
                    <a:pt x="73" y="91"/>
                    <a:pt x="77" y="75"/>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44"/>
                    <a:pt x="76" y="31"/>
                    <a:pt x="71" y="22"/>
                  </a:cubicBezTo>
                  <a:cubicBezTo>
                    <a:pt x="71" y="22"/>
                    <a:pt x="71" y="22"/>
                    <a:pt x="71" y="22"/>
                  </a:cubicBezTo>
                  <a:cubicBezTo>
                    <a:pt x="67" y="13"/>
                    <a:pt x="62" y="8"/>
                    <a:pt x="53" y="8"/>
                  </a:cubicBezTo>
                  <a:cubicBezTo>
                    <a:pt x="53" y="8"/>
                    <a:pt x="53" y="8"/>
                    <a:pt x="53" y="8"/>
                  </a:cubicBezTo>
                  <a:cubicBezTo>
                    <a:pt x="33" y="8"/>
                    <a:pt x="14" y="19"/>
                    <a:pt x="9" y="49"/>
                  </a:cubicBezTo>
                  <a:cubicBezTo>
                    <a:pt x="9" y="49"/>
                    <a:pt x="9" y="49"/>
                    <a:pt x="9" y="49"/>
                  </a:cubicBezTo>
                  <a:cubicBezTo>
                    <a:pt x="8" y="52"/>
                    <a:pt x="8" y="55"/>
                    <a:pt x="8" y="58"/>
                  </a:cubicBezTo>
                  <a:cubicBezTo>
                    <a:pt x="8" y="58"/>
                    <a:pt x="8" y="58"/>
                    <a:pt x="8" y="58"/>
                  </a:cubicBezTo>
                  <a:cubicBezTo>
                    <a:pt x="8" y="58"/>
                    <a:pt x="8" y="58"/>
                    <a:pt x="8" y="58"/>
                  </a:cubicBezTo>
                  <a:cubicBezTo>
                    <a:pt x="8" y="58"/>
                    <a:pt x="8" y="58"/>
                    <a:pt x="8" y="58"/>
                  </a:cubicBezTo>
                  <a:cubicBezTo>
                    <a:pt x="8" y="58"/>
                    <a:pt x="8" y="58"/>
                    <a:pt x="8" y="58"/>
                  </a:cubicBezTo>
                  <a:cubicBezTo>
                    <a:pt x="8" y="72"/>
                    <a:pt x="13" y="88"/>
                    <a:pt x="20" y="100"/>
                  </a:cubicBezTo>
                  <a:cubicBezTo>
                    <a:pt x="20" y="100"/>
                    <a:pt x="20" y="100"/>
                    <a:pt x="20" y="100"/>
                  </a:cubicBezTo>
                  <a:cubicBezTo>
                    <a:pt x="27" y="113"/>
                    <a:pt x="36"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lose/>
                  <a:moveTo>
                    <a:pt x="16" y="102"/>
                  </a:moveTo>
                  <a:cubicBezTo>
                    <a:pt x="16" y="102"/>
                    <a:pt x="16" y="102"/>
                    <a:pt x="16" y="102"/>
                  </a:cubicBezTo>
                  <a:cubicBezTo>
                    <a:pt x="16" y="102"/>
                    <a:pt x="16" y="102"/>
                    <a:pt x="16" y="102"/>
                  </a:cubicBezTo>
                  <a:cubicBezTo>
                    <a:pt x="16" y="102"/>
                    <a:pt x="16" y="102"/>
                    <a:pt x="16" y="102"/>
                  </a:cubicBezTo>
                  <a:close/>
                  <a:moveTo>
                    <a:pt x="78" y="85"/>
                  </a:moveTo>
                  <a:cubicBezTo>
                    <a:pt x="78" y="85"/>
                    <a:pt x="78" y="85"/>
                    <a:pt x="78" y="84"/>
                  </a:cubicBezTo>
                  <a:cubicBezTo>
                    <a:pt x="78" y="84"/>
                    <a:pt x="78" y="84"/>
                    <a:pt x="78" y="84"/>
                  </a:cubicBezTo>
                  <a:cubicBezTo>
                    <a:pt x="78" y="85"/>
                    <a:pt x="78" y="85"/>
                    <a:pt x="78" y="85"/>
                  </a:cubicBezTo>
                  <a:close/>
                  <a:moveTo>
                    <a:pt x="78" y="84"/>
                  </a:moveTo>
                  <a:cubicBezTo>
                    <a:pt x="78" y="84"/>
                    <a:pt x="78" y="84"/>
                    <a:pt x="78" y="84"/>
                  </a:cubicBezTo>
                  <a:cubicBezTo>
                    <a:pt x="78" y="84"/>
                    <a:pt x="78" y="84"/>
                    <a:pt x="78" y="84"/>
                  </a:cubicBezTo>
                  <a:cubicBezTo>
                    <a:pt x="78" y="84"/>
                    <a:pt x="78" y="84"/>
                    <a:pt x="78" y="84"/>
                  </a:cubicBezTo>
                  <a:close/>
                  <a:moveTo>
                    <a:pt x="81" y="61"/>
                  </a:moveTo>
                  <a:cubicBezTo>
                    <a:pt x="81" y="61"/>
                    <a:pt x="81" y="61"/>
                    <a:pt x="81" y="61"/>
                  </a:cubicBezTo>
                  <a:cubicBezTo>
                    <a:pt x="81" y="61"/>
                    <a:pt x="81" y="61"/>
                    <a:pt x="81" y="61"/>
                  </a:cubicBezTo>
                  <a:cubicBezTo>
                    <a:pt x="81" y="61"/>
                    <a:pt x="81" y="61"/>
                    <a:pt x="81" y="61"/>
                  </a:cubicBezTo>
                  <a:close/>
                  <a:moveTo>
                    <a:pt x="81" y="60"/>
                  </a:moveTo>
                  <a:cubicBezTo>
                    <a:pt x="81" y="46"/>
                    <a:pt x="80" y="33"/>
                    <a:pt x="76" y="23"/>
                  </a:cubicBezTo>
                  <a:cubicBezTo>
                    <a:pt x="76" y="23"/>
                    <a:pt x="76" y="23"/>
                    <a:pt x="76" y="23"/>
                  </a:cubicBezTo>
                  <a:cubicBezTo>
                    <a:pt x="80" y="33"/>
                    <a:pt x="81" y="46"/>
                    <a:pt x="81" y="60"/>
                  </a:cubicBezTo>
                  <a:cubicBezTo>
                    <a:pt x="81" y="60"/>
                    <a:pt x="81" y="60"/>
                    <a:pt x="81" y="60"/>
                  </a:cubicBezTo>
                  <a:cubicBezTo>
                    <a:pt x="81" y="60"/>
                    <a:pt x="81" y="60"/>
                    <a:pt x="81" y="60"/>
                  </a:cubicBezTo>
                  <a:close/>
                  <a:moveTo>
                    <a:pt x="4" y="59"/>
                  </a:moveTo>
                  <a:cubicBezTo>
                    <a:pt x="4" y="59"/>
                    <a:pt x="4" y="59"/>
                    <a:pt x="4" y="59"/>
                  </a:cubicBezTo>
                  <a:cubicBezTo>
                    <a:pt x="4" y="59"/>
                    <a:pt x="4" y="59"/>
                    <a:pt x="4" y="59"/>
                  </a:cubicBezTo>
                  <a:cubicBezTo>
                    <a:pt x="4" y="59"/>
                    <a:pt x="4" y="59"/>
                    <a:pt x="4" y="59"/>
                  </a:cubicBezTo>
                  <a:close/>
                  <a:moveTo>
                    <a:pt x="4" y="58"/>
                  </a:move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lose/>
                  <a:moveTo>
                    <a:pt x="11" y="29"/>
                  </a:moveTo>
                  <a:cubicBezTo>
                    <a:pt x="11" y="29"/>
                    <a:pt x="11" y="29"/>
                    <a:pt x="11" y="29"/>
                  </a:cubicBezTo>
                  <a:cubicBezTo>
                    <a:pt x="11" y="29"/>
                    <a:pt x="11" y="29"/>
                    <a:pt x="11" y="29"/>
                  </a:cubicBezTo>
                  <a:cubicBezTo>
                    <a:pt x="11" y="29"/>
                    <a:pt x="11" y="29"/>
                    <a:pt x="11" y="29"/>
                  </a:cubicBezTo>
                  <a:close/>
                  <a:moveTo>
                    <a:pt x="11" y="28"/>
                  </a:moveTo>
                  <a:cubicBezTo>
                    <a:pt x="11" y="28"/>
                    <a:pt x="11" y="28"/>
                    <a:pt x="11" y="28"/>
                  </a:cubicBezTo>
                  <a:cubicBezTo>
                    <a:pt x="11" y="28"/>
                    <a:pt x="11" y="28"/>
                    <a:pt x="11" y="28"/>
                  </a:cubicBezTo>
                  <a:cubicBezTo>
                    <a:pt x="11" y="28"/>
                    <a:pt x="11" y="28"/>
                    <a:pt x="11" y="28"/>
                  </a:cubicBezTo>
                  <a:close/>
                  <a:moveTo>
                    <a:pt x="12" y="28"/>
                  </a:moveTo>
                  <a:cubicBezTo>
                    <a:pt x="12" y="28"/>
                    <a:pt x="12" y="27"/>
                    <a:pt x="12" y="27"/>
                  </a:cubicBezTo>
                  <a:cubicBezTo>
                    <a:pt x="12" y="27"/>
                    <a:pt x="12" y="27"/>
                    <a:pt x="12" y="27"/>
                  </a:cubicBezTo>
                  <a:cubicBezTo>
                    <a:pt x="12" y="27"/>
                    <a:pt x="12" y="28"/>
                    <a:pt x="12" y="28"/>
                  </a:cubicBezTo>
                  <a:close/>
                  <a:moveTo>
                    <a:pt x="12" y="27"/>
                  </a:moveTo>
                  <a:cubicBezTo>
                    <a:pt x="12" y="27"/>
                    <a:pt x="12" y="27"/>
                    <a:pt x="12" y="27"/>
                  </a:cubicBezTo>
                  <a:cubicBezTo>
                    <a:pt x="12" y="27"/>
                    <a:pt x="12" y="27"/>
                    <a:pt x="12" y="27"/>
                  </a:cubicBezTo>
                  <a:cubicBezTo>
                    <a:pt x="12" y="27"/>
                    <a:pt x="12" y="27"/>
                    <a:pt x="12" y="27"/>
                  </a:cubicBezTo>
                  <a:close/>
                  <a:moveTo>
                    <a:pt x="12" y="27"/>
                  </a:moveTo>
                  <a:cubicBezTo>
                    <a:pt x="12" y="27"/>
                    <a:pt x="12" y="26"/>
                    <a:pt x="12" y="26"/>
                  </a:cubicBezTo>
                  <a:cubicBezTo>
                    <a:pt x="12" y="26"/>
                    <a:pt x="12" y="26"/>
                    <a:pt x="12" y="26"/>
                  </a:cubicBezTo>
                  <a:cubicBezTo>
                    <a:pt x="12" y="26"/>
                    <a:pt x="12" y="27"/>
                    <a:pt x="12" y="27"/>
                  </a:cubicBezTo>
                  <a:close/>
                  <a:moveTo>
                    <a:pt x="12" y="26"/>
                  </a:moveTo>
                  <a:cubicBezTo>
                    <a:pt x="12" y="26"/>
                    <a:pt x="13" y="26"/>
                    <a:pt x="13" y="26"/>
                  </a:cubicBezTo>
                  <a:cubicBezTo>
                    <a:pt x="13" y="26"/>
                    <a:pt x="13" y="26"/>
                    <a:pt x="13" y="26"/>
                  </a:cubicBezTo>
                  <a:cubicBezTo>
                    <a:pt x="13" y="26"/>
                    <a:pt x="12" y="26"/>
                    <a:pt x="12" y="26"/>
                  </a:cubicBezTo>
                  <a:close/>
                  <a:moveTo>
                    <a:pt x="13" y="26"/>
                  </a:moveTo>
                  <a:cubicBezTo>
                    <a:pt x="22" y="10"/>
                    <a:pt x="38" y="4"/>
                    <a:pt x="53" y="4"/>
                  </a:cubicBezTo>
                  <a:cubicBezTo>
                    <a:pt x="53" y="4"/>
                    <a:pt x="53" y="4"/>
                    <a:pt x="53" y="4"/>
                  </a:cubicBezTo>
                  <a:cubicBezTo>
                    <a:pt x="58" y="4"/>
                    <a:pt x="62" y="5"/>
                    <a:pt x="65" y="8"/>
                  </a:cubicBezTo>
                  <a:cubicBezTo>
                    <a:pt x="65" y="8"/>
                    <a:pt x="65" y="8"/>
                    <a:pt x="65" y="8"/>
                  </a:cubicBezTo>
                  <a:cubicBezTo>
                    <a:pt x="62" y="5"/>
                    <a:pt x="58" y="4"/>
                    <a:pt x="53" y="4"/>
                  </a:cubicBezTo>
                  <a:cubicBezTo>
                    <a:pt x="53" y="4"/>
                    <a:pt x="53" y="4"/>
                    <a:pt x="53" y="4"/>
                  </a:cubicBezTo>
                  <a:cubicBezTo>
                    <a:pt x="53" y="4"/>
                    <a:pt x="53" y="4"/>
                    <a:pt x="53" y="4"/>
                  </a:cubicBezTo>
                  <a:cubicBezTo>
                    <a:pt x="53" y="4"/>
                    <a:pt x="53" y="4"/>
                    <a:pt x="53" y="4"/>
                  </a:cubicBezTo>
                  <a:cubicBezTo>
                    <a:pt x="53" y="4"/>
                    <a:pt x="53" y="4"/>
                    <a:pt x="53" y="4"/>
                  </a:cubicBezTo>
                  <a:cubicBezTo>
                    <a:pt x="53" y="4"/>
                    <a:pt x="53" y="4"/>
                    <a:pt x="53" y="4"/>
                  </a:cubicBezTo>
                  <a:cubicBezTo>
                    <a:pt x="38" y="4"/>
                    <a:pt x="22" y="10"/>
                    <a:pt x="13" y="26"/>
                  </a:cubicBezTo>
                  <a:close/>
                  <a:moveTo>
                    <a:pt x="66" y="8"/>
                  </a:moveTo>
                  <a:cubicBezTo>
                    <a:pt x="66" y="8"/>
                    <a:pt x="66" y="8"/>
                    <a:pt x="66" y="8"/>
                  </a:cubicBezTo>
                  <a:cubicBezTo>
                    <a:pt x="66" y="8"/>
                    <a:pt x="66" y="8"/>
                    <a:pt x="66" y="8"/>
                  </a:cubicBezTo>
                  <a:cubicBezTo>
                    <a:pt x="66" y="8"/>
                    <a:pt x="66" y="8"/>
                    <a:pt x="66" y="8"/>
                  </a:cubicBezTo>
                  <a:close/>
                  <a:moveTo>
                    <a:pt x="65" y="8"/>
                  </a:moveTo>
                  <a:cubicBezTo>
                    <a:pt x="65" y="8"/>
                    <a:pt x="65" y="8"/>
                    <a:pt x="65" y="8"/>
                  </a:cubicBezTo>
                  <a:cubicBezTo>
                    <a:pt x="65" y="8"/>
                    <a:pt x="65" y="8"/>
                    <a:pt x="65" y="8"/>
                  </a:cubicBezTo>
                  <a:cubicBezTo>
                    <a:pt x="65" y="8"/>
                    <a:pt x="65" y="8"/>
                    <a:pt x="6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79"/>
            <p:cNvSpPr/>
            <p:nvPr/>
          </p:nvSpPr>
          <p:spPr bwMode="auto">
            <a:xfrm>
              <a:off x="1982" y="1349"/>
              <a:ext cx="255" cy="160"/>
            </a:xfrm>
            <a:custGeom>
              <a:avLst/>
              <a:gdLst>
                <a:gd name="T0" fmla="*/ 23 w 101"/>
                <a:gd name="T1" fmla="*/ 61 h 64"/>
                <a:gd name="T2" fmla="*/ 0 w 101"/>
                <a:gd name="T3" fmla="*/ 13 h 64"/>
                <a:gd name="T4" fmla="*/ 0 w 101"/>
                <a:gd name="T5" fmla="*/ 13 h 64"/>
                <a:gd name="T6" fmla="*/ 1 w 101"/>
                <a:gd name="T7" fmla="*/ 9 h 64"/>
                <a:gd name="T8" fmla="*/ 1 w 101"/>
                <a:gd name="T9" fmla="*/ 9 h 64"/>
                <a:gd name="T10" fmla="*/ 5 w 101"/>
                <a:gd name="T11" fmla="*/ 0 h 64"/>
                <a:gd name="T12" fmla="*/ 9 w 101"/>
                <a:gd name="T13" fmla="*/ 2 h 64"/>
                <a:gd name="T14" fmla="*/ 5 w 101"/>
                <a:gd name="T15" fmla="*/ 10 h 64"/>
                <a:gd name="T16" fmla="*/ 4 w 101"/>
                <a:gd name="T17" fmla="*/ 13 h 64"/>
                <a:gd name="T18" fmla="*/ 4 w 101"/>
                <a:gd name="T19" fmla="*/ 13 h 64"/>
                <a:gd name="T20" fmla="*/ 25 w 101"/>
                <a:gd name="T21" fmla="*/ 58 h 64"/>
                <a:gd name="T22" fmla="*/ 25 w 101"/>
                <a:gd name="T23" fmla="*/ 58 h 64"/>
                <a:gd name="T24" fmla="*/ 42 w 101"/>
                <a:gd name="T25" fmla="*/ 60 h 64"/>
                <a:gd name="T26" fmla="*/ 42 w 101"/>
                <a:gd name="T27" fmla="*/ 60 h 64"/>
                <a:gd name="T28" fmla="*/ 100 w 101"/>
                <a:gd name="T29" fmla="*/ 55 h 64"/>
                <a:gd name="T30" fmla="*/ 100 w 101"/>
                <a:gd name="T31" fmla="*/ 55 h 64"/>
                <a:gd name="T32" fmla="*/ 101 w 101"/>
                <a:gd name="T33" fmla="*/ 59 h 64"/>
                <a:gd name="T34" fmla="*/ 42 w 101"/>
                <a:gd name="T35" fmla="*/ 64 h 64"/>
                <a:gd name="T36" fmla="*/ 42 w 101"/>
                <a:gd name="T37" fmla="*/ 64 h 64"/>
                <a:gd name="T38" fmla="*/ 23 w 101"/>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4">
                  <a:moveTo>
                    <a:pt x="23" y="61"/>
                  </a:moveTo>
                  <a:cubicBezTo>
                    <a:pt x="16" y="53"/>
                    <a:pt x="1" y="26"/>
                    <a:pt x="0" y="13"/>
                  </a:cubicBezTo>
                  <a:cubicBezTo>
                    <a:pt x="0" y="13"/>
                    <a:pt x="0" y="13"/>
                    <a:pt x="0" y="13"/>
                  </a:cubicBezTo>
                  <a:cubicBezTo>
                    <a:pt x="0" y="11"/>
                    <a:pt x="1" y="10"/>
                    <a:pt x="1" y="9"/>
                  </a:cubicBezTo>
                  <a:cubicBezTo>
                    <a:pt x="1" y="9"/>
                    <a:pt x="1" y="9"/>
                    <a:pt x="1" y="9"/>
                  </a:cubicBezTo>
                  <a:cubicBezTo>
                    <a:pt x="5" y="0"/>
                    <a:pt x="5" y="0"/>
                    <a:pt x="5" y="0"/>
                  </a:cubicBezTo>
                  <a:cubicBezTo>
                    <a:pt x="9" y="2"/>
                    <a:pt x="9" y="2"/>
                    <a:pt x="9" y="2"/>
                  </a:cubicBezTo>
                  <a:cubicBezTo>
                    <a:pt x="5" y="10"/>
                    <a:pt x="5" y="10"/>
                    <a:pt x="5" y="10"/>
                  </a:cubicBezTo>
                  <a:cubicBezTo>
                    <a:pt x="5" y="11"/>
                    <a:pt x="4" y="12"/>
                    <a:pt x="4" y="13"/>
                  </a:cubicBezTo>
                  <a:cubicBezTo>
                    <a:pt x="4" y="13"/>
                    <a:pt x="4" y="13"/>
                    <a:pt x="4" y="13"/>
                  </a:cubicBezTo>
                  <a:cubicBezTo>
                    <a:pt x="4" y="23"/>
                    <a:pt x="19" y="52"/>
                    <a:pt x="25" y="58"/>
                  </a:cubicBezTo>
                  <a:cubicBezTo>
                    <a:pt x="25" y="58"/>
                    <a:pt x="25" y="58"/>
                    <a:pt x="25" y="58"/>
                  </a:cubicBezTo>
                  <a:cubicBezTo>
                    <a:pt x="26" y="59"/>
                    <a:pt x="33" y="60"/>
                    <a:pt x="42" y="60"/>
                  </a:cubicBezTo>
                  <a:cubicBezTo>
                    <a:pt x="42" y="60"/>
                    <a:pt x="42" y="60"/>
                    <a:pt x="42" y="60"/>
                  </a:cubicBezTo>
                  <a:cubicBezTo>
                    <a:pt x="65" y="60"/>
                    <a:pt x="100" y="55"/>
                    <a:pt x="100" y="55"/>
                  </a:cubicBezTo>
                  <a:cubicBezTo>
                    <a:pt x="100" y="55"/>
                    <a:pt x="100" y="55"/>
                    <a:pt x="100" y="55"/>
                  </a:cubicBezTo>
                  <a:cubicBezTo>
                    <a:pt x="101" y="59"/>
                    <a:pt x="101" y="59"/>
                    <a:pt x="101" y="59"/>
                  </a:cubicBezTo>
                  <a:cubicBezTo>
                    <a:pt x="100" y="59"/>
                    <a:pt x="65" y="64"/>
                    <a:pt x="42" y="64"/>
                  </a:cubicBezTo>
                  <a:cubicBezTo>
                    <a:pt x="42" y="64"/>
                    <a:pt x="42" y="64"/>
                    <a:pt x="42" y="64"/>
                  </a:cubicBezTo>
                  <a:cubicBezTo>
                    <a:pt x="33" y="64"/>
                    <a:pt x="26" y="63"/>
                    <a:pt x="2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80"/>
            <p:cNvSpPr>
              <a:spLocks noEditPoints="1"/>
            </p:cNvSpPr>
            <p:nvPr/>
          </p:nvSpPr>
          <p:spPr bwMode="auto">
            <a:xfrm>
              <a:off x="1977" y="1341"/>
              <a:ext cx="265" cy="174"/>
            </a:xfrm>
            <a:custGeom>
              <a:avLst/>
              <a:gdLst>
                <a:gd name="T0" fmla="*/ 25 w 105"/>
                <a:gd name="T1" fmla="*/ 64 h 69"/>
                <a:gd name="T2" fmla="*/ 0 w 105"/>
                <a:gd name="T3" fmla="*/ 16 h 69"/>
                <a:gd name="T4" fmla="*/ 1 w 105"/>
                <a:gd name="T5" fmla="*/ 11 h 69"/>
                <a:gd name="T6" fmla="*/ 6 w 105"/>
                <a:gd name="T7" fmla="*/ 0 h 69"/>
                <a:gd name="T8" fmla="*/ 9 w 105"/>
                <a:gd name="T9" fmla="*/ 14 h 69"/>
                <a:gd name="T10" fmla="*/ 8 w 105"/>
                <a:gd name="T11" fmla="*/ 15 h 69"/>
                <a:gd name="T12" fmla="*/ 8 w 105"/>
                <a:gd name="T13" fmla="*/ 16 h 69"/>
                <a:gd name="T14" fmla="*/ 8 w 105"/>
                <a:gd name="T15" fmla="*/ 16 h 69"/>
                <a:gd name="T16" fmla="*/ 29 w 105"/>
                <a:gd name="T17" fmla="*/ 59 h 69"/>
                <a:gd name="T18" fmla="*/ 30 w 105"/>
                <a:gd name="T19" fmla="*/ 60 h 69"/>
                <a:gd name="T20" fmla="*/ 33 w 105"/>
                <a:gd name="T21" fmla="*/ 60 h 69"/>
                <a:gd name="T22" fmla="*/ 43 w 105"/>
                <a:gd name="T23" fmla="*/ 61 h 69"/>
                <a:gd name="T24" fmla="*/ 44 w 105"/>
                <a:gd name="T25" fmla="*/ 61 h 69"/>
                <a:gd name="T26" fmla="*/ 44 w 105"/>
                <a:gd name="T27" fmla="*/ 61 h 69"/>
                <a:gd name="T28" fmla="*/ 102 w 105"/>
                <a:gd name="T29" fmla="*/ 56 h 69"/>
                <a:gd name="T30" fmla="*/ 104 w 105"/>
                <a:gd name="T31" fmla="*/ 56 h 69"/>
                <a:gd name="T32" fmla="*/ 103 w 105"/>
                <a:gd name="T33" fmla="*/ 64 h 69"/>
                <a:gd name="T34" fmla="*/ 102 w 105"/>
                <a:gd name="T35" fmla="*/ 64 h 69"/>
                <a:gd name="T36" fmla="*/ 101 w 105"/>
                <a:gd name="T37" fmla="*/ 64 h 69"/>
                <a:gd name="T38" fmla="*/ 97 w 105"/>
                <a:gd name="T39" fmla="*/ 65 h 69"/>
                <a:gd name="T40" fmla="*/ 82 w 105"/>
                <a:gd name="T41" fmla="*/ 67 h 69"/>
                <a:gd name="T42" fmla="*/ 44 w 105"/>
                <a:gd name="T43" fmla="*/ 69 h 69"/>
                <a:gd name="T44" fmla="*/ 44 w 105"/>
                <a:gd name="T45" fmla="*/ 65 h 69"/>
                <a:gd name="T46" fmla="*/ 78 w 105"/>
                <a:gd name="T47" fmla="*/ 63 h 69"/>
                <a:gd name="T48" fmla="*/ 44 w 105"/>
                <a:gd name="T49" fmla="*/ 65 h 69"/>
                <a:gd name="T50" fmla="*/ 44 w 105"/>
                <a:gd name="T51" fmla="*/ 65 h 69"/>
                <a:gd name="T52" fmla="*/ 44 w 105"/>
                <a:gd name="T53" fmla="*/ 65 h 69"/>
                <a:gd name="T54" fmla="*/ 29 w 105"/>
                <a:gd name="T55" fmla="*/ 63 h 69"/>
                <a:gd name="T56" fmla="*/ 36 w 105"/>
                <a:gd name="T57" fmla="*/ 65 h 69"/>
                <a:gd name="T58" fmla="*/ 26 w 105"/>
                <a:gd name="T59" fmla="*/ 62 h 69"/>
                <a:gd name="T60" fmla="*/ 26 w 105"/>
                <a:gd name="T61" fmla="*/ 62 h 69"/>
                <a:gd name="T62" fmla="*/ 23 w 105"/>
                <a:gd name="T63" fmla="*/ 59 h 69"/>
                <a:gd name="T64" fmla="*/ 26 w 105"/>
                <a:gd name="T65" fmla="*/ 62 h 69"/>
                <a:gd name="T66" fmla="*/ 88 w 105"/>
                <a:gd name="T67" fmla="*/ 62 h 69"/>
                <a:gd name="T68" fmla="*/ 92 w 105"/>
                <a:gd name="T69" fmla="*/ 61 h 69"/>
                <a:gd name="T70" fmla="*/ 98 w 105"/>
                <a:gd name="T71" fmla="*/ 61 h 69"/>
                <a:gd name="T72" fmla="*/ 100 w 105"/>
                <a:gd name="T73" fmla="*/ 61 h 69"/>
                <a:gd name="T74" fmla="*/ 98 w 105"/>
                <a:gd name="T75" fmla="*/ 61 h 69"/>
                <a:gd name="T76" fmla="*/ 23 w 105"/>
                <a:gd name="T77" fmla="*/ 59 h 69"/>
                <a:gd name="T78" fmla="*/ 23 w 105"/>
                <a:gd name="T7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69">
                  <a:moveTo>
                    <a:pt x="23" y="65"/>
                  </a:moveTo>
                  <a:cubicBezTo>
                    <a:pt x="25" y="64"/>
                    <a:pt x="25" y="64"/>
                    <a:pt x="25" y="64"/>
                  </a:cubicBezTo>
                  <a:cubicBezTo>
                    <a:pt x="23" y="65"/>
                    <a:pt x="23" y="65"/>
                    <a:pt x="23" y="65"/>
                  </a:cubicBezTo>
                  <a:cubicBezTo>
                    <a:pt x="16" y="57"/>
                    <a:pt x="1" y="30"/>
                    <a:pt x="0" y="16"/>
                  </a:cubicBezTo>
                  <a:cubicBezTo>
                    <a:pt x="0" y="16"/>
                    <a:pt x="0" y="16"/>
                    <a:pt x="0" y="16"/>
                  </a:cubicBezTo>
                  <a:cubicBezTo>
                    <a:pt x="0" y="14"/>
                    <a:pt x="1" y="12"/>
                    <a:pt x="1" y="11"/>
                  </a:cubicBezTo>
                  <a:cubicBezTo>
                    <a:pt x="1" y="11"/>
                    <a:pt x="1" y="11"/>
                    <a:pt x="1" y="11"/>
                  </a:cubicBezTo>
                  <a:cubicBezTo>
                    <a:pt x="6" y="0"/>
                    <a:pt x="6" y="0"/>
                    <a:pt x="6" y="0"/>
                  </a:cubicBezTo>
                  <a:cubicBezTo>
                    <a:pt x="14" y="4"/>
                    <a:pt x="14" y="4"/>
                    <a:pt x="14" y="4"/>
                  </a:cubicBezTo>
                  <a:cubicBezTo>
                    <a:pt x="9" y="14"/>
                    <a:pt x="9" y="14"/>
                    <a:pt x="9" y="14"/>
                  </a:cubicBezTo>
                  <a:cubicBezTo>
                    <a:pt x="9" y="14"/>
                    <a:pt x="8" y="15"/>
                    <a:pt x="8" y="15"/>
                  </a:cubicBezTo>
                  <a:cubicBezTo>
                    <a:pt x="8" y="15"/>
                    <a:pt x="8" y="15"/>
                    <a:pt x="8" y="15"/>
                  </a:cubicBezTo>
                  <a:cubicBezTo>
                    <a:pt x="8" y="15"/>
                    <a:pt x="8" y="15"/>
                    <a:pt x="8" y="15"/>
                  </a:cubicBezTo>
                  <a:cubicBezTo>
                    <a:pt x="8" y="16"/>
                    <a:pt x="8" y="16"/>
                    <a:pt x="8" y="16"/>
                  </a:cubicBezTo>
                  <a:cubicBezTo>
                    <a:pt x="8" y="16"/>
                    <a:pt x="8" y="16"/>
                    <a:pt x="8" y="16"/>
                  </a:cubicBezTo>
                  <a:cubicBezTo>
                    <a:pt x="8" y="16"/>
                    <a:pt x="8" y="16"/>
                    <a:pt x="8" y="16"/>
                  </a:cubicBezTo>
                  <a:cubicBezTo>
                    <a:pt x="8" y="25"/>
                    <a:pt x="23" y="55"/>
                    <a:pt x="29" y="59"/>
                  </a:cubicBezTo>
                  <a:cubicBezTo>
                    <a:pt x="29" y="59"/>
                    <a:pt x="29" y="59"/>
                    <a:pt x="29" y="59"/>
                  </a:cubicBezTo>
                  <a:cubicBezTo>
                    <a:pt x="29" y="59"/>
                    <a:pt x="29" y="59"/>
                    <a:pt x="29" y="59"/>
                  </a:cubicBezTo>
                  <a:cubicBezTo>
                    <a:pt x="29" y="59"/>
                    <a:pt x="29" y="59"/>
                    <a:pt x="30" y="60"/>
                  </a:cubicBezTo>
                  <a:cubicBezTo>
                    <a:pt x="30" y="60"/>
                    <a:pt x="30" y="60"/>
                    <a:pt x="30" y="60"/>
                  </a:cubicBezTo>
                  <a:cubicBezTo>
                    <a:pt x="30" y="60"/>
                    <a:pt x="31" y="60"/>
                    <a:pt x="33" y="60"/>
                  </a:cubicBezTo>
                  <a:cubicBezTo>
                    <a:pt x="33" y="60"/>
                    <a:pt x="33" y="60"/>
                    <a:pt x="33" y="60"/>
                  </a:cubicBezTo>
                  <a:cubicBezTo>
                    <a:pt x="35" y="61"/>
                    <a:pt x="39" y="61"/>
                    <a:pt x="43" y="61"/>
                  </a:cubicBezTo>
                  <a:cubicBezTo>
                    <a:pt x="43" y="61"/>
                    <a:pt x="43" y="61"/>
                    <a:pt x="43" y="61"/>
                  </a:cubicBezTo>
                  <a:cubicBezTo>
                    <a:pt x="43" y="61"/>
                    <a:pt x="44" y="61"/>
                    <a:pt x="44" y="61"/>
                  </a:cubicBezTo>
                  <a:cubicBezTo>
                    <a:pt x="44" y="61"/>
                    <a:pt x="44" y="61"/>
                    <a:pt x="44" y="61"/>
                  </a:cubicBezTo>
                  <a:cubicBezTo>
                    <a:pt x="44" y="61"/>
                    <a:pt x="44" y="61"/>
                    <a:pt x="44" y="61"/>
                  </a:cubicBezTo>
                  <a:cubicBezTo>
                    <a:pt x="44" y="61"/>
                    <a:pt x="44" y="61"/>
                    <a:pt x="44" y="61"/>
                  </a:cubicBezTo>
                  <a:cubicBezTo>
                    <a:pt x="67" y="61"/>
                    <a:pt x="101" y="56"/>
                    <a:pt x="102" y="56"/>
                  </a:cubicBezTo>
                  <a:cubicBezTo>
                    <a:pt x="102" y="56"/>
                    <a:pt x="102" y="56"/>
                    <a:pt x="102" y="56"/>
                  </a:cubicBezTo>
                  <a:cubicBezTo>
                    <a:pt x="104" y="56"/>
                    <a:pt x="104" y="56"/>
                    <a:pt x="104" y="56"/>
                  </a:cubicBezTo>
                  <a:cubicBezTo>
                    <a:pt x="105" y="64"/>
                    <a:pt x="105" y="64"/>
                    <a:pt x="105" y="64"/>
                  </a:cubicBezTo>
                  <a:cubicBezTo>
                    <a:pt x="103" y="64"/>
                    <a:pt x="103" y="64"/>
                    <a:pt x="103" y="64"/>
                  </a:cubicBezTo>
                  <a:cubicBezTo>
                    <a:pt x="103" y="64"/>
                    <a:pt x="102" y="64"/>
                    <a:pt x="102" y="64"/>
                  </a:cubicBezTo>
                  <a:cubicBezTo>
                    <a:pt x="102" y="64"/>
                    <a:pt x="102" y="64"/>
                    <a:pt x="102" y="64"/>
                  </a:cubicBezTo>
                  <a:cubicBezTo>
                    <a:pt x="102" y="64"/>
                    <a:pt x="102" y="64"/>
                    <a:pt x="101" y="64"/>
                  </a:cubicBezTo>
                  <a:cubicBezTo>
                    <a:pt x="101" y="64"/>
                    <a:pt x="101" y="64"/>
                    <a:pt x="101" y="64"/>
                  </a:cubicBezTo>
                  <a:cubicBezTo>
                    <a:pt x="100" y="65"/>
                    <a:pt x="99" y="65"/>
                    <a:pt x="97" y="65"/>
                  </a:cubicBezTo>
                  <a:cubicBezTo>
                    <a:pt x="97" y="65"/>
                    <a:pt x="97" y="65"/>
                    <a:pt x="97" y="65"/>
                  </a:cubicBezTo>
                  <a:cubicBezTo>
                    <a:pt x="93" y="65"/>
                    <a:pt x="88" y="66"/>
                    <a:pt x="82" y="67"/>
                  </a:cubicBezTo>
                  <a:cubicBezTo>
                    <a:pt x="82" y="67"/>
                    <a:pt x="82" y="67"/>
                    <a:pt x="82" y="67"/>
                  </a:cubicBezTo>
                  <a:cubicBezTo>
                    <a:pt x="70" y="68"/>
                    <a:pt x="56" y="69"/>
                    <a:pt x="44" y="69"/>
                  </a:cubicBezTo>
                  <a:cubicBezTo>
                    <a:pt x="44" y="69"/>
                    <a:pt x="44" y="69"/>
                    <a:pt x="44" y="69"/>
                  </a:cubicBezTo>
                  <a:cubicBezTo>
                    <a:pt x="35" y="69"/>
                    <a:pt x="28" y="69"/>
                    <a:pt x="23" y="65"/>
                  </a:cubicBezTo>
                  <a:close/>
                  <a:moveTo>
                    <a:pt x="44" y="65"/>
                  </a:moveTo>
                  <a:cubicBezTo>
                    <a:pt x="54" y="65"/>
                    <a:pt x="67" y="64"/>
                    <a:pt x="78" y="63"/>
                  </a:cubicBezTo>
                  <a:cubicBezTo>
                    <a:pt x="78" y="63"/>
                    <a:pt x="78" y="63"/>
                    <a:pt x="78" y="63"/>
                  </a:cubicBezTo>
                  <a:cubicBezTo>
                    <a:pt x="67" y="64"/>
                    <a:pt x="54" y="65"/>
                    <a:pt x="44" y="65"/>
                  </a:cubicBezTo>
                  <a:cubicBezTo>
                    <a:pt x="44" y="65"/>
                    <a:pt x="44" y="65"/>
                    <a:pt x="44" y="65"/>
                  </a:cubicBezTo>
                  <a:cubicBezTo>
                    <a:pt x="44" y="65"/>
                    <a:pt x="44" y="65"/>
                    <a:pt x="44" y="65"/>
                  </a:cubicBezTo>
                  <a:cubicBezTo>
                    <a:pt x="44" y="65"/>
                    <a:pt x="44" y="65"/>
                    <a:pt x="44" y="65"/>
                  </a:cubicBezTo>
                  <a:cubicBezTo>
                    <a:pt x="44" y="65"/>
                    <a:pt x="44" y="65"/>
                    <a:pt x="44" y="65"/>
                  </a:cubicBezTo>
                  <a:cubicBezTo>
                    <a:pt x="44" y="65"/>
                    <a:pt x="44" y="65"/>
                    <a:pt x="44" y="65"/>
                  </a:cubicBezTo>
                  <a:close/>
                  <a:moveTo>
                    <a:pt x="36" y="65"/>
                  </a:moveTo>
                  <a:cubicBezTo>
                    <a:pt x="33" y="64"/>
                    <a:pt x="30" y="64"/>
                    <a:pt x="29" y="63"/>
                  </a:cubicBezTo>
                  <a:cubicBezTo>
                    <a:pt x="29" y="63"/>
                    <a:pt x="29" y="63"/>
                    <a:pt x="29" y="63"/>
                  </a:cubicBezTo>
                  <a:cubicBezTo>
                    <a:pt x="31" y="64"/>
                    <a:pt x="33" y="64"/>
                    <a:pt x="36" y="65"/>
                  </a:cubicBezTo>
                  <a:close/>
                  <a:moveTo>
                    <a:pt x="26" y="62"/>
                  </a:moveTo>
                  <a:cubicBezTo>
                    <a:pt x="26" y="62"/>
                    <a:pt x="26" y="62"/>
                    <a:pt x="26" y="62"/>
                  </a:cubicBezTo>
                  <a:cubicBezTo>
                    <a:pt x="26" y="62"/>
                    <a:pt x="26" y="62"/>
                    <a:pt x="26" y="62"/>
                  </a:cubicBezTo>
                  <a:cubicBezTo>
                    <a:pt x="26" y="62"/>
                    <a:pt x="26" y="62"/>
                    <a:pt x="26" y="62"/>
                  </a:cubicBezTo>
                  <a:cubicBezTo>
                    <a:pt x="25" y="61"/>
                    <a:pt x="24" y="60"/>
                    <a:pt x="23" y="59"/>
                  </a:cubicBezTo>
                  <a:cubicBezTo>
                    <a:pt x="23" y="59"/>
                    <a:pt x="23" y="59"/>
                    <a:pt x="23" y="59"/>
                  </a:cubicBezTo>
                  <a:cubicBezTo>
                    <a:pt x="24" y="60"/>
                    <a:pt x="25" y="61"/>
                    <a:pt x="26" y="62"/>
                  </a:cubicBezTo>
                  <a:cubicBezTo>
                    <a:pt x="26" y="62"/>
                    <a:pt x="26" y="62"/>
                    <a:pt x="26" y="62"/>
                  </a:cubicBezTo>
                  <a:cubicBezTo>
                    <a:pt x="26" y="62"/>
                    <a:pt x="26" y="62"/>
                    <a:pt x="26" y="62"/>
                  </a:cubicBezTo>
                  <a:close/>
                  <a:moveTo>
                    <a:pt x="88" y="62"/>
                  </a:moveTo>
                  <a:cubicBezTo>
                    <a:pt x="90" y="62"/>
                    <a:pt x="91" y="62"/>
                    <a:pt x="92" y="61"/>
                  </a:cubicBezTo>
                  <a:cubicBezTo>
                    <a:pt x="92" y="61"/>
                    <a:pt x="92" y="61"/>
                    <a:pt x="92" y="61"/>
                  </a:cubicBezTo>
                  <a:cubicBezTo>
                    <a:pt x="91" y="62"/>
                    <a:pt x="90" y="62"/>
                    <a:pt x="88" y="62"/>
                  </a:cubicBezTo>
                  <a:close/>
                  <a:moveTo>
                    <a:pt x="98" y="61"/>
                  </a:moveTo>
                  <a:cubicBezTo>
                    <a:pt x="99" y="61"/>
                    <a:pt x="100" y="61"/>
                    <a:pt x="100" y="61"/>
                  </a:cubicBezTo>
                  <a:cubicBezTo>
                    <a:pt x="100" y="61"/>
                    <a:pt x="100" y="61"/>
                    <a:pt x="100" y="61"/>
                  </a:cubicBezTo>
                  <a:cubicBezTo>
                    <a:pt x="100" y="61"/>
                    <a:pt x="100" y="61"/>
                    <a:pt x="100" y="61"/>
                  </a:cubicBezTo>
                  <a:cubicBezTo>
                    <a:pt x="100" y="61"/>
                    <a:pt x="99" y="61"/>
                    <a:pt x="98" y="61"/>
                  </a:cubicBezTo>
                  <a:close/>
                  <a:moveTo>
                    <a:pt x="23" y="59"/>
                  </a:moveTo>
                  <a:cubicBezTo>
                    <a:pt x="23" y="59"/>
                    <a:pt x="23" y="59"/>
                    <a:pt x="23" y="59"/>
                  </a:cubicBezTo>
                  <a:cubicBezTo>
                    <a:pt x="23" y="59"/>
                    <a:pt x="23" y="59"/>
                    <a:pt x="23" y="59"/>
                  </a:cubicBezTo>
                  <a:cubicBezTo>
                    <a:pt x="23" y="59"/>
                    <a:pt x="23" y="59"/>
                    <a:pt x="23"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81"/>
            <p:cNvSpPr/>
            <p:nvPr/>
          </p:nvSpPr>
          <p:spPr bwMode="auto">
            <a:xfrm>
              <a:off x="1989" y="1316"/>
              <a:ext cx="38" cy="45"/>
            </a:xfrm>
            <a:custGeom>
              <a:avLst/>
              <a:gdLst>
                <a:gd name="T0" fmla="*/ 5 w 15"/>
                <a:gd name="T1" fmla="*/ 18 h 18"/>
                <a:gd name="T2" fmla="*/ 0 w 15"/>
                <a:gd name="T3" fmla="*/ 12 h 18"/>
                <a:gd name="T4" fmla="*/ 0 w 15"/>
                <a:gd name="T5" fmla="*/ 12 h 18"/>
                <a:gd name="T6" fmla="*/ 2 w 15"/>
                <a:gd name="T7" fmla="*/ 7 h 18"/>
                <a:gd name="T8" fmla="*/ 2 w 15"/>
                <a:gd name="T9" fmla="*/ 7 h 18"/>
                <a:gd name="T10" fmla="*/ 7 w 15"/>
                <a:gd name="T11" fmla="*/ 0 h 18"/>
                <a:gd name="T12" fmla="*/ 7 w 15"/>
                <a:gd name="T13" fmla="*/ 0 h 18"/>
                <a:gd name="T14" fmla="*/ 10 w 15"/>
                <a:gd name="T15" fmla="*/ 3 h 18"/>
                <a:gd name="T16" fmla="*/ 9 w 15"/>
                <a:gd name="T17" fmla="*/ 4 h 18"/>
                <a:gd name="T18" fmla="*/ 9 w 15"/>
                <a:gd name="T19" fmla="*/ 4 h 18"/>
                <a:gd name="T20" fmla="*/ 5 w 15"/>
                <a:gd name="T21" fmla="*/ 10 h 18"/>
                <a:gd name="T22" fmla="*/ 5 w 15"/>
                <a:gd name="T23" fmla="*/ 10 h 18"/>
                <a:gd name="T24" fmla="*/ 4 w 15"/>
                <a:gd name="T25" fmla="*/ 12 h 18"/>
                <a:gd name="T26" fmla="*/ 4 w 15"/>
                <a:gd name="T27" fmla="*/ 12 h 18"/>
                <a:gd name="T28" fmla="*/ 5 w 15"/>
                <a:gd name="T29" fmla="*/ 14 h 18"/>
                <a:gd name="T30" fmla="*/ 5 w 15"/>
                <a:gd name="T31" fmla="*/ 14 h 18"/>
                <a:gd name="T32" fmla="*/ 6 w 15"/>
                <a:gd name="T33" fmla="*/ 14 h 18"/>
                <a:gd name="T34" fmla="*/ 6 w 15"/>
                <a:gd name="T35" fmla="*/ 14 h 18"/>
                <a:gd name="T36" fmla="*/ 14 w 15"/>
                <a:gd name="T37" fmla="*/ 12 h 18"/>
                <a:gd name="T38" fmla="*/ 14 w 15"/>
                <a:gd name="T39" fmla="*/ 12 h 18"/>
                <a:gd name="T40" fmla="*/ 15 w 15"/>
                <a:gd name="T41" fmla="*/ 16 h 18"/>
                <a:gd name="T42" fmla="*/ 5 w 15"/>
                <a:gd name="T43" fmla="*/ 18 h 18"/>
                <a:gd name="T44" fmla="*/ 5 w 1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5" y="18"/>
                  </a:moveTo>
                  <a:cubicBezTo>
                    <a:pt x="4" y="18"/>
                    <a:pt x="0" y="16"/>
                    <a:pt x="0" y="12"/>
                  </a:cubicBezTo>
                  <a:cubicBezTo>
                    <a:pt x="0" y="12"/>
                    <a:pt x="0" y="12"/>
                    <a:pt x="0" y="12"/>
                  </a:cubicBezTo>
                  <a:cubicBezTo>
                    <a:pt x="0" y="10"/>
                    <a:pt x="1" y="9"/>
                    <a:pt x="2" y="7"/>
                  </a:cubicBezTo>
                  <a:cubicBezTo>
                    <a:pt x="2" y="7"/>
                    <a:pt x="2" y="7"/>
                    <a:pt x="2" y="7"/>
                  </a:cubicBezTo>
                  <a:cubicBezTo>
                    <a:pt x="5" y="2"/>
                    <a:pt x="7" y="0"/>
                    <a:pt x="7" y="0"/>
                  </a:cubicBezTo>
                  <a:cubicBezTo>
                    <a:pt x="7" y="0"/>
                    <a:pt x="7" y="0"/>
                    <a:pt x="7" y="0"/>
                  </a:cubicBezTo>
                  <a:cubicBezTo>
                    <a:pt x="10" y="3"/>
                    <a:pt x="10" y="3"/>
                    <a:pt x="10" y="3"/>
                  </a:cubicBezTo>
                  <a:cubicBezTo>
                    <a:pt x="10" y="3"/>
                    <a:pt x="10" y="3"/>
                    <a:pt x="9" y="4"/>
                  </a:cubicBezTo>
                  <a:cubicBezTo>
                    <a:pt x="9" y="4"/>
                    <a:pt x="9" y="4"/>
                    <a:pt x="9" y="4"/>
                  </a:cubicBezTo>
                  <a:cubicBezTo>
                    <a:pt x="8" y="5"/>
                    <a:pt x="7" y="7"/>
                    <a:pt x="5" y="10"/>
                  </a:cubicBezTo>
                  <a:cubicBezTo>
                    <a:pt x="5" y="10"/>
                    <a:pt x="5" y="10"/>
                    <a:pt x="5" y="10"/>
                  </a:cubicBezTo>
                  <a:cubicBezTo>
                    <a:pt x="4" y="11"/>
                    <a:pt x="4" y="11"/>
                    <a:pt x="4" y="12"/>
                  </a:cubicBezTo>
                  <a:cubicBezTo>
                    <a:pt x="4" y="12"/>
                    <a:pt x="4" y="12"/>
                    <a:pt x="4" y="12"/>
                  </a:cubicBezTo>
                  <a:cubicBezTo>
                    <a:pt x="4" y="13"/>
                    <a:pt x="5" y="13"/>
                    <a:pt x="5" y="14"/>
                  </a:cubicBezTo>
                  <a:cubicBezTo>
                    <a:pt x="5" y="14"/>
                    <a:pt x="5" y="14"/>
                    <a:pt x="5" y="14"/>
                  </a:cubicBezTo>
                  <a:cubicBezTo>
                    <a:pt x="5" y="14"/>
                    <a:pt x="6" y="14"/>
                    <a:pt x="6" y="14"/>
                  </a:cubicBezTo>
                  <a:cubicBezTo>
                    <a:pt x="6" y="14"/>
                    <a:pt x="6" y="14"/>
                    <a:pt x="6" y="14"/>
                  </a:cubicBezTo>
                  <a:cubicBezTo>
                    <a:pt x="14" y="12"/>
                    <a:pt x="14" y="12"/>
                    <a:pt x="14" y="12"/>
                  </a:cubicBezTo>
                  <a:cubicBezTo>
                    <a:pt x="14" y="12"/>
                    <a:pt x="14" y="12"/>
                    <a:pt x="14" y="12"/>
                  </a:cubicBezTo>
                  <a:cubicBezTo>
                    <a:pt x="15" y="16"/>
                    <a:pt x="15" y="16"/>
                    <a:pt x="15" y="16"/>
                  </a:cubicBezTo>
                  <a:cubicBezTo>
                    <a:pt x="5" y="18"/>
                    <a:pt x="5" y="18"/>
                    <a:pt x="5" y="18"/>
                  </a:cubicBezTo>
                  <a:cubicBezTo>
                    <a:pt x="5" y="18"/>
                    <a:pt x="5" y="18"/>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82"/>
            <p:cNvSpPr>
              <a:spLocks noEditPoints="1"/>
            </p:cNvSpPr>
            <p:nvPr/>
          </p:nvSpPr>
          <p:spPr bwMode="auto">
            <a:xfrm>
              <a:off x="1984" y="1308"/>
              <a:ext cx="48" cy="58"/>
            </a:xfrm>
            <a:custGeom>
              <a:avLst/>
              <a:gdLst>
                <a:gd name="T0" fmla="*/ 6 w 19"/>
                <a:gd name="T1" fmla="*/ 23 h 23"/>
                <a:gd name="T2" fmla="*/ 6 w 19"/>
                <a:gd name="T3" fmla="*/ 23 h 23"/>
                <a:gd name="T4" fmla="*/ 7 w 19"/>
                <a:gd name="T5" fmla="*/ 21 h 23"/>
                <a:gd name="T6" fmla="*/ 7 w 19"/>
                <a:gd name="T7" fmla="*/ 21 h 23"/>
                <a:gd name="T8" fmla="*/ 7 w 19"/>
                <a:gd name="T9" fmla="*/ 21 h 23"/>
                <a:gd name="T10" fmla="*/ 6 w 19"/>
                <a:gd name="T11" fmla="*/ 23 h 23"/>
                <a:gd name="T12" fmla="*/ 5 w 19"/>
                <a:gd name="T13" fmla="*/ 23 h 23"/>
                <a:gd name="T14" fmla="*/ 5 w 19"/>
                <a:gd name="T15" fmla="*/ 23 h 23"/>
                <a:gd name="T16" fmla="*/ 5 w 19"/>
                <a:gd name="T17" fmla="*/ 22 h 23"/>
                <a:gd name="T18" fmla="*/ 5 w 19"/>
                <a:gd name="T19" fmla="*/ 22 h 23"/>
                <a:gd name="T20" fmla="*/ 3 w 19"/>
                <a:gd name="T21" fmla="*/ 21 h 23"/>
                <a:gd name="T22" fmla="*/ 3 w 19"/>
                <a:gd name="T23" fmla="*/ 21 h 23"/>
                <a:gd name="T24" fmla="*/ 0 w 19"/>
                <a:gd name="T25" fmla="*/ 15 h 23"/>
                <a:gd name="T26" fmla="*/ 0 w 19"/>
                <a:gd name="T27" fmla="*/ 15 h 23"/>
                <a:gd name="T28" fmla="*/ 2 w 19"/>
                <a:gd name="T29" fmla="*/ 9 h 23"/>
                <a:gd name="T30" fmla="*/ 2 w 19"/>
                <a:gd name="T31" fmla="*/ 9 h 23"/>
                <a:gd name="T32" fmla="*/ 8 w 19"/>
                <a:gd name="T33" fmla="*/ 2 h 23"/>
                <a:gd name="T34" fmla="*/ 8 w 19"/>
                <a:gd name="T35" fmla="*/ 2 h 23"/>
                <a:gd name="T36" fmla="*/ 9 w 19"/>
                <a:gd name="T37" fmla="*/ 0 h 23"/>
                <a:gd name="T38" fmla="*/ 14 w 19"/>
                <a:gd name="T39" fmla="*/ 5 h 23"/>
                <a:gd name="T40" fmla="*/ 14 w 19"/>
                <a:gd name="T41" fmla="*/ 6 h 23"/>
                <a:gd name="T42" fmla="*/ 13 w 19"/>
                <a:gd name="T43" fmla="*/ 7 h 23"/>
                <a:gd name="T44" fmla="*/ 13 w 19"/>
                <a:gd name="T45" fmla="*/ 7 h 23"/>
                <a:gd name="T46" fmla="*/ 13 w 19"/>
                <a:gd name="T47" fmla="*/ 7 h 23"/>
                <a:gd name="T48" fmla="*/ 13 w 19"/>
                <a:gd name="T49" fmla="*/ 7 h 23"/>
                <a:gd name="T50" fmla="*/ 13 w 19"/>
                <a:gd name="T51" fmla="*/ 7 h 23"/>
                <a:gd name="T52" fmla="*/ 13 w 19"/>
                <a:gd name="T53" fmla="*/ 7 h 23"/>
                <a:gd name="T54" fmla="*/ 13 w 19"/>
                <a:gd name="T55" fmla="*/ 7 h 23"/>
                <a:gd name="T56" fmla="*/ 13 w 19"/>
                <a:gd name="T57" fmla="*/ 7 h 23"/>
                <a:gd name="T58" fmla="*/ 13 w 19"/>
                <a:gd name="T59" fmla="*/ 7 h 23"/>
                <a:gd name="T60" fmla="*/ 12 w 19"/>
                <a:gd name="T61" fmla="*/ 8 h 23"/>
                <a:gd name="T62" fmla="*/ 12 w 19"/>
                <a:gd name="T63" fmla="*/ 8 h 23"/>
                <a:gd name="T64" fmla="*/ 9 w 19"/>
                <a:gd name="T65" fmla="*/ 14 h 23"/>
                <a:gd name="T66" fmla="*/ 9 w 19"/>
                <a:gd name="T67" fmla="*/ 14 h 23"/>
                <a:gd name="T68" fmla="*/ 8 w 19"/>
                <a:gd name="T69" fmla="*/ 15 h 23"/>
                <a:gd name="T70" fmla="*/ 8 w 19"/>
                <a:gd name="T71" fmla="*/ 15 h 23"/>
                <a:gd name="T72" fmla="*/ 16 w 19"/>
                <a:gd name="T73" fmla="*/ 13 h 23"/>
                <a:gd name="T74" fmla="*/ 16 w 19"/>
                <a:gd name="T75" fmla="*/ 13 h 23"/>
                <a:gd name="T76" fmla="*/ 17 w 19"/>
                <a:gd name="T77" fmla="*/ 13 h 23"/>
                <a:gd name="T78" fmla="*/ 19 w 19"/>
                <a:gd name="T79" fmla="*/ 20 h 23"/>
                <a:gd name="T80" fmla="*/ 7 w 19"/>
                <a:gd name="T81" fmla="*/ 23 h 23"/>
                <a:gd name="T82" fmla="*/ 6 w 19"/>
                <a:gd name="T83" fmla="*/ 23 h 23"/>
                <a:gd name="T84" fmla="*/ 7 w 19"/>
                <a:gd name="T85" fmla="*/ 19 h 23"/>
                <a:gd name="T86" fmla="*/ 14 w 19"/>
                <a:gd name="T87" fmla="*/ 17 h 23"/>
                <a:gd name="T88" fmla="*/ 14 w 19"/>
                <a:gd name="T89" fmla="*/ 17 h 23"/>
                <a:gd name="T90" fmla="*/ 7 w 19"/>
                <a:gd name="T91" fmla="*/ 19 h 23"/>
                <a:gd name="T92" fmla="*/ 7 w 19"/>
                <a:gd name="T93" fmla="*/ 19 h 23"/>
                <a:gd name="T94" fmla="*/ 6 w 19"/>
                <a:gd name="T95" fmla="*/ 19 h 23"/>
                <a:gd name="T96" fmla="*/ 6 w 19"/>
                <a:gd name="T97" fmla="*/ 18 h 23"/>
                <a:gd name="T98" fmla="*/ 6 w 19"/>
                <a:gd name="T99" fmla="*/ 18 h 23"/>
                <a:gd name="T100" fmla="*/ 5 w 19"/>
                <a:gd name="T101" fmla="*/ 17 h 23"/>
                <a:gd name="T102" fmla="*/ 5 w 19"/>
                <a:gd name="T103" fmla="*/ 17 h 23"/>
                <a:gd name="T104" fmla="*/ 6 w 19"/>
                <a:gd name="T105" fmla="*/ 19 h 23"/>
                <a:gd name="T106" fmla="*/ 4 w 19"/>
                <a:gd name="T107" fmla="*/ 15 h 23"/>
                <a:gd name="T108" fmla="*/ 5 w 19"/>
                <a:gd name="T109" fmla="*/ 13 h 23"/>
                <a:gd name="T110" fmla="*/ 5 w 19"/>
                <a:gd name="T111" fmla="*/ 13 h 23"/>
                <a:gd name="T112" fmla="*/ 4 w 19"/>
                <a:gd name="T113" fmla="*/ 15 h 23"/>
                <a:gd name="T114" fmla="*/ 7 w 19"/>
                <a:gd name="T115" fmla="*/ 10 h 23"/>
                <a:gd name="T116" fmla="*/ 8 w 19"/>
                <a:gd name="T117" fmla="*/ 8 h 23"/>
                <a:gd name="T118" fmla="*/ 8 w 19"/>
                <a:gd name="T119" fmla="*/ 8 h 23"/>
                <a:gd name="T120" fmla="*/ 7 w 19"/>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 h="23">
                  <a:moveTo>
                    <a:pt x="6" y="23"/>
                  </a:moveTo>
                  <a:cubicBezTo>
                    <a:pt x="6" y="23"/>
                    <a:pt x="6" y="23"/>
                    <a:pt x="6" y="23"/>
                  </a:cubicBezTo>
                  <a:cubicBezTo>
                    <a:pt x="7" y="21"/>
                    <a:pt x="7" y="21"/>
                    <a:pt x="7" y="21"/>
                  </a:cubicBezTo>
                  <a:cubicBezTo>
                    <a:pt x="7" y="21"/>
                    <a:pt x="7" y="21"/>
                    <a:pt x="7" y="21"/>
                  </a:cubicBezTo>
                  <a:cubicBezTo>
                    <a:pt x="7" y="21"/>
                    <a:pt x="7" y="21"/>
                    <a:pt x="7" y="21"/>
                  </a:cubicBezTo>
                  <a:cubicBezTo>
                    <a:pt x="6" y="23"/>
                    <a:pt x="6" y="23"/>
                    <a:pt x="6" y="23"/>
                  </a:cubicBezTo>
                  <a:cubicBezTo>
                    <a:pt x="5" y="23"/>
                    <a:pt x="5" y="23"/>
                    <a:pt x="5" y="23"/>
                  </a:cubicBezTo>
                  <a:cubicBezTo>
                    <a:pt x="5" y="23"/>
                    <a:pt x="5" y="23"/>
                    <a:pt x="5" y="23"/>
                  </a:cubicBezTo>
                  <a:cubicBezTo>
                    <a:pt x="5" y="23"/>
                    <a:pt x="5" y="22"/>
                    <a:pt x="5" y="22"/>
                  </a:cubicBezTo>
                  <a:cubicBezTo>
                    <a:pt x="5" y="22"/>
                    <a:pt x="5" y="22"/>
                    <a:pt x="5" y="22"/>
                  </a:cubicBezTo>
                  <a:cubicBezTo>
                    <a:pt x="4" y="22"/>
                    <a:pt x="4" y="22"/>
                    <a:pt x="3" y="21"/>
                  </a:cubicBezTo>
                  <a:cubicBezTo>
                    <a:pt x="3" y="21"/>
                    <a:pt x="3" y="21"/>
                    <a:pt x="3" y="21"/>
                  </a:cubicBezTo>
                  <a:cubicBezTo>
                    <a:pt x="2" y="20"/>
                    <a:pt x="0" y="18"/>
                    <a:pt x="0" y="15"/>
                  </a:cubicBezTo>
                  <a:cubicBezTo>
                    <a:pt x="0" y="15"/>
                    <a:pt x="0" y="15"/>
                    <a:pt x="0" y="15"/>
                  </a:cubicBezTo>
                  <a:cubicBezTo>
                    <a:pt x="0" y="13"/>
                    <a:pt x="1" y="11"/>
                    <a:pt x="2" y="9"/>
                  </a:cubicBezTo>
                  <a:cubicBezTo>
                    <a:pt x="2" y="9"/>
                    <a:pt x="2" y="9"/>
                    <a:pt x="2" y="9"/>
                  </a:cubicBezTo>
                  <a:cubicBezTo>
                    <a:pt x="5" y="4"/>
                    <a:pt x="7" y="2"/>
                    <a:pt x="8" y="2"/>
                  </a:cubicBezTo>
                  <a:cubicBezTo>
                    <a:pt x="8" y="2"/>
                    <a:pt x="8" y="2"/>
                    <a:pt x="8" y="2"/>
                  </a:cubicBezTo>
                  <a:cubicBezTo>
                    <a:pt x="9" y="0"/>
                    <a:pt x="9" y="0"/>
                    <a:pt x="9" y="0"/>
                  </a:cubicBezTo>
                  <a:cubicBezTo>
                    <a:pt x="14" y="5"/>
                    <a:pt x="14" y="5"/>
                    <a:pt x="14" y="5"/>
                  </a:cubicBezTo>
                  <a:cubicBezTo>
                    <a:pt x="14" y="6"/>
                    <a:pt x="14" y="6"/>
                    <a:pt x="14" y="6"/>
                  </a:cubicBezTo>
                  <a:cubicBezTo>
                    <a:pt x="14"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8"/>
                    <a:pt x="13" y="8"/>
                    <a:pt x="12" y="8"/>
                  </a:cubicBezTo>
                  <a:cubicBezTo>
                    <a:pt x="12" y="8"/>
                    <a:pt x="12" y="8"/>
                    <a:pt x="12" y="8"/>
                  </a:cubicBezTo>
                  <a:cubicBezTo>
                    <a:pt x="12" y="9"/>
                    <a:pt x="10" y="11"/>
                    <a:pt x="9" y="14"/>
                  </a:cubicBezTo>
                  <a:cubicBezTo>
                    <a:pt x="9" y="14"/>
                    <a:pt x="9" y="14"/>
                    <a:pt x="9" y="14"/>
                  </a:cubicBezTo>
                  <a:cubicBezTo>
                    <a:pt x="8" y="14"/>
                    <a:pt x="8" y="15"/>
                    <a:pt x="8" y="15"/>
                  </a:cubicBezTo>
                  <a:cubicBezTo>
                    <a:pt x="8" y="15"/>
                    <a:pt x="8" y="15"/>
                    <a:pt x="8" y="15"/>
                  </a:cubicBezTo>
                  <a:cubicBezTo>
                    <a:pt x="16" y="13"/>
                    <a:pt x="16" y="13"/>
                    <a:pt x="16" y="13"/>
                  </a:cubicBezTo>
                  <a:cubicBezTo>
                    <a:pt x="16" y="13"/>
                    <a:pt x="16" y="13"/>
                    <a:pt x="16" y="13"/>
                  </a:cubicBezTo>
                  <a:cubicBezTo>
                    <a:pt x="17" y="13"/>
                    <a:pt x="17" y="13"/>
                    <a:pt x="17" y="13"/>
                  </a:cubicBezTo>
                  <a:cubicBezTo>
                    <a:pt x="19" y="20"/>
                    <a:pt x="19" y="20"/>
                    <a:pt x="19" y="20"/>
                  </a:cubicBezTo>
                  <a:cubicBezTo>
                    <a:pt x="7" y="23"/>
                    <a:pt x="7" y="23"/>
                    <a:pt x="7" y="23"/>
                  </a:cubicBezTo>
                  <a:cubicBezTo>
                    <a:pt x="6" y="23"/>
                    <a:pt x="6" y="23"/>
                    <a:pt x="6" y="23"/>
                  </a:cubicBezTo>
                  <a:close/>
                  <a:moveTo>
                    <a:pt x="7" y="19"/>
                  </a:moveTo>
                  <a:cubicBezTo>
                    <a:pt x="14" y="17"/>
                    <a:pt x="14" y="17"/>
                    <a:pt x="14" y="17"/>
                  </a:cubicBezTo>
                  <a:cubicBezTo>
                    <a:pt x="14" y="17"/>
                    <a:pt x="14" y="17"/>
                    <a:pt x="14" y="17"/>
                  </a:cubicBezTo>
                  <a:cubicBezTo>
                    <a:pt x="7" y="19"/>
                    <a:pt x="7" y="19"/>
                    <a:pt x="7" y="19"/>
                  </a:cubicBezTo>
                  <a:cubicBezTo>
                    <a:pt x="7" y="19"/>
                    <a:pt x="7" y="19"/>
                    <a:pt x="7" y="19"/>
                  </a:cubicBezTo>
                  <a:close/>
                  <a:moveTo>
                    <a:pt x="6" y="19"/>
                  </a:moveTo>
                  <a:cubicBezTo>
                    <a:pt x="6" y="18"/>
                    <a:pt x="6" y="18"/>
                    <a:pt x="6" y="18"/>
                  </a:cubicBezTo>
                  <a:cubicBezTo>
                    <a:pt x="6" y="18"/>
                    <a:pt x="6" y="18"/>
                    <a:pt x="6" y="18"/>
                  </a:cubicBezTo>
                  <a:cubicBezTo>
                    <a:pt x="6" y="18"/>
                    <a:pt x="5" y="18"/>
                    <a:pt x="5" y="17"/>
                  </a:cubicBezTo>
                  <a:cubicBezTo>
                    <a:pt x="5" y="17"/>
                    <a:pt x="5" y="17"/>
                    <a:pt x="5" y="17"/>
                  </a:cubicBezTo>
                  <a:cubicBezTo>
                    <a:pt x="5" y="18"/>
                    <a:pt x="6" y="18"/>
                    <a:pt x="6" y="19"/>
                  </a:cubicBezTo>
                  <a:close/>
                  <a:moveTo>
                    <a:pt x="4" y="15"/>
                  </a:moveTo>
                  <a:cubicBezTo>
                    <a:pt x="4" y="14"/>
                    <a:pt x="4" y="14"/>
                    <a:pt x="5" y="13"/>
                  </a:cubicBezTo>
                  <a:cubicBezTo>
                    <a:pt x="5" y="13"/>
                    <a:pt x="5" y="13"/>
                    <a:pt x="5" y="13"/>
                  </a:cubicBezTo>
                  <a:cubicBezTo>
                    <a:pt x="4" y="14"/>
                    <a:pt x="4" y="14"/>
                    <a:pt x="4" y="15"/>
                  </a:cubicBezTo>
                  <a:close/>
                  <a:moveTo>
                    <a:pt x="7" y="10"/>
                  </a:moveTo>
                  <a:cubicBezTo>
                    <a:pt x="7" y="9"/>
                    <a:pt x="7" y="9"/>
                    <a:pt x="8" y="8"/>
                  </a:cubicBezTo>
                  <a:cubicBezTo>
                    <a:pt x="8" y="8"/>
                    <a:pt x="8" y="8"/>
                    <a:pt x="8" y="8"/>
                  </a:cubicBezTo>
                  <a:cubicBezTo>
                    <a:pt x="7" y="9"/>
                    <a:pt x="7" y="9"/>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83"/>
            <p:cNvSpPr/>
            <p:nvPr/>
          </p:nvSpPr>
          <p:spPr bwMode="auto">
            <a:xfrm>
              <a:off x="1979" y="1326"/>
              <a:ext cx="41" cy="38"/>
            </a:xfrm>
            <a:custGeom>
              <a:avLst/>
              <a:gdLst>
                <a:gd name="T0" fmla="*/ 0 w 41"/>
                <a:gd name="T1" fmla="*/ 20 h 38"/>
                <a:gd name="T2" fmla="*/ 8 w 41"/>
                <a:gd name="T3" fmla="*/ 13 h 38"/>
                <a:gd name="T4" fmla="*/ 18 w 41"/>
                <a:gd name="T5" fmla="*/ 23 h 38"/>
                <a:gd name="T6" fmla="*/ 33 w 41"/>
                <a:gd name="T7" fmla="*/ 0 h 38"/>
                <a:gd name="T8" fmla="*/ 33 w 41"/>
                <a:gd name="T9" fmla="*/ 0 h 38"/>
                <a:gd name="T10" fmla="*/ 41 w 41"/>
                <a:gd name="T11" fmla="*/ 8 h 38"/>
                <a:gd name="T12" fmla="*/ 18 w 41"/>
                <a:gd name="T13" fmla="*/ 38 h 38"/>
                <a:gd name="T14" fmla="*/ 0 w 41"/>
                <a:gd name="T15" fmla="*/ 20 h 38"/>
                <a:gd name="T16" fmla="*/ 0 w 41"/>
                <a:gd name="T1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8">
                  <a:moveTo>
                    <a:pt x="0" y="20"/>
                  </a:moveTo>
                  <a:lnTo>
                    <a:pt x="8" y="13"/>
                  </a:lnTo>
                  <a:lnTo>
                    <a:pt x="18" y="23"/>
                  </a:lnTo>
                  <a:lnTo>
                    <a:pt x="33" y="0"/>
                  </a:lnTo>
                  <a:lnTo>
                    <a:pt x="33" y="0"/>
                  </a:lnTo>
                  <a:lnTo>
                    <a:pt x="41" y="8"/>
                  </a:lnTo>
                  <a:lnTo>
                    <a:pt x="18" y="38"/>
                  </a:lnTo>
                  <a:lnTo>
                    <a:pt x="0" y="20"/>
                  </a:lnTo>
                  <a:lnTo>
                    <a:pt x="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84"/>
            <p:cNvSpPr>
              <a:spLocks noEditPoints="1"/>
            </p:cNvSpPr>
            <p:nvPr/>
          </p:nvSpPr>
          <p:spPr bwMode="auto">
            <a:xfrm>
              <a:off x="1972" y="1321"/>
              <a:ext cx="55" cy="50"/>
            </a:xfrm>
            <a:custGeom>
              <a:avLst/>
              <a:gdLst>
                <a:gd name="T0" fmla="*/ 5 w 55"/>
                <a:gd name="T1" fmla="*/ 28 h 50"/>
                <a:gd name="T2" fmla="*/ 7 w 55"/>
                <a:gd name="T3" fmla="*/ 25 h 50"/>
                <a:gd name="T4" fmla="*/ 12 w 55"/>
                <a:gd name="T5" fmla="*/ 28 h 50"/>
                <a:gd name="T6" fmla="*/ 7 w 55"/>
                <a:gd name="T7" fmla="*/ 25 h 50"/>
                <a:gd name="T8" fmla="*/ 5 w 55"/>
                <a:gd name="T9" fmla="*/ 28 h 50"/>
                <a:gd name="T10" fmla="*/ 0 w 55"/>
                <a:gd name="T11" fmla="*/ 25 h 50"/>
                <a:gd name="T12" fmla="*/ 15 w 55"/>
                <a:gd name="T13" fmla="*/ 10 h 50"/>
                <a:gd name="T14" fmla="*/ 20 w 55"/>
                <a:gd name="T15" fmla="*/ 15 h 50"/>
                <a:gd name="T16" fmla="*/ 25 w 55"/>
                <a:gd name="T17" fmla="*/ 20 h 50"/>
                <a:gd name="T18" fmla="*/ 37 w 55"/>
                <a:gd name="T19" fmla="*/ 0 h 50"/>
                <a:gd name="T20" fmla="*/ 40 w 55"/>
                <a:gd name="T21" fmla="*/ 0 h 50"/>
                <a:gd name="T22" fmla="*/ 43 w 55"/>
                <a:gd name="T23" fmla="*/ 0 h 50"/>
                <a:gd name="T24" fmla="*/ 55 w 55"/>
                <a:gd name="T25" fmla="*/ 10 h 50"/>
                <a:gd name="T26" fmla="*/ 25 w 55"/>
                <a:gd name="T27" fmla="*/ 50 h 50"/>
                <a:gd name="T28" fmla="*/ 5 w 55"/>
                <a:gd name="T29" fmla="*/ 28 h 50"/>
                <a:gd name="T30" fmla="*/ 5 w 55"/>
                <a:gd name="T31" fmla="*/ 28 h 50"/>
                <a:gd name="T32" fmla="*/ 25 w 55"/>
                <a:gd name="T33" fmla="*/ 35 h 50"/>
                <a:gd name="T34" fmla="*/ 43 w 55"/>
                <a:gd name="T35" fmla="*/ 13 h 50"/>
                <a:gd name="T36" fmla="*/ 43 w 55"/>
                <a:gd name="T37" fmla="*/ 13 h 50"/>
                <a:gd name="T38" fmla="*/ 25 w 55"/>
                <a:gd name="T39" fmla="*/ 35 h 50"/>
                <a:gd name="T40" fmla="*/ 25 w 55"/>
                <a:gd name="T41" fmla="*/ 35 h 50"/>
                <a:gd name="T42" fmla="*/ 25 w 55"/>
                <a:gd name="T4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0">
                  <a:moveTo>
                    <a:pt x="5" y="28"/>
                  </a:moveTo>
                  <a:lnTo>
                    <a:pt x="7" y="25"/>
                  </a:lnTo>
                  <a:lnTo>
                    <a:pt x="12" y="28"/>
                  </a:lnTo>
                  <a:lnTo>
                    <a:pt x="7" y="25"/>
                  </a:lnTo>
                  <a:lnTo>
                    <a:pt x="5" y="28"/>
                  </a:lnTo>
                  <a:lnTo>
                    <a:pt x="0" y="25"/>
                  </a:lnTo>
                  <a:lnTo>
                    <a:pt x="15" y="10"/>
                  </a:lnTo>
                  <a:lnTo>
                    <a:pt x="20" y="15"/>
                  </a:lnTo>
                  <a:lnTo>
                    <a:pt x="25" y="20"/>
                  </a:lnTo>
                  <a:lnTo>
                    <a:pt x="37" y="0"/>
                  </a:lnTo>
                  <a:lnTo>
                    <a:pt x="40" y="0"/>
                  </a:lnTo>
                  <a:lnTo>
                    <a:pt x="43" y="0"/>
                  </a:lnTo>
                  <a:lnTo>
                    <a:pt x="55" y="10"/>
                  </a:lnTo>
                  <a:lnTo>
                    <a:pt x="25" y="50"/>
                  </a:lnTo>
                  <a:lnTo>
                    <a:pt x="5" y="28"/>
                  </a:lnTo>
                  <a:lnTo>
                    <a:pt x="5" y="28"/>
                  </a:lnTo>
                  <a:close/>
                  <a:moveTo>
                    <a:pt x="25" y="35"/>
                  </a:moveTo>
                  <a:lnTo>
                    <a:pt x="43" y="13"/>
                  </a:lnTo>
                  <a:lnTo>
                    <a:pt x="43" y="13"/>
                  </a:lnTo>
                  <a:lnTo>
                    <a:pt x="25" y="35"/>
                  </a:lnTo>
                  <a:lnTo>
                    <a:pt x="25" y="35"/>
                  </a:lnTo>
                  <a:lnTo>
                    <a:pt x="2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85"/>
            <p:cNvSpPr>
              <a:spLocks noEditPoints="1"/>
            </p:cNvSpPr>
            <p:nvPr/>
          </p:nvSpPr>
          <p:spPr bwMode="auto">
            <a:xfrm>
              <a:off x="2343" y="1477"/>
              <a:ext cx="240" cy="131"/>
            </a:xfrm>
            <a:custGeom>
              <a:avLst/>
              <a:gdLst>
                <a:gd name="T0" fmla="*/ 69 w 95"/>
                <a:gd name="T1" fmla="*/ 50 h 52"/>
                <a:gd name="T2" fmla="*/ 70 w 95"/>
                <a:gd name="T3" fmla="*/ 46 h 52"/>
                <a:gd name="T4" fmla="*/ 74 w 95"/>
                <a:gd name="T5" fmla="*/ 47 h 52"/>
                <a:gd name="T6" fmla="*/ 74 w 95"/>
                <a:gd name="T7" fmla="*/ 47 h 52"/>
                <a:gd name="T8" fmla="*/ 81 w 95"/>
                <a:gd name="T9" fmla="*/ 48 h 52"/>
                <a:gd name="T10" fmla="*/ 81 w 95"/>
                <a:gd name="T11" fmla="*/ 48 h 52"/>
                <a:gd name="T12" fmla="*/ 89 w 95"/>
                <a:gd name="T13" fmla="*/ 46 h 52"/>
                <a:gd name="T14" fmla="*/ 89 w 95"/>
                <a:gd name="T15" fmla="*/ 46 h 52"/>
                <a:gd name="T16" fmla="*/ 91 w 95"/>
                <a:gd name="T17" fmla="*/ 40 h 52"/>
                <a:gd name="T18" fmla="*/ 91 w 95"/>
                <a:gd name="T19" fmla="*/ 40 h 52"/>
                <a:gd name="T20" fmla="*/ 78 w 95"/>
                <a:gd name="T21" fmla="*/ 7 h 52"/>
                <a:gd name="T22" fmla="*/ 78 w 95"/>
                <a:gd name="T23" fmla="*/ 7 h 52"/>
                <a:gd name="T24" fmla="*/ 42 w 95"/>
                <a:gd name="T25" fmla="*/ 4 h 52"/>
                <a:gd name="T26" fmla="*/ 42 w 95"/>
                <a:gd name="T27" fmla="*/ 4 h 52"/>
                <a:gd name="T28" fmla="*/ 0 w 95"/>
                <a:gd name="T29" fmla="*/ 5 h 52"/>
                <a:gd name="T30" fmla="*/ 0 w 95"/>
                <a:gd name="T31" fmla="*/ 5 h 52"/>
                <a:gd name="T32" fmla="*/ 0 w 95"/>
                <a:gd name="T33" fmla="*/ 1 h 52"/>
                <a:gd name="T34" fmla="*/ 42 w 95"/>
                <a:gd name="T35" fmla="*/ 0 h 52"/>
                <a:gd name="T36" fmla="*/ 42 w 95"/>
                <a:gd name="T37" fmla="*/ 0 h 52"/>
                <a:gd name="T38" fmla="*/ 80 w 95"/>
                <a:gd name="T39" fmla="*/ 4 h 52"/>
                <a:gd name="T40" fmla="*/ 80 w 95"/>
                <a:gd name="T41" fmla="*/ 4 h 52"/>
                <a:gd name="T42" fmla="*/ 95 w 95"/>
                <a:gd name="T43" fmla="*/ 40 h 52"/>
                <a:gd name="T44" fmla="*/ 95 w 95"/>
                <a:gd name="T45" fmla="*/ 40 h 52"/>
                <a:gd name="T46" fmla="*/ 91 w 95"/>
                <a:gd name="T47" fmla="*/ 50 h 52"/>
                <a:gd name="T48" fmla="*/ 91 w 95"/>
                <a:gd name="T49" fmla="*/ 50 h 52"/>
                <a:gd name="T50" fmla="*/ 81 w 95"/>
                <a:gd name="T51" fmla="*/ 52 h 52"/>
                <a:gd name="T52" fmla="*/ 81 w 95"/>
                <a:gd name="T53" fmla="*/ 52 h 52"/>
                <a:gd name="T54" fmla="*/ 69 w 95"/>
                <a:gd name="T55" fmla="*/ 50 h 52"/>
                <a:gd name="T56" fmla="*/ 0 w 95"/>
                <a:gd name="T57" fmla="*/ 5 h 52"/>
                <a:gd name="T58" fmla="*/ 0 w 95"/>
                <a:gd name="T59" fmla="*/ 5 h 52"/>
                <a:gd name="T60" fmla="*/ 0 w 95"/>
                <a:gd name="T61" fmla="*/ 5 h 52"/>
                <a:gd name="T62" fmla="*/ 0 w 95"/>
                <a:gd name="T63" fmla="*/ 5 h 52"/>
                <a:gd name="T64" fmla="*/ 0 w 95"/>
                <a:gd name="T6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52">
                  <a:moveTo>
                    <a:pt x="69" y="50"/>
                  </a:moveTo>
                  <a:cubicBezTo>
                    <a:pt x="70" y="46"/>
                    <a:pt x="70" y="46"/>
                    <a:pt x="70" y="46"/>
                  </a:cubicBezTo>
                  <a:cubicBezTo>
                    <a:pt x="70" y="46"/>
                    <a:pt x="72" y="47"/>
                    <a:pt x="74" y="47"/>
                  </a:cubicBezTo>
                  <a:cubicBezTo>
                    <a:pt x="74" y="47"/>
                    <a:pt x="74" y="47"/>
                    <a:pt x="74" y="47"/>
                  </a:cubicBezTo>
                  <a:cubicBezTo>
                    <a:pt x="76" y="47"/>
                    <a:pt x="78" y="48"/>
                    <a:pt x="81" y="48"/>
                  </a:cubicBezTo>
                  <a:cubicBezTo>
                    <a:pt x="81" y="48"/>
                    <a:pt x="81" y="48"/>
                    <a:pt x="81" y="48"/>
                  </a:cubicBezTo>
                  <a:cubicBezTo>
                    <a:pt x="84" y="48"/>
                    <a:pt x="87" y="47"/>
                    <a:pt x="89" y="46"/>
                  </a:cubicBezTo>
                  <a:cubicBezTo>
                    <a:pt x="89" y="46"/>
                    <a:pt x="89" y="46"/>
                    <a:pt x="89" y="46"/>
                  </a:cubicBezTo>
                  <a:cubicBezTo>
                    <a:pt x="90" y="46"/>
                    <a:pt x="91" y="44"/>
                    <a:pt x="91" y="40"/>
                  </a:cubicBezTo>
                  <a:cubicBezTo>
                    <a:pt x="91" y="40"/>
                    <a:pt x="91" y="40"/>
                    <a:pt x="91" y="40"/>
                  </a:cubicBezTo>
                  <a:cubicBezTo>
                    <a:pt x="91" y="29"/>
                    <a:pt x="84" y="11"/>
                    <a:pt x="78" y="7"/>
                  </a:cubicBezTo>
                  <a:cubicBezTo>
                    <a:pt x="78" y="7"/>
                    <a:pt x="78" y="7"/>
                    <a:pt x="78" y="7"/>
                  </a:cubicBezTo>
                  <a:cubicBezTo>
                    <a:pt x="75" y="5"/>
                    <a:pt x="58" y="4"/>
                    <a:pt x="42" y="4"/>
                  </a:cubicBezTo>
                  <a:cubicBezTo>
                    <a:pt x="42" y="4"/>
                    <a:pt x="42" y="4"/>
                    <a:pt x="42" y="4"/>
                  </a:cubicBezTo>
                  <a:cubicBezTo>
                    <a:pt x="22" y="4"/>
                    <a:pt x="0" y="5"/>
                    <a:pt x="0" y="5"/>
                  </a:cubicBezTo>
                  <a:cubicBezTo>
                    <a:pt x="0" y="5"/>
                    <a:pt x="0" y="5"/>
                    <a:pt x="0" y="5"/>
                  </a:cubicBezTo>
                  <a:cubicBezTo>
                    <a:pt x="0" y="1"/>
                    <a:pt x="0" y="1"/>
                    <a:pt x="0" y="1"/>
                  </a:cubicBezTo>
                  <a:cubicBezTo>
                    <a:pt x="0" y="1"/>
                    <a:pt x="21" y="0"/>
                    <a:pt x="42" y="0"/>
                  </a:cubicBezTo>
                  <a:cubicBezTo>
                    <a:pt x="42" y="0"/>
                    <a:pt x="42" y="0"/>
                    <a:pt x="42" y="0"/>
                  </a:cubicBezTo>
                  <a:cubicBezTo>
                    <a:pt x="59" y="0"/>
                    <a:pt x="74" y="1"/>
                    <a:pt x="80" y="4"/>
                  </a:cubicBezTo>
                  <a:cubicBezTo>
                    <a:pt x="80" y="4"/>
                    <a:pt x="80" y="4"/>
                    <a:pt x="80" y="4"/>
                  </a:cubicBezTo>
                  <a:cubicBezTo>
                    <a:pt x="89" y="10"/>
                    <a:pt x="95" y="28"/>
                    <a:pt x="95" y="40"/>
                  </a:cubicBezTo>
                  <a:cubicBezTo>
                    <a:pt x="95" y="40"/>
                    <a:pt x="95" y="40"/>
                    <a:pt x="95" y="40"/>
                  </a:cubicBezTo>
                  <a:cubicBezTo>
                    <a:pt x="95" y="44"/>
                    <a:pt x="94" y="48"/>
                    <a:pt x="91" y="50"/>
                  </a:cubicBezTo>
                  <a:cubicBezTo>
                    <a:pt x="91" y="50"/>
                    <a:pt x="91" y="50"/>
                    <a:pt x="91" y="50"/>
                  </a:cubicBezTo>
                  <a:cubicBezTo>
                    <a:pt x="88" y="51"/>
                    <a:pt x="84" y="52"/>
                    <a:pt x="81" y="52"/>
                  </a:cubicBezTo>
                  <a:cubicBezTo>
                    <a:pt x="81" y="52"/>
                    <a:pt x="81" y="52"/>
                    <a:pt x="81" y="52"/>
                  </a:cubicBezTo>
                  <a:cubicBezTo>
                    <a:pt x="75" y="52"/>
                    <a:pt x="69" y="50"/>
                    <a:pt x="69" y="50"/>
                  </a:cubicBezTo>
                  <a:close/>
                  <a:moveTo>
                    <a:pt x="0" y="5"/>
                  </a:moveTo>
                  <a:cubicBezTo>
                    <a:pt x="0" y="5"/>
                    <a:pt x="0" y="5"/>
                    <a:pt x="0" y="5"/>
                  </a:cubicBezTo>
                  <a:cubicBezTo>
                    <a:pt x="0" y="5"/>
                    <a:pt x="0" y="5"/>
                    <a:pt x="0" y="5"/>
                  </a:cubicBezTo>
                  <a:cubicBezTo>
                    <a:pt x="0" y="5"/>
                    <a:pt x="0"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6"/>
            <p:cNvSpPr>
              <a:spLocks noEditPoints="1"/>
            </p:cNvSpPr>
            <p:nvPr/>
          </p:nvSpPr>
          <p:spPr bwMode="auto">
            <a:xfrm>
              <a:off x="2336" y="1472"/>
              <a:ext cx="252" cy="141"/>
            </a:xfrm>
            <a:custGeom>
              <a:avLst/>
              <a:gdLst>
                <a:gd name="T0" fmla="*/ 70 w 100"/>
                <a:gd name="T1" fmla="*/ 52 h 56"/>
                <a:gd name="T2" fmla="*/ 72 w 100"/>
                <a:gd name="T3" fmla="*/ 47 h 56"/>
                <a:gd name="T4" fmla="*/ 74 w 100"/>
                <a:gd name="T5" fmla="*/ 46 h 56"/>
                <a:gd name="T6" fmla="*/ 74 w 100"/>
                <a:gd name="T7" fmla="*/ 46 h 56"/>
                <a:gd name="T8" fmla="*/ 77 w 100"/>
                <a:gd name="T9" fmla="*/ 47 h 56"/>
                <a:gd name="T10" fmla="*/ 84 w 100"/>
                <a:gd name="T11" fmla="*/ 48 h 56"/>
                <a:gd name="T12" fmla="*/ 91 w 100"/>
                <a:gd name="T13" fmla="*/ 47 h 56"/>
                <a:gd name="T14" fmla="*/ 92 w 100"/>
                <a:gd name="T15" fmla="*/ 42 h 56"/>
                <a:gd name="T16" fmla="*/ 92 w 100"/>
                <a:gd name="T17" fmla="*/ 42 h 56"/>
                <a:gd name="T18" fmla="*/ 80 w 100"/>
                <a:gd name="T19" fmla="*/ 11 h 56"/>
                <a:gd name="T20" fmla="*/ 68 w 100"/>
                <a:gd name="T21" fmla="*/ 9 h 56"/>
                <a:gd name="T22" fmla="*/ 45 w 100"/>
                <a:gd name="T23" fmla="*/ 8 h 56"/>
                <a:gd name="T24" fmla="*/ 3 w 100"/>
                <a:gd name="T25" fmla="*/ 9 h 56"/>
                <a:gd name="T26" fmla="*/ 3 w 100"/>
                <a:gd name="T27" fmla="*/ 1 h 56"/>
                <a:gd name="T28" fmla="*/ 3 w 100"/>
                <a:gd name="T29" fmla="*/ 1 h 56"/>
                <a:gd name="T30" fmla="*/ 6 w 100"/>
                <a:gd name="T31" fmla="*/ 1 h 56"/>
                <a:gd name="T32" fmla="*/ 45 w 100"/>
                <a:gd name="T33" fmla="*/ 0 h 56"/>
                <a:gd name="T34" fmla="*/ 84 w 100"/>
                <a:gd name="T35" fmla="*/ 4 h 56"/>
                <a:gd name="T36" fmla="*/ 94 w 100"/>
                <a:gd name="T37" fmla="*/ 54 h 56"/>
                <a:gd name="T38" fmla="*/ 84 w 100"/>
                <a:gd name="T39" fmla="*/ 56 h 56"/>
                <a:gd name="T40" fmla="*/ 72 w 100"/>
                <a:gd name="T41" fmla="*/ 52 h 56"/>
                <a:gd name="T42" fmla="*/ 72 w 100"/>
                <a:gd name="T43" fmla="*/ 54 h 56"/>
                <a:gd name="T44" fmla="*/ 84 w 100"/>
                <a:gd name="T45" fmla="*/ 52 h 56"/>
                <a:gd name="T46" fmla="*/ 84 w 100"/>
                <a:gd name="T47" fmla="*/ 52 h 56"/>
                <a:gd name="T48" fmla="*/ 93 w 100"/>
                <a:gd name="T49" fmla="*/ 50 h 56"/>
                <a:gd name="T50" fmla="*/ 93 w 100"/>
                <a:gd name="T51" fmla="*/ 50 h 56"/>
                <a:gd name="T52" fmla="*/ 76 w 100"/>
                <a:gd name="T53" fmla="*/ 51 h 56"/>
                <a:gd name="T54" fmla="*/ 75 w 100"/>
                <a:gd name="T55" fmla="*/ 51 h 56"/>
                <a:gd name="T56" fmla="*/ 73 w 100"/>
                <a:gd name="T57" fmla="*/ 50 h 56"/>
                <a:gd name="T58" fmla="*/ 73 w 100"/>
                <a:gd name="T59" fmla="*/ 50 h 56"/>
                <a:gd name="T60" fmla="*/ 73 w 100"/>
                <a:gd name="T61" fmla="*/ 50 h 56"/>
                <a:gd name="T62" fmla="*/ 73 w 100"/>
                <a:gd name="T63" fmla="*/ 50 h 56"/>
                <a:gd name="T64" fmla="*/ 93 w 100"/>
                <a:gd name="T65" fmla="*/ 50 h 56"/>
                <a:gd name="T66" fmla="*/ 93 w 100"/>
                <a:gd name="T67" fmla="*/ 50 h 56"/>
                <a:gd name="T68" fmla="*/ 71 w 100"/>
                <a:gd name="T69" fmla="*/ 49 h 56"/>
                <a:gd name="T70" fmla="*/ 95 w 100"/>
                <a:gd name="T71" fmla="*/ 47 h 56"/>
                <a:gd name="T72" fmla="*/ 96 w 100"/>
                <a:gd name="T73" fmla="*/ 45 h 56"/>
                <a:gd name="T74" fmla="*/ 96 w 100"/>
                <a:gd name="T75" fmla="*/ 40 h 56"/>
                <a:gd name="T76" fmla="*/ 82 w 100"/>
                <a:gd name="T77" fmla="*/ 8 h 56"/>
                <a:gd name="T78" fmla="*/ 3 w 100"/>
                <a:gd name="T79" fmla="*/ 9 h 56"/>
                <a:gd name="T80" fmla="*/ 69 w 100"/>
                <a:gd name="T81" fmla="*/ 5 h 56"/>
                <a:gd name="T82" fmla="*/ 63 w 100"/>
                <a:gd name="T83" fmla="*/ 5 h 56"/>
                <a:gd name="T84" fmla="*/ 5 w 100"/>
                <a:gd name="T85" fmla="*/ 5 h 56"/>
                <a:gd name="T86" fmla="*/ 5 w 100"/>
                <a:gd name="T87" fmla="*/ 5 h 56"/>
                <a:gd name="T88" fmla="*/ 8 w 100"/>
                <a:gd name="T89" fmla="*/ 5 h 56"/>
                <a:gd name="T90" fmla="*/ 8 w 100"/>
                <a:gd name="T91"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 h="56">
                  <a:moveTo>
                    <a:pt x="72" y="54"/>
                  </a:moveTo>
                  <a:cubicBezTo>
                    <a:pt x="70" y="54"/>
                    <a:pt x="70" y="54"/>
                    <a:pt x="70" y="54"/>
                  </a:cubicBezTo>
                  <a:cubicBezTo>
                    <a:pt x="70" y="52"/>
                    <a:pt x="70" y="52"/>
                    <a:pt x="70" y="52"/>
                  </a:cubicBezTo>
                  <a:cubicBezTo>
                    <a:pt x="71" y="48"/>
                    <a:pt x="71" y="48"/>
                    <a:pt x="71" y="48"/>
                  </a:cubicBezTo>
                  <a:cubicBezTo>
                    <a:pt x="71" y="48"/>
                    <a:pt x="72" y="47"/>
                    <a:pt x="72" y="47"/>
                  </a:cubicBezTo>
                  <a:cubicBezTo>
                    <a:pt x="72" y="47"/>
                    <a:pt x="72" y="47"/>
                    <a:pt x="72" y="47"/>
                  </a:cubicBezTo>
                  <a:cubicBezTo>
                    <a:pt x="72" y="47"/>
                    <a:pt x="73" y="46"/>
                    <a:pt x="73" y="46"/>
                  </a:cubicBezTo>
                  <a:cubicBezTo>
                    <a:pt x="73" y="46"/>
                    <a:pt x="73" y="46"/>
                    <a:pt x="73" y="46"/>
                  </a:cubicBezTo>
                  <a:cubicBezTo>
                    <a:pt x="73" y="46"/>
                    <a:pt x="74" y="46"/>
                    <a:pt x="74" y="46"/>
                  </a:cubicBezTo>
                  <a:cubicBezTo>
                    <a:pt x="74" y="46"/>
                    <a:pt x="74" y="46"/>
                    <a:pt x="74" y="46"/>
                  </a:cubicBezTo>
                  <a:cubicBezTo>
                    <a:pt x="74" y="46"/>
                    <a:pt x="74" y="46"/>
                    <a:pt x="74" y="46"/>
                  </a:cubicBezTo>
                  <a:cubicBezTo>
                    <a:pt x="74" y="46"/>
                    <a:pt x="74" y="46"/>
                    <a:pt x="74" y="46"/>
                  </a:cubicBezTo>
                  <a:cubicBezTo>
                    <a:pt x="74" y="47"/>
                    <a:pt x="74" y="47"/>
                    <a:pt x="75" y="47"/>
                  </a:cubicBezTo>
                  <a:cubicBezTo>
                    <a:pt x="75" y="47"/>
                    <a:pt x="75" y="47"/>
                    <a:pt x="75" y="47"/>
                  </a:cubicBezTo>
                  <a:cubicBezTo>
                    <a:pt x="75" y="47"/>
                    <a:pt x="76" y="47"/>
                    <a:pt x="77" y="47"/>
                  </a:cubicBezTo>
                  <a:cubicBezTo>
                    <a:pt x="77" y="47"/>
                    <a:pt x="77" y="47"/>
                    <a:pt x="77" y="47"/>
                  </a:cubicBezTo>
                  <a:cubicBezTo>
                    <a:pt x="79" y="47"/>
                    <a:pt x="82" y="48"/>
                    <a:pt x="84" y="48"/>
                  </a:cubicBezTo>
                  <a:cubicBezTo>
                    <a:pt x="84" y="48"/>
                    <a:pt x="84" y="48"/>
                    <a:pt x="84" y="48"/>
                  </a:cubicBezTo>
                  <a:cubicBezTo>
                    <a:pt x="84" y="48"/>
                    <a:pt x="84" y="48"/>
                    <a:pt x="84" y="48"/>
                  </a:cubicBezTo>
                  <a:cubicBezTo>
                    <a:pt x="87" y="48"/>
                    <a:pt x="89" y="47"/>
                    <a:pt x="91" y="47"/>
                  </a:cubicBezTo>
                  <a:cubicBezTo>
                    <a:pt x="91" y="47"/>
                    <a:pt x="91" y="47"/>
                    <a:pt x="91" y="47"/>
                  </a:cubicBezTo>
                  <a:cubicBezTo>
                    <a:pt x="91" y="47"/>
                    <a:pt x="91" y="46"/>
                    <a:pt x="91" y="46"/>
                  </a:cubicBezTo>
                  <a:cubicBezTo>
                    <a:pt x="91" y="46"/>
                    <a:pt x="91" y="46"/>
                    <a:pt x="91" y="46"/>
                  </a:cubicBezTo>
                  <a:cubicBezTo>
                    <a:pt x="92" y="45"/>
                    <a:pt x="92" y="44"/>
                    <a:pt x="92" y="42"/>
                  </a:cubicBezTo>
                  <a:cubicBezTo>
                    <a:pt x="92" y="42"/>
                    <a:pt x="92" y="42"/>
                    <a:pt x="92" y="42"/>
                  </a:cubicBezTo>
                  <a:cubicBezTo>
                    <a:pt x="92" y="42"/>
                    <a:pt x="92" y="42"/>
                    <a:pt x="92" y="42"/>
                  </a:cubicBezTo>
                  <a:cubicBezTo>
                    <a:pt x="92" y="42"/>
                    <a:pt x="92" y="42"/>
                    <a:pt x="92" y="42"/>
                  </a:cubicBezTo>
                  <a:cubicBezTo>
                    <a:pt x="92" y="42"/>
                    <a:pt x="92" y="42"/>
                    <a:pt x="92" y="41"/>
                  </a:cubicBezTo>
                  <a:cubicBezTo>
                    <a:pt x="92" y="41"/>
                    <a:pt x="92" y="41"/>
                    <a:pt x="92" y="41"/>
                  </a:cubicBezTo>
                  <a:cubicBezTo>
                    <a:pt x="92" y="32"/>
                    <a:pt x="85" y="13"/>
                    <a:pt x="80" y="11"/>
                  </a:cubicBezTo>
                  <a:cubicBezTo>
                    <a:pt x="80" y="11"/>
                    <a:pt x="80" y="11"/>
                    <a:pt x="80" y="11"/>
                  </a:cubicBezTo>
                  <a:cubicBezTo>
                    <a:pt x="79" y="11"/>
                    <a:pt x="74" y="9"/>
                    <a:pt x="68" y="9"/>
                  </a:cubicBezTo>
                  <a:cubicBezTo>
                    <a:pt x="68" y="9"/>
                    <a:pt x="68" y="9"/>
                    <a:pt x="68" y="9"/>
                  </a:cubicBezTo>
                  <a:cubicBezTo>
                    <a:pt x="62" y="8"/>
                    <a:pt x="55" y="8"/>
                    <a:pt x="47" y="8"/>
                  </a:cubicBezTo>
                  <a:cubicBezTo>
                    <a:pt x="47" y="8"/>
                    <a:pt x="47" y="8"/>
                    <a:pt x="47" y="8"/>
                  </a:cubicBezTo>
                  <a:cubicBezTo>
                    <a:pt x="46" y="8"/>
                    <a:pt x="46" y="8"/>
                    <a:pt x="45" y="8"/>
                  </a:cubicBezTo>
                  <a:cubicBezTo>
                    <a:pt x="45" y="8"/>
                    <a:pt x="45" y="8"/>
                    <a:pt x="45" y="8"/>
                  </a:cubicBezTo>
                  <a:cubicBezTo>
                    <a:pt x="25" y="8"/>
                    <a:pt x="3" y="9"/>
                    <a:pt x="3" y="9"/>
                  </a:cubicBezTo>
                  <a:cubicBezTo>
                    <a:pt x="3" y="9"/>
                    <a:pt x="3" y="9"/>
                    <a:pt x="3" y="9"/>
                  </a:cubicBezTo>
                  <a:cubicBezTo>
                    <a:pt x="1" y="10"/>
                    <a:pt x="1" y="10"/>
                    <a:pt x="1" y="10"/>
                  </a:cubicBezTo>
                  <a:cubicBezTo>
                    <a:pt x="0" y="1"/>
                    <a:pt x="0" y="1"/>
                    <a:pt x="0"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5" y="1"/>
                    <a:pt x="6" y="1"/>
                  </a:cubicBezTo>
                  <a:cubicBezTo>
                    <a:pt x="6" y="1"/>
                    <a:pt x="6" y="1"/>
                    <a:pt x="6" y="1"/>
                  </a:cubicBezTo>
                  <a:cubicBezTo>
                    <a:pt x="9" y="1"/>
                    <a:pt x="12" y="1"/>
                    <a:pt x="16" y="1"/>
                  </a:cubicBezTo>
                  <a:cubicBezTo>
                    <a:pt x="16" y="1"/>
                    <a:pt x="16" y="1"/>
                    <a:pt x="16" y="1"/>
                  </a:cubicBezTo>
                  <a:cubicBezTo>
                    <a:pt x="24" y="1"/>
                    <a:pt x="35" y="0"/>
                    <a:pt x="45" y="0"/>
                  </a:cubicBezTo>
                  <a:cubicBezTo>
                    <a:pt x="45" y="0"/>
                    <a:pt x="45" y="0"/>
                    <a:pt x="45" y="0"/>
                  </a:cubicBezTo>
                  <a:cubicBezTo>
                    <a:pt x="62" y="0"/>
                    <a:pt x="77" y="1"/>
                    <a:pt x="84" y="4"/>
                  </a:cubicBezTo>
                  <a:cubicBezTo>
                    <a:pt x="84" y="4"/>
                    <a:pt x="84" y="4"/>
                    <a:pt x="84" y="4"/>
                  </a:cubicBezTo>
                  <a:cubicBezTo>
                    <a:pt x="94" y="11"/>
                    <a:pt x="99" y="29"/>
                    <a:pt x="100" y="42"/>
                  </a:cubicBezTo>
                  <a:cubicBezTo>
                    <a:pt x="100" y="42"/>
                    <a:pt x="100" y="42"/>
                    <a:pt x="100" y="42"/>
                  </a:cubicBezTo>
                  <a:cubicBezTo>
                    <a:pt x="100" y="46"/>
                    <a:pt x="99" y="51"/>
                    <a:pt x="94" y="54"/>
                  </a:cubicBezTo>
                  <a:cubicBezTo>
                    <a:pt x="94" y="54"/>
                    <a:pt x="94" y="54"/>
                    <a:pt x="94" y="54"/>
                  </a:cubicBezTo>
                  <a:cubicBezTo>
                    <a:pt x="91" y="55"/>
                    <a:pt x="87" y="56"/>
                    <a:pt x="84" y="56"/>
                  </a:cubicBezTo>
                  <a:cubicBezTo>
                    <a:pt x="84" y="56"/>
                    <a:pt x="84" y="56"/>
                    <a:pt x="84" y="56"/>
                  </a:cubicBezTo>
                  <a:cubicBezTo>
                    <a:pt x="78" y="56"/>
                    <a:pt x="73" y="54"/>
                    <a:pt x="72" y="54"/>
                  </a:cubicBezTo>
                  <a:close/>
                  <a:moveTo>
                    <a:pt x="72" y="54"/>
                  </a:moveTo>
                  <a:cubicBezTo>
                    <a:pt x="72" y="52"/>
                    <a:pt x="72" y="52"/>
                    <a:pt x="72" y="52"/>
                  </a:cubicBezTo>
                  <a:cubicBezTo>
                    <a:pt x="74" y="53"/>
                    <a:pt x="74" y="53"/>
                    <a:pt x="74" y="53"/>
                  </a:cubicBezTo>
                  <a:cubicBezTo>
                    <a:pt x="72" y="52"/>
                    <a:pt x="72" y="52"/>
                    <a:pt x="72" y="52"/>
                  </a:cubicBezTo>
                  <a:cubicBezTo>
                    <a:pt x="72" y="54"/>
                    <a:pt x="72" y="54"/>
                    <a:pt x="72" y="54"/>
                  </a:cubicBezTo>
                  <a:close/>
                  <a:moveTo>
                    <a:pt x="84" y="52"/>
                  </a:moveTo>
                  <a:cubicBezTo>
                    <a:pt x="84" y="52"/>
                    <a:pt x="84" y="52"/>
                    <a:pt x="84" y="52"/>
                  </a:cubicBezTo>
                  <a:cubicBezTo>
                    <a:pt x="84" y="52"/>
                    <a:pt x="84" y="52"/>
                    <a:pt x="84" y="52"/>
                  </a:cubicBezTo>
                  <a:cubicBezTo>
                    <a:pt x="84" y="52"/>
                    <a:pt x="84" y="52"/>
                    <a:pt x="84" y="52"/>
                  </a:cubicBezTo>
                  <a:cubicBezTo>
                    <a:pt x="84" y="52"/>
                    <a:pt x="84" y="52"/>
                    <a:pt x="84" y="52"/>
                  </a:cubicBezTo>
                  <a:cubicBezTo>
                    <a:pt x="84" y="52"/>
                    <a:pt x="84" y="52"/>
                    <a:pt x="84" y="52"/>
                  </a:cubicBezTo>
                  <a:close/>
                  <a:moveTo>
                    <a:pt x="84" y="52"/>
                  </a:moveTo>
                  <a:cubicBezTo>
                    <a:pt x="84" y="52"/>
                    <a:pt x="84" y="52"/>
                    <a:pt x="84" y="52"/>
                  </a:cubicBezTo>
                  <a:cubicBezTo>
                    <a:pt x="87" y="52"/>
                    <a:pt x="90" y="51"/>
                    <a:pt x="93" y="50"/>
                  </a:cubicBezTo>
                  <a:cubicBezTo>
                    <a:pt x="93" y="50"/>
                    <a:pt x="93" y="50"/>
                    <a:pt x="93" y="50"/>
                  </a:cubicBezTo>
                  <a:cubicBezTo>
                    <a:pt x="93" y="50"/>
                    <a:pt x="93" y="50"/>
                    <a:pt x="93" y="50"/>
                  </a:cubicBezTo>
                  <a:cubicBezTo>
                    <a:pt x="93" y="50"/>
                    <a:pt x="93" y="50"/>
                    <a:pt x="93" y="50"/>
                  </a:cubicBezTo>
                  <a:cubicBezTo>
                    <a:pt x="90" y="51"/>
                    <a:pt x="87" y="52"/>
                    <a:pt x="84" y="52"/>
                  </a:cubicBezTo>
                  <a:close/>
                  <a:moveTo>
                    <a:pt x="80" y="52"/>
                  </a:moveTo>
                  <a:cubicBezTo>
                    <a:pt x="79" y="51"/>
                    <a:pt x="77" y="51"/>
                    <a:pt x="76" y="51"/>
                  </a:cubicBezTo>
                  <a:cubicBezTo>
                    <a:pt x="76" y="51"/>
                    <a:pt x="76" y="51"/>
                    <a:pt x="76" y="51"/>
                  </a:cubicBezTo>
                  <a:cubicBezTo>
                    <a:pt x="76" y="51"/>
                    <a:pt x="75" y="51"/>
                    <a:pt x="75" y="51"/>
                  </a:cubicBezTo>
                  <a:cubicBezTo>
                    <a:pt x="75" y="51"/>
                    <a:pt x="75" y="51"/>
                    <a:pt x="75" y="51"/>
                  </a:cubicBezTo>
                  <a:cubicBezTo>
                    <a:pt x="75" y="51"/>
                    <a:pt x="75" y="51"/>
                    <a:pt x="75" y="51"/>
                  </a:cubicBezTo>
                  <a:cubicBezTo>
                    <a:pt x="76" y="51"/>
                    <a:pt x="78" y="51"/>
                    <a:pt x="80" y="52"/>
                  </a:cubicBezTo>
                  <a:close/>
                  <a:moveTo>
                    <a:pt x="73" y="50"/>
                  </a:move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lose/>
                  <a:moveTo>
                    <a:pt x="93" y="50"/>
                  </a:moveTo>
                  <a:cubicBezTo>
                    <a:pt x="93" y="50"/>
                    <a:pt x="93" y="50"/>
                    <a:pt x="93" y="50"/>
                  </a:cubicBezTo>
                  <a:cubicBezTo>
                    <a:pt x="93" y="50"/>
                    <a:pt x="93" y="50"/>
                    <a:pt x="93" y="50"/>
                  </a:cubicBezTo>
                  <a:cubicBezTo>
                    <a:pt x="93" y="50"/>
                    <a:pt x="93" y="50"/>
                    <a:pt x="93" y="50"/>
                  </a:cubicBezTo>
                  <a:cubicBezTo>
                    <a:pt x="93" y="50"/>
                    <a:pt x="93" y="50"/>
                    <a:pt x="93" y="50"/>
                  </a:cubicBezTo>
                  <a:cubicBezTo>
                    <a:pt x="93" y="50"/>
                    <a:pt x="93" y="50"/>
                    <a:pt x="93" y="50"/>
                  </a:cubicBezTo>
                  <a:close/>
                  <a:moveTo>
                    <a:pt x="72" y="50"/>
                  </a:moveTo>
                  <a:cubicBezTo>
                    <a:pt x="72" y="49"/>
                    <a:pt x="71" y="49"/>
                    <a:pt x="71" y="49"/>
                  </a:cubicBezTo>
                  <a:cubicBezTo>
                    <a:pt x="71" y="49"/>
                    <a:pt x="71" y="49"/>
                    <a:pt x="71" y="49"/>
                  </a:cubicBezTo>
                  <a:cubicBezTo>
                    <a:pt x="71" y="49"/>
                    <a:pt x="72" y="49"/>
                    <a:pt x="72" y="50"/>
                  </a:cubicBezTo>
                  <a:close/>
                  <a:moveTo>
                    <a:pt x="95" y="47"/>
                  </a:moveTo>
                  <a:cubicBezTo>
                    <a:pt x="95" y="48"/>
                    <a:pt x="95" y="48"/>
                    <a:pt x="94" y="49"/>
                  </a:cubicBezTo>
                  <a:cubicBezTo>
                    <a:pt x="94" y="49"/>
                    <a:pt x="94" y="49"/>
                    <a:pt x="94" y="49"/>
                  </a:cubicBezTo>
                  <a:cubicBezTo>
                    <a:pt x="95" y="48"/>
                    <a:pt x="95" y="47"/>
                    <a:pt x="96" y="45"/>
                  </a:cubicBezTo>
                  <a:cubicBezTo>
                    <a:pt x="96" y="45"/>
                    <a:pt x="96" y="45"/>
                    <a:pt x="96" y="45"/>
                  </a:cubicBezTo>
                  <a:cubicBezTo>
                    <a:pt x="95" y="46"/>
                    <a:pt x="95" y="47"/>
                    <a:pt x="95" y="47"/>
                  </a:cubicBezTo>
                  <a:close/>
                  <a:moveTo>
                    <a:pt x="96" y="40"/>
                  </a:moveTo>
                  <a:cubicBezTo>
                    <a:pt x="95" y="29"/>
                    <a:pt x="89" y="12"/>
                    <a:pt x="82" y="8"/>
                  </a:cubicBezTo>
                  <a:cubicBezTo>
                    <a:pt x="82" y="8"/>
                    <a:pt x="82" y="8"/>
                    <a:pt x="82" y="8"/>
                  </a:cubicBezTo>
                  <a:cubicBezTo>
                    <a:pt x="82" y="8"/>
                    <a:pt x="82" y="8"/>
                    <a:pt x="82" y="8"/>
                  </a:cubicBezTo>
                  <a:cubicBezTo>
                    <a:pt x="82" y="8"/>
                    <a:pt x="82" y="8"/>
                    <a:pt x="82" y="8"/>
                  </a:cubicBezTo>
                  <a:cubicBezTo>
                    <a:pt x="89" y="12"/>
                    <a:pt x="95" y="29"/>
                    <a:pt x="96" y="40"/>
                  </a:cubicBezTo>
                  <a:close/>
                  <a:moveTo>
                    <a:pt x="3" y="9"/>
                  </a:moveTo>
                  <a:cubicBezTo>
                    <a:pt x="3" y="7"/>
                    <a:pt x="3" y="7"/>
                    <a:pt x="3" y="7"/>
                  </a:cubicBezTo>
                  <a:cubicBezTo>
                    <a:pt x="3" y="9"/>
                    <a:pt x="3" y="9"/>
                    <a:pt x="3" y="9"/>
                  </a:cubicBezTo>
                  <a:close/>
                  <a:moveTo>
                    <a:pt x="69" y="5"/>
                  </a:moveTo>
                  <a:cubicBezTo>
                    <a:pt x="71" y="5"/>
                    <a:pt x="73" y="5"/>
                    <a:pt x="75" y="6"/>
                  </a:cubicBezTo>
                  <a:cubicBezTo>
                    <a:pt x="75" y="6"/>
                    <a:pt x="75" y="6"/>
                    <a:pt x="75" y="6"/>
                  </a:cubicBezTo>
                  <a:cubicBezTo>
                    <a:pt x="72" y="5"/>
                    <a:pt x="68" y="5"/>
                    <a:pt x="63" y="5"/>
                  </a:cubicBezTo>
                  <a:cubicBezTo>
                    <a:pt x="63" y="5"/>
                    <a:pt x="63" y="5"/>
                    <a:pt x="63" y="5"/>
                  </a:cubicBezTo>
                  <a:cubicBezTo>
                    <a:pt x="65" y="5"/>
                    <a:pt x="67" y="5"/>
                    <a:pt x="69" y="5"/>
                  </a:cubicBezTo>
                  <a:close/>
                  <a:moveTo>
                    <a:pt x="5" y="5"/>
                  </a:moveTo>
                  <a:cubicBezTo>
                    <a:pt x="6" y="5"/>
                    <a:pt x="7" y="5"/>
                    <a:pt x="8" y="5"/>
                  </a:cubicBezTo>
                  <a:cubicBezTo>
                    <a:pt x="8" y="5"/>
                    <a:pt x="8" y="5"/>
                    <a:pt x="8" y="5"/>
                  </a:cubicBezTo>
                  <a:cubicBezTo>
                    <a:pt x="7" y="5"/>
                    <a:pt x="6" y="5"/>
                    <a:pt x="5" y="5"/>
                  </a:cubicBezTo>
                  <a:cubicBezTo>
                    <a:pt x="5" y="5"/>
                    <a:pt x="5" y="5"/>
                    <a:pt x="5" y="5"/>
                  </a:cubicBezTo>
                  <a:cubicBezTo>
                    <a:pt x="5" y="5"/>
                    <a:pt x="5" y="5"/>
                    <a:pt x="5" y="5"/>
                  </a:cubicBezTo>
                  <a:close/>
                  <a:moveTo>
                    <a:pt x="8" y="5"/>
                  </a:moveTo>
                  <a:cubicBezTo>
                    <a:pt x="8" y="5"/>
                    <a:pt x="9" y="5"/>
                    <a:pt x="9" y="5"/>
                  </a:cubicBezTo>
                  <a:cubicBezTo>
                    <a:pt x="9" y="5"/>
                    <a:pt x="9" y="5"/>
                    <a:pt x="9" y="5"/>
                  </a:cubicBezTo>
                  <a:cubicBezTo>
                    <a:pt x="9" y="5"/>
                    <a:pt x="8"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87"/>
            <p:cNvSpPr/>
            <p:nvPr/>
          </p:nvSpPr>
          <p:spPr bwMode="auto">
            <a:xfrm>
              <a:off x="2523" y="1597"/>
              <a:ext cx="40" cy="18"/>
            </a:xfrm>
            <a:custGeom>
              <a:avLst/>
              <a:gdLst>
                <a:gd name="T0" fmla="*/ 0 w 40"/>
                <a:gd name="T1" fmla="*/ 11 h 18"/>
                <a:gd name="T2" fmla="*/ 38 w 40"/>
                <a:gd name="T3" fmla="*/ 0 h 18"/>
                <a:gd name="T4" fmla="*/ 40 w 40"/>
                <a:gd name="T5" fmla="*/ 11 h 18"/>
                <a:gd name="T6" fmla="*/ 2 w 40"/>
                <a:gd name="T7" fmla="*/ 18 h 18"/>
                <a:gd name="T8" fmla="*/ 0 w 40"/>
                <a:gd name="T9" fmla="*/ 11 h 18"/>
                <a:gd name="T10" fmla="*/ 0 w 40"/>
                <a:gd name="T11" fmla="*/ 11 h 18"/>
              </a:gdLst>
              <a:ahLst/>
              <a:cxnLst>
                <a:cxn ang="0">
                  <a:pos x="T0" y="T1"/>
                </a:cxn>
                <a:cxn ang="0">
                  <a:pos x="T2" y="T3"/>
                </a:cxn>
                <a:cxn ang="0">
                  <a:pos x="T4" y="T5"/>
                </a:cxn>
                <a:cxn ang="0">
                  <a:pos x="T6" y="T7"/>
                </a:cxn>
                <a:cxn ang="0">
                  <a:pos x="T8" y="T9"/>
                </a:cxn>
                <a:cxn ang="0">
                  <a:pos x="T10" y="T11"/>
                </a:cxn>
              </a:cxnLst>
              <a:rect l="0" t="0" r="r" b="b"/>
              <a:pathLst>
                <a:path w="40" h="18">
                  <a:moveTo>
                    <a:pt x="0" y="11"/>
                  </a:moveTo>
                  <a:lnTo>
                    <a:pt x="38" y="0"/>
                  </a:lnTo>
                  <a:lnTo>
                    <a:pt x="40" y="11"/>
                  </a:lnTo>
                  <a:lnTo>
                    <a:pt x="2" y="18"/>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88"/>
            <p:cNvSpPr>
              <a:spLocks noEditPoints="1"/>
            </p:cNvSpPr>
            <p:nvPr/>
          </p:nvSpPr>
          <p:spPr bwMode="auto">
            <a:xfrm>
              <a:off x="2518" y="1590"/>
              <a:ext cx="50" cy="33"/>
            </a:xfrm>
            <a:custGeom>
              <a:avLst/>
              <a:gdLst>
                <a:gd name="T0" fmla="*/ 2 w 50"/>
                <a:gd name="T1" fmla="*/ 28 h 33"/>
                <a:gd name="T2" fmla="*/ 0 w 50"/>
                <a:gd name="T3" fmla="*/ 18 h 33"/>
                <a:gd name="T4" fmla="*/ 5 w 50"/>
                <a:gd name="T5" fmla="*/ 18 h 33"/>
                <a:gd name="T6" fmla="*/ 7 w 50"/>
                <a:gd name="T7" fmla="*/ 20 h 33"/>
                <a:gd name="T8" fmla="*/ 5 w 50"/>
                <a:gd name="T9" fmla="*/ 18 h 33"/>
                <a:gd name="T10" fmla="*/ 0 w 50"/>
                <a:gd name="T11" fmla="*/ 18 h 33"/>
                <a:gd name="T12" fmla="*/ 0 w 50"/>
                <a:gd name="T13" fmla="*/ 12 h 33"/>
                <a:gd name="T14" fmla="*/ 45 w 50"/>
                <a:gd name="T15" fmla="*/ 0 h 33"/>
                <a:gd name="T16" fmla="*/ 50 w 50"/>
                <a:gd name="T17" fmla="*/ 20 h 33"/>
                <a:gd name="T18" fmla="*/ 5 w 50"/>
                <a:gd name="T19" fmla="*/ 33 h 33"/>
                <a:gd name="T20" fmla="*/ 2 w 50"/>
                <a:gd name="T21" fmla="*/ 28 h 33"/>
                <a:gd name="T22" fmla="*/ 2 w 50"/>
                <a:gd name="T23" fmla="*/ 28 h 33"/>
                <a:gd name="T24" fmla="*/ 12 w 50"/>
                <a:gd name="T25" fmla="*/ 20 h 33"/>
                <a:gd name="T26" fmla="*/ 37 w 50"/>
                <a:gd name="T27" fmla="*/ 12 h 33"/>
                <a:gd name="T28" fmla="*/ 37 w 50"/>
                <a:gd name="T29" fmla="*/ 12 h 33"/>
                <a:gd name="T30" fmla="*/ 12 w 50"/>
                <a:gd name="T31" fmla="*/ 20 h 33"/>
                <a:gd name="T32" fmla="*/ 12 w 50"/>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33">
                  <a:moveTo>
                    <a:pt x="2" y="28"/>
                  </a:moveTo>
                  <a:lnTo>
                    <a:pt x="0" y="18"/>
                  </a:lnTo>
                  <a:lnTo>
                    <a:pt x="5" y="18"/>
                  </a:lnTo>
                  <a:lnTo>
                    <a:pt x="7" y="20"/>
                  </a:lnTo>
                  <a:lnTo>
                    <a:pt x="5" y="18"/>
                  </a:lnTo>
                  <a:lnTo>
                    <a:pt x="0" y="18"/>
                  </a:lnTo>
                  <a:lnTo>
                    <a:pt x="0" y="12"/>
                  </a:lnTo>
                  <a:lnTo>
                    <a:pt x="45" y="0"/>
                  </a:lnTo>
                  <a:lnTo>
                    <a:pt x="50" y="20"/>
                  </a:lnTo>
                  <a:lnTo>
                    <a:pt x="5" y="33"/>
                  </a:lnTo>
                  <a:lnTo>
                    <a:pt x="2" y="28"/>
                  </a:lnTo>
                  <a:lnTo>
                    <a:pt x="2" y="28"/>
                  </a:lnTo>
                  <a:close/>
                  <a:moveTo>
                    <a:pt x="12" y="20"/>
                  </a:moveTo>
                  <a:lnTo>
                    <a:pt x="37" y="12"/>
                  </a:lnTo>
                  <a:lnTo>
                    <a:pt x="37" y="12"/>
                  </a:lnTo>
                  <a:lnTo>
                    <a:pt x="12" y="20"/>
                  </a:lnTo>
                  <a:lnTo>
                    <a:pt x="12"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89"/>
            <p:cNvSpPr/>
            <p:nvPr/>
          </p:nvSpPr>
          <p:spPr bwMode="auto">
            <a:xfrm>
              <a:off x="2548" y="1595"/>
              <a:ext cx="20" cy="20"/>
            </a:xfrm>
            <a:custGeom>
              <a:avLst/>
              <a:gdLst>
                <a:gd name="T0" fmla="*/ 0 w 20"/>
                <a:gd name="T1" fmla="*/ 13 h 20"/>
                <a:gd name="T2" fmla="*/ 15 w 20"/>
                <a:gd name="T3" fmla="*/ 0 h 20"/>
                <a:gd name="T4" fmla="*/ 20 w 20"/>
                <a:gd name="T5" fmla="*/ 7 h 20"/>
                <a:gd name="T6" fmla="*/ 7 w 20"/>
                <a:gd name="T7" fmla="*/ 20 h 20"/>
                <a:gd name="T8" fmla="*/ 0 w 20"/>
                <a:gd name="T9" fmla="*/ 13 h 20"/>
                <a:gd name="T10" fmla="*/ 0 w 20"/>
                <a:gd name="T11" fmla="*/ 13 h 20"/>
              </a:gdLst>
              <a:ahLst/>
              <a:cxnLst>
                <a:cxn ang="0">
                  <a:pos x="T0" y="T1"/>
                </a:cxn>
                <a:cxn ang="0">
                  <a:pos x="T2" y="T3"/>
                </a:cxn>
                <a:cxn ang="0">
                  <a:pos x="T4" y="T5"/>
                </a:cxn>
                <a:cxn ang="0">
                  <a:pos x="T6" y="T7"/>
                </a:cxn>
                <a:cxn ang="0">
                  <a:pos x="T8" y="T9"/>
                </a:cxn>
                <a:cxn ang="0">
                  <a:pos x="T10" y="T11"/>
                </a:cxn>
              </a:cxnLst>
              <a:rect l="0" t="0" r="r" b="b"/>
              <a:pathLst>
                <a:path w="20" h="20">
                  <a:moveTo>
                    <a:pt x="0" y="13"/>
                  </a:moveTo>
                  <a:lnTo>
                    <a:pt x="15" y="0"/>
                  </a:lnTo>
                  <a:lnTo>
                    <a:pt x="20" y="7"/>
                  </a:lnTo>
                  <a:lnTo>
                    <a:pt x="7" y="20"/>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90"/>
            <p:cNvSpPr/>
            <p:nvPr/>
          </p:nvSpPr>
          <p:spPr bwMode="auto">
            <a:xfrm>
              <a:off x="2540" y="1590"/>
              <a:ext cx="36" cy="33"/>
            </a:xfrm>
            <a:custGeom>
              <a:avLst/>
              <a:gdLst>
                <a:gd name="T0" fmla="*/ 5 w 36"/>
                <a:gd name="T1" fmla="*/ 20 h 33"/>
                <a:gd name="T2" fmla="*/ 8 w 36"/>
                <a:gd name="T3" fmla="*/ 18 h 33"/>
                <a:gd name="T4" fmla="*/ 10 w 36"/>
                <a:gd name="T5" fmla="*/ 20 h 33"/>
                <a:gd name="T6" fmla="*/ 8 w 36"/>
                <a:gd name="T7" fmla="*/ 18 h 33"/>
                <a:gd name="T8" fmla="*/ 5 w 36"/>
                <a:gd name="T9" fmla="*/ 20 h 33"/>
                <a:gd name="T10" fmla="*/ 0 w 36"/>
                <a:gd name="T11" fmla="*/ 18 h 33"/>
                <a:gd name="T12" fmla="*/ 23 w 36"/>
                <a:gd name="T13" fmla="*/ 0 h 33"/>
                <a:gd name="T14" fmla="*/ 36 w 36"/>
                <a:gd name="T15" fmla="*/ 15 h 33"/>
                <a:gd name="T16" fmla="*/ 13 w 36"/>
                <a:gd name="T17" fmla="*/ 33 h 33"/>
                <a:gd name="T18" fmla="*/ 5 w 36"/>
                <a:gd name="T19" fmla="*/ 20 h 33"/>
                <a:gd name="T20" fmla="*/ 5 w 36"/>
                <a:gd name="T2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3">
                  <a:moveTo>
                    <a:pt x="5" y="20"/>
                  </a:moveTo>
                  <a:lnTo>
                    <a:pt x="8" y="18"/>
                  </a:lnTo>
                  <a:lnTo>
                    <a:pt x="10" y="20"/>
                  </a:lnTo>
                  <a:lnTo>
                    <a:pt x="8" y="18"/>
                  </a:lnTo>
                  <a:lnTo>
                    <a:pt x="5" y="20"/>
                  </a:lnTo>
                  <a:lnTo>
                    <a:pt x="0" y="18"/>
                  </a:lnTo>
                  <a:lnTo>
                    <a:pt x="23" y="0"/>
                  </a:lnTo>
                  <a:lnTo>
                    <a:pt x="36" y="15"/>
                  </a:lnTo>
                  <a:lnTo>
                    <a:pt x="13" y="33"/>
                  </a:lnTo>
                  <a:lnTo>
                    <a:pt x="5" y="20"/>
                  </a:lnTo>
                  <a:lnTo>
                    <a:pt x="5"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91"/>
            <p:cNvSpPr/>
            <p:nvPr/>
          </p:nvSpPr>
          <p:spPr bwMode="auto">
            <a:xfrm>
              <a:off x="2002" y="1723"/>
              <a:ext cx="237" cy="204"/>
            </a:xfrm>
            <a:custGeom>
              <a:avLst/>
              <a:gdLst>
                <a:gd name="T0" fmla="*/ 0 w 94"/>
                <a:gd name="T1" fmla="*/ 77 h 81"/>
                <a:gd name="T2" fmla="*/ 24 w 94"/>
                <a:gd name="T3" fmla="*/ 77 h 81"/>
                <a:gd name="T4" fmla="*/ 28 w 94"/>
                <a:gd name="T5" fmla="*/ 45 h 81"/>
                <a:gd name="T6" fmla="*/ 28 w 94"/>
                <a:gd name="T7" fmla="*/ 45 h 81"/>
                <a:gd name="T8" fmla="*/ 38 w 94"/>
                <a:gd name="T9" fmla="*/ 4 h 81"/>
                <a:gd name="T10" fmla="*/ 38 w 94"/>
                <a:gd name="T11" fmla="*/ 4 h 81"/>
                <a:gd name="T12" fmla="*/ 50 w 94"/>
                <a:gd name="T13" fmla="*/ 0 h 81"/>
                <a:gd name="T14" fmla="*/ 50 w 94"/>
                <a:gd name="T15" fmla="*/ 0 h 81"/>
                <a:gd name="T16" fmla="*/ 94 w 94"/>
                <a:gd name="T17" fmla="*/ 10 h 81"/>
                <a:gd name="T18" fmla="*/ 94 w 94"/>
                <a:gd name="T19" fmla="*/ 10 h 81"/>
                <a:gd name="T20" fmla="*/ 94 w 94"/>
                <a:gd name="T21" fmla="*/ 10 h 81"/>
                <a:gd name="T22" fmla="*/ 92 w 94"/>
                <a:gd name="T23" fmla="*/ 13 h 81"/>
                <a:gd name="T24" fmla="*/ 77 w 94"/>
                <a:gd name="T25" fmla="*/ 9 h 81"/>
                <a:gd name="T26" fmla="*/ 77 w 94"/>
                <a:gd name="T27" fmla="*/ 9 h 81"/>
                <a:gd name="T28" fmla="*/ 50 w 94"/>
                <a:gd name="T29" fmla="*/ 4 h 81"/>
                <a:gd name="T30" fmla="*/ 50 w 94"/>
                <a:gd name="T31" fmla="*/ 4 h 81"/>
                <a:gd name="T32" fmla="*/ 42 w 94"/>
                <a:gd name="T33" fmla="*/ 7 h 81"/>
                <a:gd name="T34" fmla="*/ 42 w 94"/>
                <a:gd name="T35" fmla="*/ 7 h 81"/>
                <a:gd name="T36" fmla="*/ 32 w 94"/>
                <a:gd name="T37" fmla="*/ 46 h 81"/>
                <a:gd name="T38" fmla="*/ 32 w 94"/>
                <a:gd name="T39" fmla="*/ 46 h 81"/>
                <a:gd name="T40" fmla="*/ 27 w 94"/>
                <a:gd name="T41" fmla="*/ 79 h 81"/>
                <a:gd name="T42" fmla="*/ 27 w 94"/>
                <a:gd name="T43" fmla="*/ 79 h 81"/>
                <a:gd name="T44" fmla="*/ 27 w 94"/>
                <a:gd name="T45" fmla="*/ 81 h 81"/>
                <a:gd name="T46" fmla="*/ 0 w 94"/>
                <a:gd name="T47" fmla="*/ 81 h 81"/>
                <a:gd name="T48" fmla="*/ 0 w 94"/>
                <a:gd name="T4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81">
                  <a:moveTo>
                    <a:pt x="0" y="77"/>
                  </a:moveTo>
                  <a:cubicBezTo>
                    <a:pt x="24" y="77"/>
                    <a:pt x="24" y="77"/>
                    <a:pt x="24" y="77"/>
                  </a:cubicBezTo>
                  <a:cubicBezTo>
                    <a:pt x="24" y="73"/>
                    <a:pt x="26" y="59"/>
                    <a:pt x="28" y="45"/>
                  </a:cubicBezTo>
                  <a:cubicBezTo>
                    <a:pt x="28" y="45"/>
                    <a:pt x="28" y="45"/>
                    <a:pt x="28" y="45"/>
                  </a:cubicBezTo>
                  <a:cubicBezTo>
                    <a:pt x="31" y="28"/>
                    <a:pt x="35" y="10"/>
                    <a:pt x="38" y="4"/>
                  </a:cubicBezTo>
                  <a:cubicBezTo>
                    <a:pt x="38" y="4"/>
                    <a:pt x="38" y="4"/>
                    <a:pt x="38" y="4"/>
                  </a:cubicBezTo>
                  <a:cubicBezTo>
                    <a:pt x="41" y="1"/>
                    <a:pt x="45" y="1"/>
                    <a:pt x="50" y="0"/>
                  </a:cubicBezTo>
                  <a:cubicBezTo>
                    <a:pt x="50" y="0"/>
                    <a:pt x="50" y="0"/>
                    <a:pt x="50" y="0"/>
                  </a:cubicBezTo>
                  <a:cubicBezTo>
                    <a:pt x="66" y="1"/>
                    <a:pt x="93" y="10"/>
                    <a:pt x="94" y="10"/>
                  </a:cubicBezTo>
                  <a:cubicBezTo>
                    <a:pt x="94" y="10"/>
                    <a:pt x="94" y="10"/>
                    <a:pt x="94" y="10"/>
                  </a:cubicBezTo>
                  <a:cubicBezTo>
                    <a:pt x="94" y="10"/>
                    <a:pt x="94" y="10"/>
                    <a:pt x="94" y="10"/>
                  </a:cubicBezTo>
                  <a:cubicBezTo>
                    <a:pt x="92" y="13"/>
                    <a:pt x="92" y="13"/>
                    <a:pt x="92" y="13"/>
                  </a:cubicBezTo>
                  <a:cubicBezTo>
                    <a:pt x="92" y="13"/>
                    <a:pt x="85" y="11"/>
                    <a:pt x="77" y="9"/>
                  </a:cubicBezTo>
                  <a:cubicBezTo>
                    <a:pt x="77" y="9"/>
                    <a:pt x="77" y="9"/>
                    <a:pt x="77" y="9"/>
                  </a:cubicBezTo>
                  <a:cubicBezTo>
                    <a:pt x="68" y="7"/>
                    <a:pt x="57" y="4"/>
                    <a:pt x="50" y="4"/>
                  </a:cubicBezTo>
                  <a:cubicBezTo>
                    <a:pt x="50" y="4"/>
                    <a:pt x="50" y="4"/>
                    <a:pt x="50" y="4"/>
                  </a:cubicBezTo>
                  <a:cubicBezTo>
                    <a:pt x="45" y="4"/>
                    <a:pt x="42" y="5"/>
                    <a:pt x="42" y="7"/>
                  </a:cubicBezTo>
                  <a:cubicBezTo>
                    <a:pt x="42" y="7"/>
                    <a:pt x="42" y="7"/>
                    <a:pt x="42" y="7"/>
                  </a:cubicBezTo>
                  <a:cubicBezTo>
                    <a:pt x="39" y="10"/>
                    <a:pt x="35" y="29"/>
                    <a:pt x="32" y="46"/>
                  </a:cubicBezTo>
                  <a:cubicBezTo>
                    <a:pt x="32" y="46"/>
                    <a:pt x="32" y="46"/>
                    <a:pt x="32" y="46"/>
                  </a:cubicBezTo>
                  <a:cubicBezTo>
                    <a:pt x="29" y="63"/>
                    <a:pt x="27" y="79"/>
                    <a:pt x="27" y="79"/>
                  </a:cubicBezTo>
                  <a:cubicBezTo>
                    <a:pt x="27" y="79"/>
                    <a:pt x="27" y="79"/>
                    <a:pt x="27" y="79"/>
                  </a:cubicBezTo>
                  <a:cubicBezTo>
                    <a:pt x="27" y="81"/>
                    <a:pt x="27" y="81"/>
                    <a:pt x="27" y="81"/>
                  </a:cubicBezTo>
                  <a:cubicBezTo>
                    <a:pt x="0" y="81"/>
                    <a:pt x="0" y="81"/>
                    <a:pt x="0" y="81"/>
                  </a:cubicBezTo>
                  <a:cubicBezTo>
                    <a:pt x="0" y="77"/>
                    <a:pt x="0" y="77"/>
                    <a:pt x="0"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92"/>
            <p:cNvSpPr>
              <a:spLocks noEditPoints="1"/>
            </p:cNvSpPr>
            <p:nvPr/>
          </p:nvSpPr>
          <p:spPr bwMode="auto">
            <a:xfrm>
              <a:off x="1997" y="1718"/>
              <a:ext cx="248" cy="214"/>
            </a:xfrm>
            <a:custGeom>
              <a:avLst/>
              <a:gdLst>
                <a:gd name="T0" fmla="*/ 0 w 98"/>
                <a:gd name="T1" fmla="*/ 79 h 85"/>
                <a:gd name="T2" fmla="*/ 24 w 98"/>
                <a:gd name="T3" fmla="*/ 77 h 85"/>
                <a:gd name="T4" fmla="*/ 28 w 98"/>
                <a:gd name="T5" fmla="*/ 47 h 85"/>
                <a:gd name="T6" fmla="*/ 39 w 98"/>
                <a:gd name="T7" fmla="*/ 5 h 85"/>
                <a:gd name="T8" fmla="*/ 52 w 98"/>
                <a:gd name="T9" fmla="*/ 0 h 85"/>
                <a:gd name="T10" fmla="*/ 96 w 98"/>
                <a:gd name="T11" fmla="*/ 10 h 85"/>
                <a:gd name="T12" fmla="*/ 98 w 98"/>
                <a:gd name="T13" fmla="*/ 12 h 85"/>
                <a:gd name="T14" fmla="*/ 96 w 98"/>
                <a:gd name="T15" fmla="*/ 17 h 85"/>
                <a:gd name="T16" fmla="*/ 94 w 98"/>
                <a:gd name="T17" fmla="*/ 17 h 85"/>
                <a:gd name="T18" fmla="*/ 94 w 98"/>
                <a:gd name="T19" fmla="*/ 17 h 85"/>
                <a:gd name="T20" fmla="*/ 94 w 98"/>
                <a:gd name="T21" fmla="*/ 17 h 85"/>
                <a:gd name="T22" fmla="*/ 93 w 98"/>
                <a:gd name="T23" fmla="*/ 17 h 85"/>
                <a:gd name="T24" fmla="*/ 93 w 98"/>
                <a:gd name="T25" fmla="*/ 17 h 85"/>
                <a:gd name="T26" fmla="*/ 89 w 98"/>
                <a:gd name="T27" fmla="*/ 16 h 85"/>
                <a:gd name="T28" fmla="*/ 78 w 98"/>
                <a:gd name="T29" fmla="*/ 13 h 85"/>
                <a:gd name="T30" fmla="*/ 52 w 98"/>
                <a:gd name="T31" fmla="*/ 8 h 85"/>
                <a:gd name="T32" fmla="*/ 52 w 98"/>
                <a:gd name="T33" fmla="*/ 8 h 85"/>
                <a:gd name="T34" fmla="*/ 51 w 98"/>
                <a:gd name="T35" fmla="*/ 8 h 85"/>
                <a:gd name="T36" fmla="*/ 45 w 98"/>
                <a:gd name="T37" fmla="*/ 10 h 85"/>
                <a:gd name="T38" fmla="*/ 45 w 98"/>
                <a:gd name="T39" fmla="*/ 10 h 85"/>
                <a:gd name="T40" fmla="*/ 41 w 98"/>
                <a:gd name="T41" fmla="*/ 24 h 85"/>
                <a:gd name="T42" fmla="*/ 36 w 98"/>
                <a:gd name="T43" fmla="*/ 48 h 85"/>
                <a:gd name="T44" fmla="*/ 31 w 98"/>
                <a:gd name="T45" fmla="*/ 82 h 85"/>
                <a:gd name="T46" fmla="*/ 0 w 98"/>
                <a:gd name="T47" fmla="*/ 85 h 85"/>
                <a:gd name="T48" fmla="*/ 28 w 98"/>
                <a:gd name="T49" fmla="*/ 79 h 85"/>
                <a:gd name="T50" fmla="*/ 27 w 98"/>
                <a:gd name="T51" fmla="*/ 81 h 85"/>
                <a:gd name="T52" fmla="*/ 27 w 98"/>
                <a:gd name="T53" fmla="*/ 81 h 85"/>
                <a:gd name="T54" fmla="*/ 27 w 98"/>
                <a:gd name="T55" fmla="*/ 80 h 85"/>
                <a:gd name="T56" fmla="*/ 28 w 98"/>
                <a:gd name="T57" fmla="*/ 78 h 85"/>
                <a:gd name="T58" fmla="*/ 29 w 98"/>
                <a:gd name="T59" fmla="*/ 71 h 85"/>
                <a:gd name="T60" fmla="*/ 30 w 98"/>
                <a:gd name="T61" fmla="*/ 62 h 85"/>
                <a:gd name="T62" fmla="*/ 36 w 98"/>
                <a:gd name="T63" fmla="*/ 27 h 85"/>
                <a:gd name="T64" fmla="*/ 37 w 98"/>
                <a:gd name="T65" fmla="*/ 23 h 85"/>
                <a:gd name="T66" fmla="*/ 39 w 98"/>
                <a:gd name="T67" fmla="*/ 14 h 85"/>
                <a:gd name="T68" fmla="*/ 79 w 98"/>
                <a:gd name="T69" fmla="*/ 9 h 85"/>
                <a:gd name="T70" fmla="*/ 93 w 98"/>
                <a:gd name="T71" fmla="*/ 13 h 85"/>
                <a:gd name="T72" fmla="*/ 90 w 98"/>
                <a:gd name="T73" fmla="*/ 12 h 85"/>
                <a:gd name="T74" fmla="*/ 79 w 98"/>
                <a:gd name="T75" fmla="*/ 9 h 85"/>
                <a:gd name="T76" fmla="*/ 66 w 98"/>
                <a:gd name="T77" fmla="*/ 6 h 85"/>
                <a:gd name="T78" fmla="*/ 79 w 98"/>
                <a:gd name="T79" fmla="*/ 9 h 85"/>
                <a:gd name="T80" fmla="*/ 42 w 98"/>
                <a:gd name="T81" fmla="*/ 8 h 85"/>
                <a:gd name="T82" fmla="*/ 42 w 98"/>
                <a:gd name="T83" fmla="*/ 7 h 85"/>
                <a:gd name="T84" fmla="*/ 42 w 98"/>
                <a:gd name="T85" fmla="*/ 7 h 85"/>
                <a:gd name="T86" fmla="*/ 44 w 98"/>
                <a:gd name="T87" fmla="*/ 6 h 85"/>
                <a:gd name="T88" fmla="*/ 47 w 98"/>
                <a:gd name="T89" fmla="*/ 5 h 85"/>
                <a:gd name="T90" fmla="*/ 51 w 98"/>
                <a:gd name="T91" fmla="*/ 4 h 85"/>
                <a:gd name="T92" fmla="*/ 52 w 98"/>
                <a:gd name="T93" fmla="*/ 4 h 85"/>
                <a:gd name="T94" fmla="*/ 55 w 98"/>
                <a:gd name="T95" fmla="*/ 5 h 85"/>
                <a:gd name="T96" fmla="*/ 52 w 98"/>
                <a:gd name="T97" fmla="*/ 4 h 85"/>
                <a:gd name="T98" fmla="*/ 52 w 98"/>
                <a:gd name="T99" fmla="*/ 4 h 85"/>
                <a:gd name="T100" fmla="*/ 52 w 98"/>
                <a:gd name="T101" fmla="*/ 4 h 85"/>
                <a:gd name="T102" fmla="*/ 52 w 98"/>
                <a:gd name="T10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85">
                  <a:moveTo>
                    <a:pt x="0" y="83"/>
                  </a:moveTo>
                  <a:cubicBezTo>
                    <a:pt x="0" y="79"/>
                    <a:pt x="0" y="79"/>
                    <a:pt x="0" y="79"/>
                  </a:cubicBezTo>
                  <a:cubicBezTo>
                    <a:pt x="0" y="77"/>
                    <a:pt x="0" y="77"/>
                    <a:pt x="0" y="77"/>
                  </a:cubicBezTo>
                  <a:cubicBezTo>
                    <a:pt x="24" y="77"/>
                    <a:pt x="24" y="77"/>
                    <a:pt x="24" y="77"/>
                  </a:cubicBezTo>
                  <a:cubicBezTo>
                    <a:pt x="25" y="71"/>
                    <a:pt x="26" y="60"/>
                    <a:pt x="28" y="47"/>
                  </a:cubicBezTo>
                  <a:cubicBezTo>
                    <a:pt x="28" y="47"/>
                    <a:pt x="28" y="47"/>
                    <a:pt x="28" y="47"/>
                  </a:cubicBezTo>
                  <a:cubicBezTo>
                    <a:pt x="31" y="30"/>
                    <a:pt x="35" y="12"/>
                    <a:pt x="39" y="5"/>
                  </a:cubicBezTo>
                  <a:cubicBezTo>
                    <a:pt x="39" y="5"/>
                    <a:pt x="39" y="5"/>
                    <a:pt x="39" y="5"/>
                  </a:cubicBezTo>
                  <a:cubicBezTo>
                    <a:pt x="42" y="1"/>
                    <a:pt x="47" y="1"/>
                    <a:pt x="52" y="0"/>
                  </a:cubicBezTo>
                  <a:cubicBezTo>
                    <a:pt x="52" y="0"/>
                    <a:pt x="52" y="0"/>
                    <a:pt x="52" y="0"/>
                  </a:cubicBezTo>
                  <a:cubicBezTo>
                    <a:pt x="68" y="1"/>
                    <a:pt x="94" y="9"/>
                    <a:pt x="96" y="10"/>
                  </a:cubicBezTo>
                  <a:cubicBezTo>
                    <a:pt x="96" y="10"/>
                    <a:pt x="96" y="10"/>
                    <a:pt x="96" y="10"/>
                  </a:cubicBezTo>
                  <a:cubicBezTo>
                    <a:pt x="98" y="10"/>
                    <a:pt x="98" y="10"/>
                    <a:pt x="98" y="10"/>
                  </a:cubicBezTo>
                  <a:cubicBezTo>
                    <a:pt x="98" y="12"/>
                    <a:pt x="98" y="12"/>
                    <a:pt x="98" y="12"/>
                  </a:cubicBezTo>
                  <a:cubicBezTo>
                    <a:pt x="98" y="12"/>
                    <a:pt x="98" y="12"/>
                    <a:pt x="98" y="12"/>
                  </a:cubicBezTo>
                  <a:cubicBezTo>
                    <a:pt x="96" y="17"/>
                    <a:pt x="96" y="17"/>
                    <a:pt x="96"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3" y="17"/>
                  </a:cubicBezTo>
                  <a:cubicBezTo>
                    <a:pt x="93" y="17"/>
                    <a:pt x="93" y="17"/>
                    <a:pt x="93" y="17"/>
                  </a:cubicBezTo>
                  <a:cubicBezTo>
                    <a:pt x="93" y="17"/>
                    <a:pt x="93" y="17"/>
                    <a:pt x="93" y="17"/>
                  </a:cubicBezTo>
                  <a:cubicBezTo>
                    <a:pt x="93" y="17"/>
                    <a:pt x="93" y="17"/>
                    <a:pt x="93" y="17"/>
                  </a:cubicBezTo>
                  <a:cubicBezTo>
                    <a:pt x="92" y="17"/>
                    <a:pt x="91" y="16"/>
                    <a:pt x="89" y="16"/>
                  </a:cubicBezTo>
                  <a:cubicBezTo>
                    <a:pt x="89" y="16"/>
                    <a:pt x="89" y="16"/>
                    <a:pt x="89" y="16"/>
                  </a:cubicBezTo>
                  <a:cubicBezTo>
                    <a:pt x="86" y="15"/>
                    <a:pt x="83" y="14"/>
                    <a:pt x="78" y="13"/>
                  </a:cubicBezTo>
                  <a:cubicBezTo>
                    <a:pt x="78" y="13"/>
                    <a:pt x="78" y="13"/>
                    <a:pt x="78" y="13"/>
                  </a:cubicBezTo>
                  <a:cubicBezTo>
                    <a:pt x="70" y="11"/>
                    <a:pt x="59" y="8"/>
                    <a:pt x="52" y="8"/>
                  </a:cubicBezTo>
                  <a:cubicBezTo>
                    <a:pt x="52" y="8"/>
                    <a:pt x="52" y="8"/>
                    <a:pt x="52" y="8"/>
                  </a:cubicBezTo>
                  <a:cubicBezTo>
                    <a:pt x="52" y="8"/>
                    <a:pt x="52" y="8"/>
                    <a:pt x="52" y="8"/>
                  </a:cubicBezTo>
                  <a:cubicBezTo>
                    <a:pt x="52" y="8"/>
                    <a:pt x="52" y="8"/>
                    <a:pt x="52" y="8"/>
                  </a:cubicBezTo>
                  <a:cubicBezTo>
                    <a:pt x="52" y="8"/>
                    <a:pt x="52" y="8"/>
                    <a:pt x="51" y="8"/>
                  </a:cubicBezTo>
                  <a:cubicBezTo>
                    <a:pt x="51" y="8"/>
                    <a:pt x="51" y="8"/>
                    <a:pt x="51" y="8"/>
                  </a:cubicBezTo>
                  <a:cubicBezTo>
                    <a:pt x="48" y="8"/>
                    <a:pt x="46" y="9"/>
                    <a:pt x="45" y="10"/>
                  </a:cubicBezTo>
                  <a:cubicBezTo>
                    <a:pt x="45" y="10"/>
                    <a:pt x="45" y="10"/>
                    <a:pt x="45" y="10"/>
                  </a:cubicBezTo>
                  <a:cubicBezTo>
                    <a:pt x="45" y="10"/>
                    <a:pt x="45" y="10"/>
                    <a:pt x="45" y="10"/>
                  </a:cubicBezTo>
                  <a:cubicBezTo>
                    <a:pt x="45" y="10"/>
                    <a:pt x="45" y="10"/>
                    <a:pt x="45" y="10"/>
                  </a:cubicBezTo>
                  <a:cubicBezTo>
                    <a:pt x="44" y="11"/>
                    <a:pt x="43" y="17"/>
                    <a:pt x="41" y="24"/>
                  </a:cubicBezTo>
                  <a:cubicBezTo>
                    <a:pt x="41" y="24"/>
                    <a:pt x="41" y="24"/>
                    <a:pt x="41" y="24"/>
                  </a:cubicBezTo>
                  <a:cubicBezTo>
                    <a:pt x="39" y="31"/>
                    <a:pt x="38" y="40"/>
                    <a:pt x="36" y="48"/>
                  </a:cubicBezTo>
                  <a:cubicBezTo>
                    <a:pt x="36" y="48"/>
                    <a:pt x="36" y="48"/>
                    <a:pt x="36" y="48"/>
                  </a:cubicBezTo>
                  <a:cubicBezTo>
                    <a:pt x="33" y="66"/>
                    <a:pt x="31" y="81"/>
                    <a:pt x="31" y="82"/>
                  </a:cubicBezTo>
                  <a:cubicBezTo>
                    <a:pt x="31" y="82"/>
                    <a:pt x="31" y="82"/>
                    <a:pt x="31" y="82"/>
                  </a:cubicBezTo>
                  <a:cubicBezTo>
                    <a:pt x="31" y="85"/>
                    <a:pt x="31" y="85"/>
                    <a:pt x="31" y="85"/>
                  </a:cubicBezTo>
                  <a:cubicBezTo>
                    <a:pt x="0" y="85"/>
                    <a:pt x="0" y="85"/>
                    <a:pt x="0" y="85"/>
                  </a:cubicBezTo>
                  <a:cubicBezTo>
                    <a:pt x="0" y="83"/>
                    <a:pt x="0" y="83"/>
                    <a:pt x="0" y="83"/>
                  </a:cubicBezTo>
                  <a:close/>
                  <a:moveTo>
                    <a:pt x="28" y="79"/>
                  </a:moveTo>
                  <a:cubicBezTo>
                    <a:pt x="27" y="81"/>
                    <a:pt x="27" y="81"/>
                    <a:pt x="27" y="81"/>
                  </a:cubicBezTo>
                  <a:cubicBezTo>
                    <a:pt x="27" y="81"/>
                    <a:pt x="27"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8" y="80"/>
                    <a:pt x="28" y="79"/>
                    <a:pt x="28" y="78"/>
                  </a:cubicBezTo>
                  <a:cubicBezTo>
                    <a:pt x="28" y="78"/>
                    <a:pt x="28" y="78"/>
                    <a:pt x="28" y="78"/>
                  </a:cubicBezTo>
                  <a:cubicBezTo>
                    <a:pt x="28" y="77"/>
                    <a:pt x="28" y="74"/>
                    <a:pt x="29" y="71"/>
                  </a:cubicBezTo>
                  <a:cubicBezTo>
                    <a:pt x="29" y="71"/>
                    <a:pt x="29" y="71"/>
                    <a:pt x="29" y="71"/>
                  </a:cubicBezTo>
                  <a:cubicBezTo>
                    <a:pt x="29" y="68"/>
                    <a:pt x="30" y="65"/>
                    <a:pt x="30" y="62"/>
                  </a:cubicBezTo>
                  <a:cubicBezTo>
                    <a:pt x="30" y="62"/>
                    <a:pt x="30" y="62"/>
                    <a:pt x="30" y="62"/>
                  </a:cubicBezTo>
                  <a:cubicBezTo>
                    <a:pt x="29" y="70"/>
                    <a:pt x="28" y="76"/>
                    <a:pt x="28" y="79"/>
                  </a:cubicBezTo>
                  <a:close/>
                  <a:moveTo>
                    <a:pt x="36" y="27"/>
                  </a:moveTo>
                  <a:cubicBezTo>
                    <a:pt x="36" y="26"/>
                    <a:pt x="37" y="24"/>
                    <a:pt x="37" y="23"/>
                  </a:cubicBezTo>
                  <a:cubicBezTo>
                    <a:pt x="37" y="23"/>
                    <a:pt x="37" y="23"/>
                    <a:pt x="37" y="23"/>
                  </a:cubicBezTo>
                  <a:cubicBezTo>
                    <a:pt x="38" y="19"/>
                    <a:pt x="39" y="16"/>
                    <a:pt x="39" y="14"/>
                  </a:cubicBezTo>
                  <a:cubicBezTo>
                    <a:pt x="39" y="14"/>
                    <a:pt x="39" y="14"/>
                    <a:pt x="39" y="14"/>
                  </a:cubicBezTo>
                  <a:cubicBezTo>
                    <a:pt x="38" y="17"/>
                    <a:pt x="37" y="22"/>
                    <a:pt x="36" y="27"/>
                  </a:cubicBezTo>
                  <a:close/>
                  <a:moveTo>
                    <a:pt x="79" y="9"/>
                  </a:moveTo>
                  <a:cubicBezTo>
                    <a:pt x="85" y="11"/>
                    <a:pt x="90" y="12"/>
                    <a:pt x="93" y="13"/>
                  </a:cubicBezTo>
                  <a:cubicBezTo>
                    <a:pt x="93" y="13"/>
                    <a:pt x="93" y="13"/>
                    <a:pt x="93" y="13"/>
                  </a:cubicBezTo>
                  <a:cubicBezTo>
                    <a:pt x="93" y="13"/>
                    <a:pt x="93" y="13"/>
                    <a:pt x="93" y="13"/>
                  </a:cubicBezTo>
                  <a:cubicBezTo>
                    <a:pt x="92" y="13"/>
                    <a:pt x="91" y="12"/>
                    <a:pt x="90" y="12"/>
                  </a:cubicBezTo>
                  <a:cubicBezTo>
                    <a:pt x="90" y="12"/>
                    <a:pt x="90" y="12"/>
                    <a:pt x="90" y="12"/>
                  </a:cubicBezTo>
                  <a:cubicBezTo>
                    <a:pt x="88" y="11"/>
                    <a:pt x="84" y="10"/>
                    <a:pt x="79" y="9"/>
                  </a:cubicBezTo>
                  <a:cubicBezTo>
                    <a:pt x="79" y="9"/>
                    <a:pt x="79" y="9"/>
                    <a:pt x="79" y="9"/>
                  </a:cubicBezTo>
                  <a:cubicBezTo>
                    <a:pt x="75" y="8"/>
                    <a:pt x="71" y="7"/>
                    <a:pt x="66" y="6"/>
                  </a:cubicBezTo>
                  <a:cubicBezTo>
                    <a:pt x="66" y="6"/>
                    <a:pt x="66" y="6"/>
                    <a:pt x="66" y="6"/>
                  </a:cubicBezTo>
                  <a:cubicBezTo>
                    <a:pt x="71" y="7"/>
                    <a:pt x="75" y="8"/>
                    <a:pt x="79" y="9"/>
                  </a:cubicBezTo>
                  <a:close/>
                  <a:moveTo>
                    <a:pt x="42" y="7"/>
                  </a:moveTo>
                  <a:cubicBezTo>
                    <a:pt x="42" y="8"/>
                    <a:pt x="42" y="8"/>
                    <a:pt x="42" y="8"/>
                  </a:cubicBezTo>
                  <a:cubicBezTo>
                    <a:pt x="42" y="8"/>
                    <a:pt x="42" y="8"/>
                    <a:pt x="42" y="8"/>
                  </a:cubicBezTo>
                  <a:cubicBezTo>
                    <a:pt x="42" y="8"/>
                    <a:pt x="42" y="8"/>
                    <a:pt x="42" y="7"/>
                  </a:cubicBezTo>
                  <a:cubicBezTo>
                    <a:pt x="42" y="7"/>
                    <a:pt x="42" y="7"/>
                    <a:pt x="42" y="7"/>
                  </a:cubicBezTo>
                  <a:cubicBezTo>
                    <a:pt x="42" y="7"/>
                    <a:pt x="42" y="7"/>
                    <a:pt x="42" y="7"/>
                  </a:cubicBezTo>
                  <a:cubicBezTo>
                    <a:pt x="43" y="7"/>
                    <a:pt x="43" y="6"/>
                    <a:pt x="44" y="6"/>
                  </a:cubicBezTo>
                  <a:cubicBezTo>
                    <a:pt x="44" y="6"/>
                    <a:pt x="44" y="6"/>
                    <a:pt x="44" y="6"/>
                  </a:cubicBezTo>
                  <a:cubicBezTo>
                    <a:pt x="43" y="6"/>
                    <a:pt x="43" y="7"/>
                    <a:pt x="42" y="7"/>
                  </a:cubicBezTo>
                  <a:close/>
                  <a:moveTo>
                    <a:pt x="47" y="5"/>
                  </a:moveTo>
                  <a:cubicBezTo>
                    <a:pt x="48" y="5"/>
                    <a:pt x="50" y="5"/>
                    <a:pt x="51" y="4"/>
                  </a:cubicBezTo>
                  <a:cubicBezTo>
                    <a:pt x="51" y="4"/>
                    <a:pt x="51" y="4"/>
                    <a:pt x="51" y="4"/>
                  </a:cubicBezTo>
                  <a:cubicBezTo>
                    <a:pt x="50" y="5"/>
                    <a:pt x="48" y="5"/>
                    <a:pt x="47" y="5"/>
                  </a:cubicBezTo>
                  <a:close/>
                  <a:moveTo>
                    <a:pt x="52" y="4"/>
                  </a:moveTo>
                  <a:cubicBezTo>
                    <a:pt x="53" y="4"/>
                    <a:pt x="54" y="4"/>
                    <a:pt x="55" y="5"/>
                  </a:cubicBezTo>
                  <a:cubicBezTo>
                    <a:pt x="55" y="5"/>
                    <a:pt x="55" y="5"/>
                    <a:pt x="55" y="5"/>
                  </a:cubicBezTo>
                  <a:cubicBezTo>
                    <a:pt x="54" y="4"/>
                    <a:pt x="53" y="4"/>
                    <a:pt x="52" y="4"/>
                  </a:cubicBezTo>
                  <a:cubicBezTo>
                    <a:pt x="52" y="4"/>
                    <a:pt x="52" y="4"/>
                    <a:pt x="52" y="4"/>
                  </a:cubicBezTo>
                  <a:cubicBezTo>
                    <a:pt x="52" y="4"/>
                    <a:pt x="52" y="4"/>
                    <a:pt x="52" y="4"/>
                  </a:cubicBezTo>
                  <a:close/>
                  <a:moveTo>
                    <a:pt x="52" y="4"/>
                  </a:moveTo>
                  <a:cubicBezTo>
                    <a:pt x="52" y="4"/>
                    <a:pt x="52" y="4"/>
                    <a:pt x="52" y="4"/>
                  </a:cubicBezTo>
                  <a:cubicBezTo>
                    <a:pt x="52" y="4"/>
                    <a:pt x="52" y="4"/>
                    <a:pt x="52" y="4"/>
                  </a:cubicBezTo>
                  <a:cubicBezTo>
                    <a:pt x="52" y="4"/>
                    <a:pt x="52" y="4"/>
                    <a:pt x="52" y="4"/>
                  </a:cubicBezTo>
                  <a:cubicBezTo>
                    <a:pt x="52" y="4"/>
                    <a:pt x="52" y="4"/>
                    <a:pt x="52" y="4"/>
                  </a:cubicBezTo>
                  <a:cubicBezTo>
                    <a:pt x="52" y="4"/>
                    <a:pt x="52" y="4"/>
                    <a:pt x="5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93"/>
            <p:cNvSpPr/>
            <p:nvPr/>
          </p:nvSpPr>
          <p:spPr bwMode="auto">
            <a:xfrm>
              <a:off x="2255" y="1771"/>
              <a:ext cx="129" cy="392"/>
            </a:xfrm>
            <a:custGeom>
              <a:avLst/>
              <a:gdLst>
                <a:gd name="T0" fmla="*/ 2 w 51"/>
                <a:gd name="T1" fmla="*/ 154 h 156"/>
                <a:gd name="T2" fmla="*/ 1 w 51"/>
                <a:gd name="T3" fmla="*/ 151 h 156"/>
                <a:gd name="T4" fmla="*/ 1 w 51"/>
                <a:gd name="T5" fmla="*/ 151 h 156"/>
                <a:gd name="T6" fmla="*/ 7 w 51"/>
                <a:gd name="T7" fmla="*/ 137 h 156"/>
                <a:gd name="T8" fmla="*/ 7 w 51"/>
                <a:gd name="T9" fmla="*/ 137 h 156"/>
                <a:gd name="T10" fmla="*/ 22 w 51"/>
                <a:gd name="T11" fmla="*/ 115 h 156"/>
                <a:gd name="T12" fmla="*/ 22 w 51"/>
                <a:gd name="T13" fmla="*/ 115 h 156"/>
                <a:gd name="T14" fmla="*/ 47 w 51"/>
                <a:gd name="T15" fmla="*/ 79 h 156"/>
                <a:gd name="T16" fmla="*/ 47 w 51"/>
                <a:gd name="T17" fmla="*/ 79 h 156"/>
                <a:gd name="T18" fmla="*/ 47 w 51"/>
                <a:gd name="T19" fmla="*/ 76 h 156"/>
                <a:gd name="T20" fmla="*/ 47 w 51"/>
                <a:gd name="T21" fmla="*/ 76 h 156"/>
                <a:gd name="T22" fmla="*/ 32 w 51"/>
                <a:gd name="T23" fmla="*/ 33 h 156"/>
                <a:gd name="T24" fmla="*/ 32 w 51"/>
                <a:gd name="T25" fmla="*/ 33 h 156"/>
                <a:gd name="T26" fmla="*/ 17 w 51"/>
                <a:gd name="T27" fmla="*/ 2 h 156"/>
                <a:gd name="T28" fmla="*/ 17 w 51"/>
                <a:gd name="T29" fmla="*/ 2 h 156"/>
                <a:gd name="T30" fmla="*/ 21 w 51"/>
                <a:gd name="T31" fmla="*/ 0 h 156"/>
                <a:gd name="T32" fmla="*/ 51 w 51"/>
                <a:gd name="T33" fmla="*/ 76 h 156"/>
                <a:gd name="T34" fmla="*/ 51 w 51"/>
                <a:gd name="T35" fmla="*/ 76 h 156"/>
                <a:gd name="T36" fmla="*/ 50 w 51"/>
                <a:gd name="T37" fmla="*/ 81 h 156"/>
                <a:gd name="T38" fmla="*/ 50 w 51"/>
                <a:gd name="T39" fmla="*/ 81 h 156"/>
                <a:gd name="T40" fmla="*/ 11 w 51"/>
                <a:gd name="T41" fmla="*/ 139 h 156"/>
                <a:gd name="T42" fmla="*/ 11 w 51"/>
                <a:gd name="T43" fmla="*/ 139 h 156"/>
                <a:gd name="T44" fmla="*/ 5 w 51"/>
                <a:gd name="T45" fmla="*/ 151 h 156"/>
                <a:gd name="T46" fmla="*/ 5 w 51"/>
                <a:gd name="T47" fmla="*/ 151 h 156"/>
                <a:gd name="T48" fmla="*/ 21 w 51"/>
                <a:gd name="T49" fmla="*/ 152 h 156"/>
                <a:gd name="T50" fmla="*/ 21 w 51"/>
                <a:gd name="T51" fmla="*/ 152 h 156"/>
                <a:gd name="T52" fmla="*/ 31 w 51"/>
                <a:gd name="T53" fmla="*/ 152 h 156"/>
                <a:gd name="T54" fmla="*/ 31 w 51"/>
                <a:gd name="T55" fmla="*/ 152 h 156"/>
                <a:gd name="T56" fmla="*/ 31 w 51"/>
                <a:gd name="T57" fmla="*/ 156 h 156"/>
                <a:gd name="T58" fmla="*/ 21 w 51"/>
                <a:gd name="T59" fmla="*/ 156 h 156"/>
                <a:gd name="T60" fmla="*/ 21 w 51"/>
                <a:gd name="T61" fmla="*/ 156 h 156"/>
                <a:gd name="T62" fmla="*/ 2 w 51"/>
                <a:gd name="T63"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56">
                  <a:moveTo>
                    <a:pt x="2" y="154"/>
                  </a:moveTo>
                  <a:cubicBezTo>
                    <a:pt x="1" y="154"/>
                    <a:pt x="0" y="152"/>
                    <a:pt x="1" y="151"/>
                  </a:cubicBezTo>
                  <a:cubicBezTo>
                    <a:pt x="1" y="151"/>
                    <a:pt x="1" y="151"/>
                    <a:pt x="1" y="151"/>
                  </a:cubicBezTo>
                  <a:cubicBezTo>
                    <a:pt x="1" y="148"/>
                    <a:pt x="3" y="144"/>
                    <a:pt x="7" y="137"/>
                  </a:cubicBezTo>
                  <a:cubicBezTo>
                    <a:pt x="7" y="137"/>
                    <a:pt x="7" y="137"/>
                    <a:pt x="7" y="137"/>
                  </a:cubicBezTo>
                  <a:cubicBezTo>
                    <a:pt x="11" y="131"/>
                    <a:pt x="16" y="123"/>
                    <a:pt x="22" y="115"/>
                  </a:cubicBezTo>
                  <a:cubicBezTo>
                    <a:pt x="22" y="115"/>
                    <a:pt x="22" y="115"/>
                    <a:pt x="22" y="115"/>
                  </a:cubicBezTo>
                  <a:cubicBezTo>
                    <a:pt x="32" y="100"/>
                    <a:pt x="44" y="84"/>
                    <a:pt x="47" y="79"/>
                  </a:cubicBezTo>
                  <a:cubicBezTo>
                    <a:pt x="47" y="79"/>
                    <a:pt x="47" y="79"/>
                    <a:pt x="47" y="79"/>
                  </a:cubicBezTo>
                  <a:cubicBezTo>
                    <a:pt x="47" y="78"/>
                    <a:pt x="47" y="78"/>
                    <a:pt x="47" y="76"/>
                  </a:cubicBezTo>
                  <a:cubicBezTo>
                    <a:pt x="47" y="76"/>
                    <a:pt x="47" y="76"/>
                    <a:pt x="47" y="76"/>
                  </a:cubicBezTo>
                  <a:cubicBezTo>
                    <a:pt x="47" y="68"/>
                    <a:pt x="40" y="49"/>
                    <a:pt x="32" y="33"/>
                  </a:cubicBezTo>
                  <a:cubicBezTo>
                    <a:pt x="32" y="33"/>
                    <a:pt x="32" y="33"/>
                    <a:pt x="32" y="33"/>
                  </a:cubicBezTo>
                  <a:cubicBezTo>
                    <a:pt x="25" y="16"/>
                    <a:pt x="17" y="2"/>
                    <a:pt x="17" y="2"/>
                  </a:cubicBezTo>
                  <a:cubicBezTo>
                    <a:pt x="17" y="2"/>
                    <a:pt x="17" y="2"/>
                    <a:pt x="17" y="2"/>
                  </a:cubicBezTo>
                  <a:cubicBezTo>
                    <a:pt x="21" y="0"/>
                    <a:pt x="21" y="0"/>
                    <a:pt x="21" y="0"/>
                  </a:cubicBezTo>
                  <a:cubicBezTo>
                    <a:pt x="21" y="0"/>
                    <a:pt x="51" y="58"/>
                    <a:pt x="51" y="76"/>
                  </a:cubicBezTo>
                  <a:cubicBezTo>
                    <a:pt x="51" y="76"/>
                    <a:pt x="51" y="76"/>
                    <a:pt x="51" y="76"/>
                  </a:cubicBezTo>
                  <a:cubicBezTo>
                    <a:pt x="51" y="78"/>
                    <a:pt x="51" y="79"/>
                    <a:pt x="50" y="81"/>
                  </a:cubicBezTo>
                  <a:cubicBezTo>
                    <a:pt x="50" y="81"/>
                    <a:pt x="50" y="81"/>
                    <a:pt x="50" y="81"/>
                  </a:cubicBezTo>
                  <a:cubicBezTo>
                    <a:pt x="46" y="89"/>
                    <a:pt x="22" y="120"/>
                    <a:pt x="11" y="139"/>
                  </a:cubicBezTo>
                  <a:cubicBezTo>
                    <a:pt x="11" y="139"/>
                    <a:pt x="11" y="139"/>
                    <a:pt x="11" y="139"/>
                  </a:cubicBezTo>
                  <a:cubicBezTo>
                    <a:pt x="7" y="145"/>
                    <a:pt x="5" y="149"/>
                    <a:pt x="5" y="151"/>
                  </a:cubicBezTo>
                  <a:cubicBezTo>
                    <a:pt x="5" y="151"/>
                    <a:pt x="5" y="151"/>
                    <a:pt x="5" y="151"/>
                  </a:cubicBezTo>
                  <a:cubicBezTo>
                    <a:pt x="8" y="152"/>
                    <a:pt x="15" y="152"/>
                    <a:pt x="21" y="152"/>
                  </a:cubicBezTo>
                  <a:cubicBezTo>
                    <a:pt x="21" y="152"/>
                    <a:pt x="21" y="152"/>
                    <a:pt x="21" y="152"/>
                  </a:cubicBezTo>
                  <a:cubicBezTo>
                    <a:pt x="26" y="152"/>
                    <a:pt x="31" y="152"/>
                    <a:pt x="31" y="152"/>
                  </a:cubicBezTo>
                  <a:cubicBezTo>
                    <a:pt x="31" y="152"/>
                    <a:pt x="31" y="152"/>
                    <a:pt x="31" y="152"/>
                  </a:cubicBezTo>
                  <a:cubicBezTo>
                    <a:pt x="31" y="156"/>
                    <a:pt x="31" y="156"/>
                    <a:pt x="31" y="156"/>
                  </a:cubicBezTo>
                  <a:cubicBezTo>
                    <a:pt x="31" y="156"/>
                    <a:pt x="26" y="156"/>
                    <a:pt x="21" y="156"/>
                  </a:cubicBezTo>
                  <a:cubicBezTo>
                    <a:pt x="21" y="156"/>
                    <a:pt x="21" y="156"/>
                    <a:pt x="21" y="156"/>
                  </a:cubicBezTo>
                  <a:cubicBezTo>
                    <a:pt x="14" y="156"/>
                    <a:pt x="6" y="156"/>
                    <a:pt x="2"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94"/>
            <p:cNvSpPr>
              <a:spLocks noEditPoints="1"/>
            </p:cNvSpPr>
            <p:nvPr/>
          </p:nvSpPr>
          <p:spPr bwMode="auto">
            <a:xfrm>
              <a:off x="2252" y="1763"/>
              <a:ext cx="137" cy="405"/>
            </a:xfrm>
            <a:custGeom>
              <a:avLst/>
              <a:gdLst>
                <a:gd name="T0" fmla="*/ 3 w 54"/>
                <a:gd name="T1" fmla="*/ 157 h 161"/>
                <a:gd name="T2" fmla="*/ 0 w 54"/>
                <a:gd name="T3" fmla="*/ 155 h 161"/>
                <a:gd name="T4" fmla="*/ 0 w 54"/>
                <a:gd name="T5" fmla="*/ 154 h 161"/>
                <a:gd name="T6" fmla="*/ 7 w 54"/>
                <a:gd name="T7" fmla="*/ 139 h 161"/>
                <a:gd name="T8" fmla="*/ 21 w 54"/>
                <a:gd name="T9" fmla="*/ 117 h 161"/>
                <a:gd name="T10" fmla="*/ 46 w 54"/>
                <a:gd name="T11" fmla="*/ 81 h 161"/>
                <a:gd name="T12" fmla="*/ 46 w 54"/>
                <a:gd name="T13" fmla="*/ 79 h 161"/>
                <a:gd name="T14" fmla="*/ 46 w 54"/>
                <a:gd name="T15" fmla="*/ 79 h 161"/>
                <a:gd name="T16" fmla="*/ 46 w 54"/>
                <a:gd name="T17" fmla="*/ 79 h 161"/>
                <a:gd name="T18" fmla="*/ 46 w 54"/>
                <a:gd name="T19" fmla="*/ 79 h 161"/>
                <a:gd name="T20" fmla="*/ 31 w 54"/>
                <a:gd name="T21" fmla="*/ 37 h 161"/>
                <a:gd name="T22" fmla="*/ 17 w 54"/>
                <a:gd name="T23" fmla="*/ 6 h 161"/>
                <a:gd name="T24" fmla="*/ 17 w 54"/>
                <a:gd name="T25" fmla="*/ 6 h 161"/>
                <a:gd name="T26" fmla="*/ 24 w 54"/>
                <a:gd name="T27" fmla="*/ 0 h 161"/>
                <a:gd name="T28" fmla="*/ 24 w 54"/>
                <a:gd name="T29" fmla="*/ 3 h 161"/>
                <a:gd name="T30" fmla="*/ 25 w 54"/>
                <a:gd name="T31" fmla="*/ 5 h 161"/>
                <a:gd name="T32" fmla="*/ 28 w 54"/>
                <a:gd name="T33" fmla="*/ 12 h 161"/>
                <a:gd name="T34" fmla="*/ 39 w 54"/>
                <a:gd name="T35" fmla="*/ 34 h 161"/>
                <a:gd name="T36" fmla="*/ 54 w 54"/>
                <a:gd name="T37" fmla="*/ 79 h 161"/>
                <a:gd name="T38" fmla="*/ 53 w 54"/>
                <a:gd name="T39" fmla="*/ 85 h 161"/>
                <a:gd name="T40" fmla="*/ 13 w 54"/>
                <a:gd name="T41" fmla="*/ 143 h 161"/>
                <a:gd name="T42" fmla="*/ 8 w 54"/>
                <a:gd name="T43" fmla="*/ 152 h 161"/>
                <a:gd name="T44" fmla="*/ 21 w 54"/>
                <a:gd name="T45" fmla="*/ 153 h 161"/>
                <a:gd name="T46" fmla="*/ 22 w 54"/>
                <a:gd name="T47" fmla="*/ 153 h 161"/>
                <a:gd name="T48" fmla="*/ 32 w 54"/>
                <a:gd name="T49" fmla="*/ 153 h 161"/>
                <a:gd name="T50" fmla="*/ 34 w 54"/>
                <a:gd name="T51" fmla="*/ 153 h 161"/>
                <a:gd name="T52" fmla="*/ 32 w 54"/>
                <a:gd name="T53" fmla="*/ 161 h 161"/>
                <a:gd name="T54" fmla="*/ 22 w 54"/>
                <a:gd name="T55" fmla="*/ 161 h 161"/>
                <a:gd name="T56" fmla="*/ 22 w 54"/>
                <a:gd name="T57" fmla="*/ 157 h 161"/>
                <a:gd name="T58" fmla="*/ 30 w 54"/>
                <a:gd name="T59" fmla="*/ 157 h 161"/>
                <a:gd name="T60" fmla="*/ 22 w 54"/>
                <a:gd name="T61" fmla="*/ 157 h 161"/>
                <a:gd name="T62" fmla="*/ 22 w 54"/>
                <a:gd name="T63" fmla="*/ 157 h 161"/>
                <a:gd name="T64" fmla="*/ 7 w 54"/>
                <a:gd name="T65" fmla="*/ 156 h 161"/>
                <a:gd name="T66" fmla="*/ 17 w 54"/>
                <a:gd name="T67" fmla="*/ 157 h 161"/>
                <a:gd name="T68" fmla="*/ 6 w 54"/>
                <a:gd name="T69" fmla="*/ 148 h 161"/>
                <a:gd name="T70" fmla="*/ 4 w 54"/>
                <a:gd name="T71" fmla="*/ 152 h 161"/>
                <a:gd name="T72" fmla="*/ 10 w 54"/>
                <a:gd name="T73" fmla="*/ 141 h 161"/>
                <a:gd name="T74" fmla="*/ 10 w 54"/>
                <a:gd name="T75" fmla="*/ 141 h 161"/>
                <a:gd name="T76" fmla="*/ 17 w 54"/>
                <a:gd name="T77" fmla="*/ 130 h 161"/>
                <a:gd name="T78" fmla="*/ 10 w 54"/>
                <a:gd name="T79" fmla="*/ 141 h 161"/>
                <a:gd name="T80" fmla="*/ 18 w 54"/>
                <a:gd name="T81" fmla="*/ 129 h 161"/>
                <a:gd name="T82" fmla="*/ 17 w 54"/>
                <a:gd name="T83" fmla="*/ 130 h 161"/>
                <a:gd name="T84" fmla="*/ 20 w 54"/>
                <a:gd name="T85" fmla="*/ 125 h 161"/>
                <a:gd name="T86" fmla="*/ 20 w 54"/>
                <a:gd name="T87" fmla="*/ 125 h 161"/>
                <a:gd name="T88" fmla="*/ 24 w 54"/>
                <a:gd name="T89" fmla="*/ 119 h 161"/>
                <a:gd name="T90" fmla="*/ 21 w 54"/>
                <a:gd name="T91" fmla="*/ 125 h 161"/>
                <a:gd name="T92" fmla="*/ 49 w 54"/>
                <a:gd name="T93" fmla="*/ 83 h 161"/>
                <a:gd name="T94" fmla="*/ 50 w 54"/>
                <a:gd name="T95" fmla="*/ 80 h 161"/>
                <a:gd name="T96" fmla="*/ 50 w 54"/>
                <a:gd name="T97" fmla="*/ 80 h 161"/>
                <a:gd name="T98" fmla="*/ 35 w 54"/>
                <a:gd name="T99" fmla="*/ 35 h 161"/>
                <a:gd name="T100" fmla="*/ 50 w 54"/>
                <a:gd name="T101" fmla="*/ 79 h 161"/>
                <a:gd name="T102" fmla="*/ 50 w 54"/>
                <a:gd name="T103" fmla="*/ 79 h 161"/>
                <a:gd name="T104" fmla="*/ 33 w 54"/>
                <a:gd name="T105" fmla="*/ 3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161">
                  <a:moveTo>
                    <a:pt x="3" y="159"/>
                  </a:moveTo>
                  <a:cubicBezTo>
                    <a:pt x="3" y="157"/>
                    <a:pt x="3" y="157"/>
                    <a:pt x="3" y="157"/>
                  </a:cubicBezTo>
                  <a:cubicBezTo>
                    <a:pt x="3" y="159"/>
                    <a:pt x="3" y="159"/>
                    <a:pt x="3" y="159"/>
                  </a:cubicBezTo>
                  <a:cubicBezTo>
                    <a:pt x="0" y="158"/>
                    <a:pt x="0" y="156"/>
                    <a:pt x="0" y="155"/>
                  </a:cubicBezTo>
                  <a:cubicBezTo>
                    <a:pt x="0" y="155"/>
                    <a:pt x="0" y="155"/>
                    <a:pt x="0" y="155"/>
                  </a:cubicBezTo>
                  <a:cubicBezTo>
                    <a:pt x="0" y="155"/>
                    <a:pt x="0" y="155"/>
                    <a:pt x="0" y="154"/>
                  </a:cubicBezTo>
                  <a:cubicBezTo>
                    <a:pt x="0" y="154"/>
                    <a:pt x="0" y="154"/>
                    <a:pt x="0" y="154"/>
                  </a:cubicBezTo>
                  <a:cubicBezTo>
                    <a:pt x="0" y="150"/>
                    <a:pt x="3" y="146"/>
                    <a:pt x="7" y="139"/>
                  </a:cubicBezTo>
                  <a:cubicBezTo>
                    <a:pt x="7" y="139"/>
                    <a:pt x="7" y="139"/>
                    <a:pt x="7" y="139"/>
                  </a:cubicBezTo>
                  <a:cubicBezTo>
                    <a:pt x="10" y="133"/>
                    <a:pt x="16" y="125"/>
                    <a:pt x="21" y="117"/>
                  </a:cubicBezTo>
                  <a:cubicBezTo>
                    <a:pt x="21" y="117"/>
                    <a:pt x="21" y="117"/>
                    <a:pt x="21" y="117"/>
                  </a:cubicBezTo>
                  <a:cubicBezTo>
                    <a:pt x="32" y="101"/>
                    <a:pt x="43" y="85"/>
                    <a:pt x="46" y="81"/>
                  </a:cubicBezTo>
                  <a:cubicBezTo>
                    <a:pt x="46" y="81"/>
                    <a:pt x="46" y="81"/>
                    <a:pt x="46" y="81"/>
                  </a:cubicBezTo>
                  <a:cubicBezTo>
                    <a:pt x="46" y="81"/>
                    <a:pt x="46" y="80"/>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2"/>
                    <a:pt x="39" y="53"/>
                    <a:pt x="31" y="37"/>
                  </a:cubicBezTo>
                  <a:cubicBezTo>
                    <a:pt x="31" y="37"/>
                    <a:pt x="31" y="37"/>
                    <a:pt x="31" y="37"/>
                  </a:cubicBezTo>
                  <a:cubicBezTo>
                    <a:pt x="24" y="21"/>
                    <a:pt x="17" y="8"/>
                    <a:pt x="17" y="6"/>
                  </a:cubicBezTo>
                  <a:cubicBezTo>
                    <a:pt x="17" y="6"/>
                    <a:pt x="17" y="6"/>
                    <a:pt x="17" y="6"/>
                  </a:cubicBezTo>
                  <a:cubicBezTo>
                    <a:pt x="17" y="6"/>
                    <a:pt x="17" y="6"/>
                    <a:pt x="17" y="6"/>
                  </a:cubicBezTo>
                  <a:cubicBezTo>
                    <a:pt x="17" y="6"/>
                    <a:pt x="17" y="6"/>
                    <a:pt x="17" y="6"/>
                  </a:cubicBezTo>
                  <a:cubicBezTo>
                    <a:pt x="16" y="4"/>
                    <a:pt x="16" y="4"/>
                    <a:pt x="16" y="4"/>
                  </a:cubicBezTo>
                  <a:cubicBezTo>
                    <a:pt x="24" y="0"/>
                    <a:pt x="24" y="0"/>
                    <a:pt x="24" y="0"/>
                  </a:cubicBezTo>
                  <a:cubicBezTo>
                    <a:pt x="24" y="3"/>
                    <a:pt x="24" y="3"/>
                    <a:pt x="24" y="3"/>
                  </a:cubicBezTo>
                  <a:cubicBezTo>
                    <a:pt x="24" y="3"/>
                    <a:pt x="24" y="3"/>
                    <a:pt x="24" y="3"/>
                  </a:cubicBezTo>
                  <a:cubicBezTo>
                    <a:pt x="24" y="3"/>
                    <a:pt x="24" y="3"/>
                    <a:pt x="24" y="3"/>
                  </a:cubicBezTo>
                  <a:cubicBezTo>
                    <a:pt x="24" y="3"/>
                    <a:pt x="25" y="4"/>
                    <a:pt x="25" y="5"/>
                  </a:cubicBezTo>
                  <a:cubicBezTo>
                    <a:pt x="25" y="5"/>
                    <a:pt x="25" y="5"/>
                    <a:pt x="25" y="5"/>
                  </a:cubicBezTo>
                  <a:cubicBezTo>
                    <a:pt x="26" y="7"/>
                    <a:pt x="27" y="9"/>
                    <a:pt x="28" y="12"/>
                  </a:cubicBezTo>
                  <a:cubicBezTo>
                    <a:pt x="28" y="12"/>
                    <a:pt x="28" y="12"/>
                    <a:pt x="28" y="12"/>
                  </a:cubicBezTo>
                  <a:cubicBezTo>
                    <a:pt x="31" y="17"/>
                    <a:pt x="35" y="25"/>
                    <a:pt x="39" y="34"/>
                  </a:cubicBezTo>
                  <a:cubicBezTo>
                    <a:pt x="39" y="34"/>
                    <a:pt x="39" y="34"/>
                    <a:pt x="39" y="34"/>
                  </a:cubicBezTo>
                  <a:cubicBezTo>
                    <a:pt x="46" y="50"/>
                    <a:pt x="54" y="69"/>
                    <a:pt x="54" y="79"/>
                  </a:cubicBezTo>
                  <a:cubicBezTo>
                    <a:pt x="54" y="79"/>
                    <a:pt x="54" y="79"/>
                    <a:pt x="54" y="79"/>
                  </a:cubicBezTo>
                  <a:cubicBezTo>
                    <a:pt x="54" y="81"/>
                    <a:pt x="54" y="83"/>
                    <a:pt x="53" y="85"/>
                  </a:cubicBezTo>
                  <a:cubicBezTo>
                    <a:pt x="53" y="85"/>
                    <a:pt x="53" y="85"/>
                    <a:pt x="53" y="85"/>
                  </a:cubicBezTo>
                  <a:cubicBezTo>
                    <a:pt x="48" y="93"/>
                    <a:pt x="25" y="125"/>
                    <a:pt x="13" y="143"/>
                  </a:cubicBezTo>
                  <a:cubicBezTo>
                    <a:pt x="13" y="143"/>
                    <a:pt x="13" y="143"/>
                    <a:pt x="13" y="143"/>
                  </a:cubicBezTo>
                  <a:cubicBezTo>
                    <a:pt x="11" y="147"/>
                    <a:pt x="9" y="150"/>
                    <a:pt x="8" y="152"/>
                  </a:cubicBezTo>
                  <a:cubicBezTo>
                    <a:pt x="8" y="152"/>
                    <a:pt x="8" y="152"/>
                    <a:pt x="8" y="152"/>
                  </a:cubicBezTo>
                  <a:cubicBezTo>
                    <a:pt x="11" y="153"/>
                    <a:pt x="17" y="153"/>
                    <a:pt x="21" y="153"/>
                  </a:cubicBezTo>
                  <a:cubicBezTo>
                    <a:pt x="21" y="153"/>
                    <a:pt x="21" y="153"/>
                    <a:pt x="21" y="153"/>
                  </a:cubicBezTo>
                  <a:cubicBezTo>
                    <a:pt x="21" y="153"/>
                    <a:pt x="21" y="153"/>
                    <a:pt x="22" y="153"/>
                  </a:cubicBezTo>
                  <a:cubicBezTo>
                    <a:pt x="22" y="153"/>
                    <a:pt x="22" y="153"/>
                    <a:pt x="22" y="153"/>
                  </a:cubicBezTo>
                  <a:cubicBezTo>
                    <a:pt x="27" y="153"/>
                    <a:pt x="32" y="153"/>
                    <a:pt x="32" y="153"/>
                  </a:cubicBezTo>
                  <a:cubicBezTo>
                    <a:pt x="32" y="153"/>
                    <a:pt x="32" y="153"/>
                    <a:pt x="32" y="153"/>
                  </a:cubicBezTo>
                  <a:cubicBezTo>
                    <a:pt x="34" y="153"/>
                    <a:pt x="34" y="153"/>
                    <a:pt x="34" y="153"/>
                  </a:cubicBezTo>
                  <a:cubicBezTo>
                    <a:pt x="34" y="161"/>
                    <a:pt x="34" y="161"/>
                    <a:pt x="34" y="161"/>
                  </a:cubicBezTo>
                  <a:cubicBezTo>
                    <a:pt x="32" y="161"/>
                    <a:pt x="32" y="161"/>
                    <a:pt x="32" y="161"/>
                  </a:cubicBezTo>
                  <a:cubicBezTo>
                    <a:pt x="32" y="161"/>
                    <a:pt x="27" y="161"/>
                    <a:pt x="22" y="161"/>
                  </a:cubicBezTo>
                  <a:cubicBezTo>
                    <a:pt x="22" y="161"/>
                    <a:pt x="22" y="161"/>
                    <a:pt x="22" y="161"/>
                  </a:cubicBezTo>
                  <a:cubicBezTo>
                    <a:pt x="15" y="161"/>
                    <a:pt x="7" y="161"/>
                    <a:pt x="3" y="159"/>
                  </a:cubicBezTo>
                  <a:close/>
                  <a:moveTo>
                    <a:pt x="22" y="157"/>
                  </a:moveTo>
                  <a:cubicBezTo>
                    <a:pt x="25" y="157"/>
                    <a:pt x="28" y="157"/>
                    <a:pt x="30" y="157"/>
                  </a:cubicBezTo>
                  <a:cubicBezTo>
                    <a:pt x="30" y="157"/>
                    <a:pt x="30" y="157"/>
                    <a:pt x="30" y="157"/>
                  </a:cubicBezTo>
                  <a:cubicBezTo>
                    <a:pt x="30" y="157"/>
                    <a:pt x="30" y="157"/>
                    <a:pt x="30" y="157"/>
                  </a:cubicBezTo>
                  <a:cubicBezTo>
                    <a:pt x="28" y="157"/>
                    <a:pt x="25" y="157"/>
                    <a:pt x="22" y="157"/>
                  </a:cubicBezTo>
                  <a:cubicBezTo>
                    <a:pt x="22" y="157"/>
                    <a:pt x="22" y="157"/>
                    <a:pt x="22" y="157"/>
                  </a:cubicBezTo>
                  <a:cubicBezTo>
                    <a:pt x="22" y="157"/>
                    <a:pt x="22" y="157"/>
                    <a:pt x="22" y="157"/>
                  </a:cubicBezTo>
                  <a:close/>
                  <a:moveTo>
                    <a:pt x="17" y="157"/>
                  </a:moveTo>
                  <a:cubicBezTo>
                    <a:pt x="13" y="157"/>
                    <a:pt x="9" y="157"/>
                    <a:pt x="7" y="156"/>
                  </a:cubicBezTo>
                  <a:cubicBezTo>
                    <a:pt x="7" y="156"/>
                    <a:pt x="7" y="156"/>
                    <a:pt x="7" y="156"/>
                  </a:cubicBezTo>
                  <a:cubicBezTo>
                    <a:pt x="9" y="157"/>
                    <a:pt x="13" y="157"/>
                    <a:pt x="17" y="157"/>
                  </a:cubicBezTo>
                  <a:close/>
                  <a:moveTo>
                    <a:pt x="4" y="152"/>
                  </a:moveTo>
                  <a:cubicBezTo>
                    <a:pt x="4" y="151"/>
                    <a:pt x="5" y="150"/>
                    <a:pt x="6" y="148"/>
                  </a:cubicBezTo>
                  <a:cubicBezTo>
                    <a:pt x="6" y="148"/>
                    <a:pt x="6" y="148"/>
                    <a:pt x="6" y="148"/>
                  </a:cubicBezTo>
                  <a:cubicBezTo>
                    <a:pt x="5" y="150"/>
                    <a:pt x="4" y="151"/>
                    <a:pt x="4" y="152"/>
                  </a:cubicBezTo>
                  <a:close/>
                  <a:moveTo>
                    <a:pt x="10" y="141"/>
                  </a:moveTo>
                  <a:cubicBezTo>
                    <a:pt x="10" y="141"/>
                    <a:pt x="10" y="141"/>
                    <a:pt x="10" y="141"/>
                  </a:cubicBezTo>
                  <a:cubicBezTo>
                    <a:pt x="10" y="141"/>
                    <a:pt x="10" y="141"/>
                    <a:pt x="10" y="141"/>
                  </a:cubicBezTo>
                  <a:cubicBezTo>
                    <a:pt x="10" y="141"/>
                    <a:pt x="10" y="141"/>
                    <a:pt x="10" y="141"/>
                  </a:cubicBezTo>
                  <a:cubicBezTo>
                    <a:pt x="10" y="141"/>
                    <a:pt x="10" y="141"/>
                    <a:pt x="10" y="141"/>
                  </a:cubicBezTo>
                  <a:cubicBezTo>
                    <a:pt x="12" y="138"/>
                    <a:pt x="15" y="134"/>
                    <a:pt x="17" y="130"/>
                  </a:cubicBezTo>
                  <a:cubicBezTo>
                    <a:pt x="17" y="130"/>
                    <a:pt x="17" y="130"/>
                    <a:pt x="17" y="130"/>
                  </a:cubicBezTo>
                  <a:cubicBezTo>
                    <a:pt x="15" y="134"/>
                    <a:pt x="12" y="138"/>
                    <a:pt x="10" y="141"/>
                  </a:cubicBezTo>
                  <a:close/>
                  <a:moveTo>
                    <a:pt x="17" y="130"/>
                  </a:moveTo>
                  <a:cubicBezTo>
                    <a:pt x="17" y="130"/>
                    <a:pt x="18" y="129"/>
                    <a:pt x="18" y="129"/>
                  </a:cubicBezTo>
                  <a:cubicBezTo>
                    <a:pt x="18" y="129"/>
                    <a:pt x="18" y="129"/>
                    <a:pt x="18" y="129"/>
                  </a:cubicBezTo>
                  <a:cubicBezTo>
                    <a:pt x="18" y="129"/>
                    <a:pt x="17" y="130"/>
                    <a:pt x="17" y="130"/>
                  </a:cubicBezTo>
                  <a:close/>
                  <a:moveTo>
                    <a:pt x="20" y="125"/>
                  </a:moveTo>
                  <a:cubicBezTo>
                    <a:pt x="20" y="125"/>
                    <a:pt x="20" y="125"/>
                    <a:pt x="20" y="125"/>
                  </a:cubicBezTo>
                  <a:cubicBezTo>
                    <a:pt x="20" y="125"/>
                    <a:pt x="20" y="125"/>
                    <a:pt x="20" y="125"/>
                  </a:cubicBezTo>
                  <a:cubicBezTo>
                    <a:pt x="20" y="125"/>
                    <a:pt x="20" y="125"/>
                    <a:pt x="20" y="125"/>
                  </a:cubicBezTo>
                  <a:close/>
                  <a:moveTo>
                    <a:pt x="49" y="83"/>
                  </a:moveTo>
                  <a:cubicBezTo>
                    <a:pt x="47" y="88"/>
                    <a:pt x="35" y="104"/>
                    <a:pt x="24" y="119"/>
                  </a:cubicBezTo>
                  <a:cubicBezTo>
                    <a:pt x="24" y="119"/>
                    <a:pt x="24" y="119"/>
                    <a:pt x="24" y="119"/>
                  </a:cubicBezTo>
                  <a:cubicBezTo>
                    <a:pt x="23" y="121"/>
                    <a:pt x="22" y="123"/>
                    <a:pt x="21" y="125"/>
                  </a:cubicBezTo>
                  <a:cubicBezTo>
                    <a:pt x="21" y="125"/>
                    <a:pt x="21" y="125"/>
                    <a:pt x="21" y="125"/>
                  </a:cubicBezTo>
                  <a:cubicBezTo>
                    <a:pt x="32" y="108"/>
                    <a:pt x="46" y="88"/>
                    <a:pt x="49" y="83"/>
                  </a:cubicBezTo>
                  <a:cubicBezTo>
                    <a:pt x="49" y="83"/>
                    <a:pt x="49" y="83"/>
                    <a:pt x="49" y="83"/>
                  </a:cubicBezTo>
                  <a:cubicBezTo>
                    <a:pt x="50" y="82"/>
                    <a:pt x="50" y="81"/>
                    <a:pt x="50" y="80"/>
                  </a:cubicBezTo>
                  <a:cubicBezTo>
                    <a:pt x="50" y="80"/>
                    <a:pt x="50" y="80"/>
                    <a:pt x="50" y="80"/>
                  </a:cubicBezTo>
                  <a:cubicBezTo>
                    <a:pt x="50" y="80"/>
                    <a:pt x="50" y="80"/>
                    <a:pt x="50" y="80"/>
                  </a:cubicBezTo>
                  <a:cubicBezTo>
                    <a:pt x="50" y="81"/>
                    <a:pt x="50" y="82"/>
                    <a:pt x="49" y="83"/>
                  </a:cubicBezTo>
                  <a:close/>
                  <a:moveTo>
                    <a:pt x="35" y="35"/>
                  </a:moveTo>
                  <a:cubicBezTo>
                    <a:pt x="43" y="52"/>
                    <a:pt x="50" y="70"/>
                    <a:pt x="50" y="79"/>
                  </a:cubicBezTo>
                  <a:cubicBezTo>
                    <a:pt x="50" y="79"/>
                    <a:pt x="50" y="79"/>
                    <a:pt x="50" y="79"/>
                  </a:cubicBezTo>
                  <a:cubicBezTo>
                    <a:pt x="50" y="79"/>
                    <a:pt x="50" y="79"/>
                    <a:pt x="50" y="79"/>
                  </a:cubicBezTo>
                  <a:cubicBezTo>
                    <a:pt x="50" y="79"/>
                    <a:pt x="50" y="79"/>
                    <a:pt x="50" y="79"/>
                  </a:cubicBezTo>
                  <a:cubicBezTo>
                    <a:pt x="50" y="70"/>
                    <a:pt x="41" y="49"/>
                    <a:pt x="33" y="32"/>
                  </a:cubicBezTo>
                  <a:cubicBezTo>
                    <a:pt x="33" y="32"/>
                    <a:pt x="33" y="32"/>
                    <a:pt x="33" y="32"/>
                  </a:cubicBezTo>
                  <a:cubicBezTo>
                    <a:pt x="34" y="33"/>
                    <a:pt x="35" y="34"/>
                    <a:pt x="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528460" y="3507459"/>
            <a:ext cx="1516380" cy="321945"/>
          </a:xfrm>
          <a:prstGeom prst="rect">
            <a:avLst/>
          </a:prstGeom>
          <a:noFill/>
        </p:spPr>
        <p:txBody>
          <a:bodyPr wrap="none" rtlCol="0">
            <a:spAutoFit/>
          </a:bodyPr>
          <a:lstStyle/>
          <a:p>
            <a:r>
              <a:rPr lang="zh-CN" altLang="en-US" sz="1500" dirty="0"/>
              <a:t>汇报人：张艺馨</a:t>
            </a:r>
            <a:endParaRPr lang="zh-CN" altLang="en-US" sz="1500" dirty="0"/>
          </a:p>
        </p:txBody>
      </p:sp>
      <p:grpSp>
        <p:nvGrpSpPr>
          <p:cNvPr id="107" name="Group 39"/>
          <p:cNvGrpSpPr>
            <a:grpSpLocks noChangeAspect="1"/>
          </p:cNvGrpSpPr>
          <p:nvPr/>
        </p:nvGrpSpPr>
        <p:grpSpPr bwMode="auto">
          <a:xfrm>
            <a:off x="6548594" y="2745557"/>
            <a:ext cx="953364" cy="1336355"/>
            <a:chOff x="1999" y="1444"/>
            <a:chExt cx="1043" cy="1462"/>
          </a:xfrm>
          <a:solidFill>
            <a:schemeClr val="tx1">
              <a:lumMod val="95000"/>
              <a:lumOff val="5000"/>
            </a:schemeClr>
          </a:solidFill>
        </p:grpSpPr>
        <p:sp>
          <p:nvSpPr>
            <p:cNvPr id="108" name="Freeform 41"/>
            <p:cNvSpPr>
              <a:spLocks noEditPoints="1"/>
            </p:cNvSpPr>
            <p:nvPr/>
          </p:nvSpPr>
          <p:spPr bwMode="auto">
            <a:xfrm>
              <a:off x="2262" y="1607"/>
              <a:ext cx="420" cy="422"/>
            </a:xfrm>
            <a:custGeom>
              <a:avLst/>
              <a:gdLst>
                <a:gd name="T0" fmla="*/ 0 w 118"/>
                <a:gd name="T1" fmla="*/ 59 h 119"/>
                <a:gd name="T2" fmla="*/ 59 w 118"/>
                <a:gd name="T3" fmla="*/ 0 h 119"/>
                <a:gd name="T4" fmla="*/ 59 w 118"/>
                <a:gd name="T5" fmla="*/ 0 h 119"/>
                <a:gd name="T6" fmla="*/ 118 w 118"/>
                <a:gd name="T7" fmla="*/ 59 h 119"/>
                <a:gd name="T8" fmla="*/ 118 w 118"/>
                <a:gd name="T9" fmla="*/ 59 h 119"/>
                <a:gd name="T10" fmla="*/ 59 w 118"/>
                <a:gd name="T11" fmla="*/ 119 h 119"/>
                <a:gd name="T12" fmla="*/ 59 w 118"/>
                <a:gd name="T13" fmla="*/ 119 h 119"/>
                <a:gd name="T14" fmla="*/ 0 w 118"/>
                <a:gd name="T15" fmla="*/ 59 h 119"/>
                <a:gd name="T16" fmla="*/ 4 w 118"/>
                <a:gd name="T17" fmla="*/ 59 h 119"/>
                <a:gd name="T18" fmla="*/ 59 w 118"/>
                <a:gd name="T19" fmla="*/ 115 h 119"/>
                <a:gd name="T20" fmla="*/ 59 w 118"/>
                <a:gd name="T21" fmla="*/ 115 h 119"/>
                <a:gd name="T22" fmla="*/ 114 w 118"/>
                <a:gd name="T23" fmla="*/ 59 h 119"/>
                <a:gd name="T24" fmla="*/ 114 w 118"/>
                <a:gd name="T25" fmla="*/ 59 h 119"/>
                <a:gd name="T26" fmla="*/ 59 w 118"/>
                <a:gd name="T27" fmla="*/ 4 h 119"/>
                <a:gd name="T28" fmla="*/ 59 w 118"/>
                <a:gd name="T29" fmla="*/ 4 h 119"/>
                <a:gd name="T30" fmla="*/ 4 w 118"/>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0" y="59"/>
                  </a:moveTo>
                  <a:cubicBezTo>
                    <a:pt x="0" y="26"/>
                    <a:pt x="27" y="0"/>
                    <a:pt x="59" y="0"/>
                  </a:cubicBezTo>
                  <a:cubicBezTo>
                    <a:pt x="59" y="0"/>
                    <a:pt x="59" y="0"/>
                    <a:pt x="59" y="0"/>
                  </a:cubicBezTo>
                  <a:cubicBezTo>
                    <a:pt x="92" y="0"/>
                    <a:pt x="118" y="26"/>
                    <a:pt x="118" y="59"/>
                  </a:cubicBezTo>
                  <a:cubicBezTo>
                    <a:pt x="118" y="59"/>
                    <a:pt x="118" y="59"/>
                    <a:pt x="118" y="59"/>
                  </a:cubicBezTo>
                  <a:cubicBezTo>
                    <a:pt x="118" y="92"/>
                    <a:pt x="92" y="119"/>
                    <a:pt x="59" y="119"/>
                  </a:cubicBezTo>
                  <a:cubicBezTo>
                    <a:pt x="59" y="119"/>
                    <a:pt x="59" y="119"/>
                    <a:pt x="59" y="119"/>
                  </a:cubicBezTo>
                  <a:cubicBezTo>
                    <a:pt x="27" y="119"/>
                    <a:pt x="0" y="92"/>
                    <a:pt x="0" y="59"/>
                  </a:cubicBezTo>
                  <a:close/>
                  <a:moveTo>
                    <a:pt x="4" y="59"/>
                  </a:moveTo>
                  <a:cubicBezTo>
                    <a:pt x="4" y="90"/>
                    <a:pt x="29" y="115"/>
                    <a:pt x="59" y="115"/>
                  </a:cubicBezTo>
                  <a:cubicBezTo>
                    <a:pt x="59" y="115"/>
                    <a:pt x="59" y="115"/>
                    <a:pt x="59" y="115"/>
                  </a:cubicBezTo>
                  <a:cubicBezTo>
                    <a:pt x="90" y="115"/>
                    <a:pt x="114" y="90"/>
                    <a:pt x="114" y="59"/>
                  </a:cubicBezTo>
                  <a:cubicBezTo>
                    <a:pt x="114" y="59"/>
                    <a:pt x="114" y="59"/>
                    <a:pt x="114" y="59"/>
                  </a:cubicBezTo>
                  <a:cubicBezTo>
                    <a:pt x="114" y="29"/>
                    <a:pt x="90" y="4"/>
                    <a:pt x="59" y="4"/>
                  </a:cubicBezTo>
                  <a:cubicBezTo>
                    <a:pt x="59" y="4"/>
                    <a:pt x="59" y="4"/>
                    <a:pt x="59" y="4"/>
                  </a:cubicBezTo>
                  <a:cubicBezTo>
                    <a:pt x="29" y="4"/>
                    <a:pt x="4" y="29"/>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2"/>
            <p:cNvSpPr>
              <a:spLocks noEditPoints="1"/>
            </p:cNvSpPr>
            <p:nvPr/>
          </p:nvSpPr>
          <p:spPr bwMode="auto">
            <a:xfrm>
              <a:off x="2255" y="1600"/>
              <a:ext cx="434" cy="436"/>
            </a:xfrm>
            <a:custGeom>
              <a:avLst/>
              <a:gdLst>
                <a:gd name="T0" fmla="*/ 0 w 122"/>
                <a:gd name="T1" fmla="*/ 61 h 123"/>
                <a:gd name="T2" fmla="*/ 61 w 122"/>
                <a:gd name="T3" fmla="*/ 0 h 123"/>
                <a:gd name="T4" fmla="*/ 61 w 122"/>
                <a:gd name="T5" fmla="*/ 0 h 123"/>
                <a:gd name="T6" fmla="*/ 122 w 122"/>
                <a:gd name="T7" fmla="*/ 61 h 123"/>
                <a:gd name="T8" fmla="*/ 122 w 122"/>
                <a:gd name="T9" fmla="*/ 61 h 123"/>
                <a:gd name="T10" fmla="*/ 61 w 122"/>
                <a:gd name="T11" fmla="*/ 123 h 123"/>
                <a:gd name="T12" fmla="*/ 61 w 122"/>
                <a:gd name="T13" fmla="*/ 123 h 123"/>
                <a:gd name="T14" fmla="*/ 0 w 122"/>
                <a:gd name="T15" fmla="*/ 61 h 123"/>
                <a:gd name="T16" fmla="*/ 4 w 122"/>
                <a:gd name="T17" fmla="*/ 61 h 123"/>
                <a:gd name="T18" fmla="*/ 61 w 122"/>
                <a:gd name="T19" fmla="*/ 119 h 123"/>
                <a:gd name="T20" fmla="*/ 61 w 122"/>
                <a:gd name="T21" fmla="*/ 119 h 123"/>
                <a:gd name="T22" fmla="*/ 118 w 122"/>
                <a:gd name="T23" fmla="*/ 61 h 123"/>
                <a:gd name="T24" fmla="*/ 118 w 122"/>
                <a:gd name="T25" fmla="*/ 61 h 123"/>
                <a:gd name="T26" fmla="*/ 61 w 122"/>
                <a:gd name="T27" fmla="*/ 4 h 123"/>
                <a:gd name="T28" fmla="*/ 61 w 122"/>
                <a:gd name="T29" fmla="*/ 4 h 123"/>
                <a:gd name="T30" fmla="*/ 118 w 122"/>
                <a:gd name="T31" fmla="*/ 61 h 123"/>
                <a:gd name="T32" fmla="*/ 118 w 122"/>
                <a:gd name="T33" fmla="*/ 61 h 123"/>
                <a:gd name="T34" fmla="*/ 61 w 122"/>
                <a:gd name="T35" fmla="*/ 119 h 123"/>
                <a:gd name="T36" fmla="*/ 61 w 122"/>
                <a:gd name="T37" fmla="*/ 119 h 123"/>
                <a:gd name="T38" fmla="*/ 4 w 122"/>
                <a:gd name="T39" fmla="*/ 61 h 123"/>
                <a:gd name="T40" fmla="*/ 4 w 122"/>
                <a:gd name="T41" fmla="*/ 61 h 123"/>
                <a:gd name="T42" fmla="*/ 61 w 122"/>
                <a:gd name="T43" fmla="*/ 115 h 123"/>
                <a:gd name="T44" fmla="*/ 114 w 122"/>
                <a:gd name="T45" fmla="*/ 61 h 123"/>
                <a:gd name="T46" fmla="*/ 114 w 122"/>
                <a:gd name="T47" fmla="*/ 61 h 123"/>
                <a:gd name="T48" fmla="*/ 61 w 122"/>
                <a:gd name="T49" fmla="*/ 8 h 123"/>
                <a:gd name="T50" fmla="*/ 61 w 122"/>
                <a:gd name="T51" fmla="*/ 8 h 123"/>
                <a:gd name="T52" fmla="*/ 8 w 122"/>
                <a:gd name="T53" fmla="*/ 61 h 123"/>
                <a:gd name="T54" fmla="*/ 8 w 122"/>
                <a:gd name="T55" fmla="*/ 61 h 123"/>
                <a:gd name="T56" fmla="*/ 61 w 122"/>
                <a:gd name="T57" fmla="*/ 115 h 123"/>
                <a:gd name="T58" fmla="*/ 6 w 122"/>
                <a:gd name="T59" fmla="*/ 61 h 123"/>
                <a:gd name="T60" fmla="*/ 4 w 122"/>
                <a:gd name="T61" fmla="*/ 61 h 123"/>
                <a:gd name="T62" fmla="*/ 4 w 122"/>
                <a:gd name="T63" fmla="*/ 61 h 123"/>
                <a:gd name="T64" fmla="*/ 4 w 122"/>
                <a:gd name="T65" fmla="*/ 61 h 123"/>
                <a:gd name="T66" fmla="*/ 6 w 122"/>
                <a:gd name="T67" fmla="*/ 61 h 123"/>
                <a:gd name="T68" fmla="*/ 4 w 122"/>
                <a:gd name="T69" fmla="*/ 61 h 123"/>
                <a:gd name="T70" fmla="*/ 42 w 122"/>
                <a:gd name="T71" fmla="*/ 7 h 123"/>
                <a:gd name="T72" fmla="*/ 42 w 122"/>
                <a:gd name="T73" fmla="*/ 7 h 123"/>
                <a:gd name="T74" fmla="*/ 4 w 122"/>
                <a:gd name="T75"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123">
                  <a:moveTo>
                    <a:pt x="0" y="61"/>
                  </a:moveTo>
                  <a:cubicBezTo>
                    <a:pt x="0" y="27"/>
                    <a:pt x="27" y="0"/>
                    <a:pt x="61" y="0"/>
                  </a:cubicBezTo>
                  <a:cubicBezTo>
                    <a:pt x="61" y="0"/>
                    <a:pt x="61" y="0"/>
                    <a:pt x="61" y="0"/>
                  </a:cubicBezTo>
                  <a:cubicBezTo>
                    <a:pt x="95" y="0"/>
                    <a:pt x="122" y="27"/>
                    <a:pt x="122" y="61"/>
                  </a:cubicBezTo>
                  <a:cubicBezTo>
                    <a:pt x="122" y="61"/>
                    <a:pt x="122" y="61"/>
                    <a:pt x="122" y="61"/>
                  </a:cubicBezTo>
                  <a:cubicBezTo>
                    <a:pt x="122" y="95"/>
                    <a:pt x="95" y="123"/>
                    <a:pt x="61" y="123"/>
                  </a:cubicBezTo>
                  <a:cubicBezTo>
                    <a:pt x="61" y="123"/>
                    <a:pt x="61" y="123"/>
                    <a:pt x="61" y="123"/>
                  </a:cubicBezTo>
                  <a:cubicBezTo>
                    <a:pt x="27" y="123"/>
                    <a:pt x="0" y="95"/>
                    <a:pt x="0" y="61"/>
                  </a:cubicBezTo>
                  <a:close/>
                  <a:moveTo>
                    <a:pt x="4" y="61"/>
                  </a:moveTo>
                  <a:cubicBezTo>
                    <a:pt x="4" y="93"/>
                    <a:pt x="30" y="119"/>
                    <a:pt x="61" y="119"/>
                  </a:cubicBezTo>
                  <a:cubicBezTo>
                    <a:pt x="61" y="119"/>
                    <a:pt x="61" y="119"/>
                    <a:pt x="61" y="119"/>
                  </a:cubicBezTo>
                  <a:cubicBezTo>
                    <a:pt x="93" y="119"/>
                    <a:pt x="118" y="93"/>
                    <a:pt x="118" y="61"/>
                  </a:cubicBezTo>
                  <a:cubicBezTo>
                    <a:pt x="118" y="61"/>
                    <a:pt x="118" y="61"/>
                    <a:pt x="118" y="61"/>
                  </a:cubicBezTo>
                  <a:cubicBezTo>
                    <a:pt x="118" y="30"/>
                    <a:pt x="93" y="4"/>
                    <a:pt x="61" y="4"/>
                  </a:cubicBezTo>
                  <a:cubicBezTo>
                    <a:pt x="61" y="4"/>
                    <a:pt x="61" y="4"/>
                    <a:pt x="61" y="4"/>
                  </a:cubicBezTo>
                  <a:cubicBezTo>
                    <a:pt x="93" y="4"/>
                    <a:pt x="118" y="30"/>
                    <a:pt x="118" y="61"/>
                  </a:cubicBezTo>
                  <a:cubicBezTo>
                    <a:pt x="118" y="61"/>
                    <a:pt x="118" y="61"/>
                    <a:pt x="118" y="61"/>
                  </a:cubicBezTo>
                  <a:cubicBezTo>
                    <a:pt x="118" y="93"/>
                    <a:pt x="93" y="119"/>
                    <a:pt x="61" y="119"/>
                  </a:cubicBezTo>
                  <a:cubicBezTo>
                    <a:pt x="61" y="119"/>
                    <a:pt x="61" y="119"/>
                    <a:pt x="61" y="119"/>
                  </a:cubicBezTo>
                  <a:cubicBezTo>
                    <a:pt x="30" y="119"/>
                    <a:pt x="4" y="93"/>
                    <a:pt x="4" y="61"/>
                  </a:cubicBezTo>
                  <a:cubicBezTo>
                    <a:pt x="4" y="61"/>
                    <a:pt x="4" y="61"/>
                    <a:pt x="4" y="61"/>
                  </a:cubicBezTo>
                  <a:close/>
                  <a:moveTo>
                    <a:pt x="61" y="115"/>
                  </a:moveTo>
                  <a:cubicBezTo>
                    <a:pt x="91" y="115"/>
                    <a:pt x="114" y="91"/>
                    <a:pt x="114" y="61"/>
                  </a:cubicBezTo>
                  <a:cubicBezTo>
                    <a:pt x="114" y="61"/>
                    <a:pt x="114" y="61"/>
                    <a:pt x="114" y="61"/>
                  </a:cubicBezTo>
                  <a:cubicBezTo>
                    <a:pt x="114" y="32"/>
                    <a:pt x="91" y="8"/>
                    <a:pt x="61" y="8"/>
                  </a:cubicBezTo>
                  <a:cubicBezTo>
                    <a:pt x="61" y="8"/>
                    <a:pt x="61" y="8"/>
                    <a:pt x="61" y="8"/>
                  </a:cubicBezTo>
                  <a:cubicBezTo>
                    <a:pt x="32" y="8"/>
                    <a:pt x="8" y="32"/>
                    <a:pt x="8" y="61"/>
                  </a:cubicBezTo>
                  <a:cubicBezTo>
                    <a:pt x="8" y="61"/>
                    <a:pt x="8" y="61"/>
                    <a:pt x="8" y="61"/>
                  </a:cubicBezTo>
                  <a:cubicBezTo>
                    <a:pt x="8" y="91"/>
                    <a:pt x="32" y="115"/>
                    <a:pt x="61" y="115"/>
                  </a:cubicBezTo>
                  <a:close/>
                  <a:moveTo>
                    <a:pt x="6" y="61"/>
                  </a:moveTo>
                  <a:cubicBezTo>
                    <a:pt x="4" y="61"/>
                    <a:pt x="4" y="61"/>
                    <a:pt x="4" y="61"/>
                  </a:cubicBezTo>
                  <a:cubicBezTo>
                    <a:pt x="4" y="61"/>
                    <a:pt x="4" y="61"/>
                    <a:pt x="4" y="61"/>
                  </a:cubicBezTo>
                  <a:cubicBezTo>
                    <a:pt x="4" y="61"/>
                    <a:pt x="4" y="61"/>
                    <a:pt x="4" y="61"/>
                  </a:cubicBezTo>
                  <a:cubicBezTo>
                    <a:pt x="6" y="61"/>
                    <a:pt x="6" y="61"/>
                    <a:pt x="6" y="61"/>
                  </a:cubicBezTo>
                  <a:close/>
                  <a:moveTo>
                    <a:pt x="4" y="61"/>
                  </a:moveTo>
                  <a:cubicBezTo>
                    <a:pt x="4" y="36"/>
                    <a:pt x="20" y="15"/>
                    <a:pt x="42" y="7"/>
                  </a:cubicBezTo>
                  <a:cubicBezTo>
                    <a:pt x="42" y="7"/>
                    <a:pt x="42" y="7"/>
                    <a:pt x="42" y="7"/>
                  </a:cubicBezTo>
                  <a:cubicBezTo>
                    <a:pt x="20" y="15"/>
                    <a:pt x="4" y="36"/>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10" name="Freeform 43"/>
            <p:cNvSpPr/>
            <p:nvPr/>
          </p:nvSpPr>
          <p:spPr bwMode="auto">
            <a:xfrm>
              <a:off x="2401" y="1451"/>
              <a:ext cx="82" cy="166"/>
            </a:xfrm>
            <a:custGeom>
              <a:avLst/>
              <a:gdLst>
                <a:gd name="T0" fmla="*/ 9 w 23"/>
                <a:gd name="T1" fmla="*/ 45 h 47"/>
                <a:gd name="T2" fmla="*/ 19 w 23"/>
                <a:gd name="T3" fmla="*/ 11 h 47"/>
                <a:gd name="T4" fmla="*/ 19 w 23"/>
                <a:gd name="T5" fmla="*/ 11 h 47"/>
                <a:gd name="T6" fmla="*/ 19 w 23"/>
                <a:gd name="T7" fmla="*/ 7 h 47"/>
                <a:gd name="T8" fmla="*/ 19 w 23"/>
                <a:gd name="T9" fmla="*/ 7 h 47"/>
                <a:gd name="T10" fmla="*/ 13 w 23"/>
                <a:gd name="T11" fmla="*/ 4 h 47"/>
                <a:gd name="T12" fmla="*/ 13 w 23"/>
                <a:gd name="T13" fmla="*/ 4 h 47"/>
                <a:gd name="T14" fmla="*/ 5 w 23"/>
                <a:gd name="T15" fmla="*/ 10 h 47"/>
                <a:gd name="T16" fmla="*/ 5 w 23"/>
                <a:gd name="T17" fmla="*/ 10 h 47"/>
                <a:gd name="T18" fmla="*/ 4 w 23"/>
                <a:gd name="T19" fmla="*/ 12 h 47"/>
                <a:gd name="T20" fmla="*/ 4 w 23"/>
                <a:gd name="T21" fmla="*/ 12 h 47"/>
                <a:gd name="T22" fmla="*/ 8 w 23"/>
                <a:gd name="T23" fmla="*/ 16 h 47"/>
                <a:gd name="T24" fmla="*/ 8 w 23"/>
                <a:gd name="T25" fmla="*/ 16 h 47"/>
                <a:gd name="T26" fmla="*/ 13 w 23"/>
                <a:gd name="T27" fmla="*/ 16 h 47"/>
                <a:gd name="T28" fmla="*/ 13 w 23"/>
                <a:gd name="T29" fmla="*/ 16 h 47"/>
                <a:gd name="T30" fmla="*/ 13 w 23"/>
                <a:gd name="T31" fmla="*/ 16 h 47"/>
                <a:gd name="T32" fmla="*/ 13 w 23"/>
                <a:gd name="T33" fmla="*/ 20 h 47"/>
                <a:gd name="T34" fmla="*/ 7 w 23"/>
                <a:gd name="T35" fmla="*/ 19 h 47"/>
                <a:gd name="T36" fmla="*/ 7 w 23"/>
                <a:gd name="T37" fmla="*/ 19 h 47"/>
                <a:gd name="T38" fmla="*/ 0 w 23"/>
                <a:gd name="T39" fmla="*/ 12 h 47"/>
                <a:gd name="T40" fmla="*/ 0 w 23"/>
                <a:gd name="T41" fmla="*/ 12 h 47"/>
                <a:gd name="T42" fmla="*/ 1 w 23"/>
                <a:gd name="T43" fmla="*/ 8 h 47"/>
                <a:gd name="T44" fmla="*/ 1 w 23"/>
                <a:gd name="T45" fmla="*/ 8 h 47"/>
                <a:gd name="T46" fmla="*/ 13 w 23"/>
                <a:gd name="T47" fmla="*/ 0 h 47"/>
                <a:gd name="T48" fmla="*/ 13 w 23"/>
                <a:gd name="T49" fmla="*/ 0 h 47"/>
                <a:gd name="T50" fmla="*/ 22 w 23"/>
                <a:gd name="T51" fmla="*/ 5 h 47"/>
                <a:gd name="T52" fmla="*/ 22 w 23"/>
                <a:gd name="T53" fmla="*/ 5 h 47"/>
                <a:gd name="T54" fmla="*/ 23 w 23"/>
                <a:gd name="T55" fmla="*/ 11 h 47"/>
                <a:gd name="T56" fmla="*/ 23 w 23"/>
                <a:gd name="T57" fmla="*/ 11 h 47"/>
                <a:gd name="T58" fmla="*/ 13 w 23"/>
                <a:gd name="T59" fmla="*/ 47 h 47"/>
                <a:gd name="T60" fmla="*/ 13 w 23"/>
                <a:gd name="T61" fmla="*/ 47 h 47"/>
                <a:gd name="T62" fmla="*/ 9 w 23"/>
                <a:gd name="T63"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47">
                  <a:moveTo>
                    <a:pt x="9" y="45"/>
                  </a:moveTo>
                  <a:cubicBezTo>
                    <a:pt x="9" y="45"/>
                    <a:pt x="19" y="21"/>
                    <a:pt x="19" y="11"/>
                  </a:cubicBezTo>
                  <a:cubicBezTo>
                    <a:pt x="19" y="11"/>
                    <a:pt x="19" y="11"/>
                    <a:pt x="19" y="11"/>
                  </a:cubicBezTo>
                  <a:cubicBezTo>
                    <a:pt x="19" y="9"/>
                    <a:pt x="19" y="8"/>
                    <a:pt x="19" y="7"/>
                  </a:cubicBezTo>
                  <a:cubicBezTo>
                    <a:pt x="19" y="7"/>
                    <a:pt x="19" y="7"/>
                    <a:pt x="19" y="7"/>
                  </a:cubicBezTo>
                  <a:cubicBezTo>
                    <a:pt x="17" y="5"/>
                    <a:pt x="15" y="4"/>
                    <a:pt x="13" y="4"/>
                  </a:cubicBezTo>
                  <a:cubicBezTo>
                    <a:pt x="13" y="4"/>
                    <a:pt x="13" y="4"/>
                    <a:pt x="13" y="4"/>
                  </a:cubicBezTo>
                  <a:cubicBezTo>
                    <a:pt x="10" y="4"/>
                    <a:pt x="7" y="6"/>
                    <a:pt x="5" y="10"/>
                  </a:cubicBezTo>
                  <a:cubicBezTo>
                    <a:pt x="5" y="10"/>
                    <a:pt x="5" y="10"/>
                    <a:pt x="5" y="10"/>
                  </a:cubicBezTo>
                  <a:cubicBezTo>
                    <a:pt x="4" y="11"/>
                    <a:pt x="4" y="12"/>
                    <a:pt x="4" y="12"/>
                  </a:cubicBezTo>
                  <a:cubicBezTo>
                    <a:pt x="4" y="12"/>
                    <a:pt x="4" y="12"/>
                    <a:pt x="4" y="12"/>
                  </a:cubicBezTo>
                  <a:cubicBezTo>
                    <a:pt x="4" y="14"/>
                    <a:pt x="5" y="15"/>
                    <a:pt x="8" y="16"/>
                  </a:cubicBezTo>
                  <a:cubicBezTo>
                    <a:pt x="8" y="16"/>
                    <a:pt x="8" y="16"/>
                    <a:pt x="8" y="16"/>
                  </a:cubicBezTo>
                  <a:cubicBezTo>
                    <a:pt x="10" y="16"/>
                    <a:pt x="13" y="16"/>
                    <a:pt x="13" y="16"/>
                  </a:cubicBezTo>
                  <a:cubicBezTo>
                    <a:pt x="13" y="16"/>
                    <a:pt x="13" y="16"/>
                    <a:pt x="13" y="16"/>
                  </a:cubicBezTo>
                  <a:cubicBezTo>
                    <a:pt x="13" y="16"/>
                    <a:pt x="13" y="16"/>
                    <a:pt x="13" y="16"/>
                  </a:cubicBezTo>
                  <a:cubicBezTo>
                    <a:pt x="13" y="20"/>
                    <a:pt x="13" y="20"/>
                    <a:pt x="13" y="20"/>
                  </a:cubicBezTo>
                  <a:cubicBezTo>
                    <a:pt x="13" y="20"/>
                    <a:pt x="10" y="20"/>
                    <a:pt x="7" y="19"/>
                  </a:cubicBezTo>
                  <a:cubicBezTo>
                    <a:pt x="7" y="19"/>
                    <a:pt x="7" y="19"/>
                    <a:pt x="7" y="19"/>
                  </a:cubicBezTo>
                  <a:cubicBezTo>
                    <a:pt x="4" y="19"/>
                    <a:pt x="0" y="17"/>
                    <a:pt x="0" y="12"/>
                  </a:cubicBezTo>
                  <a:cubicBezTo>
                    <a:pt x="0" y="12"/>
                    <a:pt x="0" y="12"/>
                    <a:pt x="0" y="12"/>
                  </a:cubicBezTo>
                  <a:cubicBezTo>
                    <a:pt x="0" y="11"/>
                    <a:pt x="0" y="10"/>
                    <a:pt x="1" y="8"/>
                  </a:cubicBezTo>
                  <a:cubicBezTo>
                    <a:pt x="1" y="8"/>
                    <a:pt x="1" y="8"/>
                    <a:pt x="1" y="8"/>
                  </a:cubicBezTo>
                  <a:cubicBezTo>
                    <a:pt x="4" y="3"/>
                    <a:pt x="8" y="0"/>
                    <a:pt x="13" y="0"/>
                  </a:cubicBezTo>
                  <a:cubicBezTo>
                    <a:pt x="13" y="0"/>
                    <a:pt x="13" y="0"/>
                    <a:pt x="13" y="0"/>
                  </a:cubicBezTo>
                  <a:cubicBezTo>
                    <a:pt x="16" y="0"/>
                    <a:pt x="20" y="1"/>
                    <a:pt x="22" y="5"/>
                  </a:cubicBezTo>
                  <a:cubicBezTo>
                    <a:pt x="22" y="5"/>
                    <a:pt x="22" y="5"/>
                    <a:pt x="22" y="5"/>
                  </a:cubicBezTo>
                  <a:cubicBezTo>
                    <a:pt x="23" y="7"/>
                    <a:pt x="23" y="9"/>
                    <a:pt x="23" y="11"/>
                  </a:cubicBezTo>
                  <a:cubicBezTo>
                    <a:pt x="23" y="11"/>
                    <a:pt x="23" y="11"/>
                    <a:pt x="23" y="11"/>
                  </a:cubicBezTo>
                  <a:cubicBezTo>
                    <a:pt x="23" y="23"/>
                    <a:pt x="13" y="46"/>
                    <a:pt x="13" y="47"/>
                  </a:cubicBezTo>
                  <a:cubicBezTo>
                    <a:pt x="13" y="47"/>
                    <a:pt x="13" y="47"/>
                    <a:pt x="13" y="47"/>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4"/>
            <p:cNvSpPr>
              <a:spLocks noEditPoints="1"/>
            </p:cNvSpPr>
            <p:nvPr/>
          </p:nvSpPr>
          <p:spPr bwMode="auto">
            <a:xfrm>
              <a:off x="2394" y="1444"/>
              <a:ext cx="96" cy="184"/>
            </a:xfrm>
            <a:custGeom>
              <a:avLst/>
              <a:gdLst>
                <a:gd name="T0" fmla="*/ 11 w 27"/>
                <a:gd name="T1" fmla="*/ 47 h 52"/>
                <a:gd name="T2" fmla="*/ 11 w 27"/>
                <a:gd name="T3" fmla="*/ 49 h 52"/>
                <a:gd name="T4" fmla="*/ 10 w 27"/>
                <a:gd name="T5" fmla="*/ 48 h 52"/>
                <a:gd name="T6" fmla="*/ 9 w 27"/>
                <a:gd name="T7" fmla="*/ 46 h 52"/>
                <a:gd name="T8" fmla="*/ 9 w 27"/>
                <a:gd name="T9" fmla="*/ 46 h 52"/>
                <a:gd name="T10" fmla="*/ 9 w 27"/>
                <a:gd name="T11" fmla="*/ 46 h 52"/>
                <a:gd name="T12" fmla="*/ 10 w 27"/>
                <a:gd name="T13" fmla="*/ 45 h 52"/>
                <a:gd name="T14" fmla="*/ 11 w 27"/>
                <a:gd name="T15" fmla="*/ 42 h 52"/>
                <a:gd name="T16" fmla="*/ 19 w 27"/>
                <a:gd name="T17" fmla="*/ 13 h 52"/>
                <a:gd name="T18" fmla="*/ 19 w 27"/>
                <a:gd name="T19" fmla="*/ 13 h 52"/>
                <a:gd name="T20" fmla="*/ 19 w 27"/>
                <a:gd name="T21" fmla="*/ 10 h 52"/>
                <a:gd name="T22" fmla="*/ 15 w 27"/>
                <a:gd name="T23" fmla="*/ 8 h 52"/>
                <a:gd name="T24" fmla="*/ 8 w 27"/>
                <a:gd name="T25" fmla="*/ 13 h 52"/>
                <a:gd name="T26" fmla="*/ 8 w 27"/>
                <a:gd name="T27" fmla="*/ 14 h 52"/>
                <a:gd name="T28" fmla="*/ 8 w 27"/>
                <a:gd name="T29" fmla="*/ 15 h 52"/>
                <a:gd name="T30" fmla="*/ 15 w 27"/>
                <a:gd name="T31" fmla="*/ 16 h 52"/>
                <a:gd name="T32" fmla="*/ 15 w 27"/>
                <a:gd name="T33" fmla="*/ 16 h 52"/>
                <a:gd name="T34" fmla="*/ 17 w 27"/>
                <a:gd name="T35" fmla="*/ 16 h 52"/>
                <a:gd name="T36" fmla="*/ 8 w 27"/>
                <a:gd name="T37" fmla="*/ 23 h 52"/>
                <a:gd name="T38" fmla="*/ 0 w 27"/>
                <a:gd name="T39" fmla="*/ 15 h 52"/>
                <a:gd name="T40" fmla="*/ 1 w 27"/>
                <a:gd name="T41" fmla="*/ 9 h 52"/>
                <a:gd name="T42" fmla="*/ 15 w 27"/>
                <a:gd name="T43" fmla="*/ 0 h 52"/>
                <a:gd name="T44" fmla="*/ 26 w 27"/>
                <a:gd name="T45" fmla="*/ 6 h 52"/>
                <a:gd name="T46" fmla="*/ 27 w 27"/>
                <a:gd name="T47" fmla="*/ 13 h 52"/>
                <a:gd name="T48" fmla="*/ 17 w 27"/>
                <a:gd name="T49" fmla="*/ 52 h 52"/>
                <a:gd name="T50" fmla="*/ 15 w 27"/>
                <a:gd name="T51" fmla="*/ 44 h 52"/>
                <a:gd name="T52" fmla="*/ 18 w 27"/>
                <a:gd name="T53" fmla="*/ 35 h 52"/>
                <a:gd name="T54" fmla="*/ 23 w 27"/>
                <a:gd name="T55" fmla="*/ 13 h 52"/>
                <a:gd name="T56" fmla="*/ 14 w 27"/>
                <a:gd name="T57" fmla="*/ 46 h 52"/>
                <a:gd name="T58" fmla="*/ 13 w 27"/>
                <a:gd name="T59" fmla="*/ 20 h 52"/>
                <a:gd name="T60" fmla="*/ 9 w 27"/>
                <a:gd name="T61" fmla="*/ 19 h 52"/>
                <a:gd name="T62" fmla="*/ 9 w 27"/>
                <a:gd name="T63" fmla="*/ 19 h 52"/>
                <a:gd name="T64" fmla="*/ 4 w 27"/>
                <a:gd name="T65" fmla="*/ 15 h 52"/>
                <a:gd name="T66" fmla="*/ 4 w 27"/>
                <a:gd name="T67" fmla="*/ 14 h 52"/>
                <a:gd name="T68" fmla="*/ 5 w 27"/>
                <a:gd name="T69" fmla="*/ 12 h 52"/>
                <a:gd name="T70" fmla="*/ 4 w 27"/>
                <a:gd name="T71" fmla="*/ 14 h 52"/>
                <a:gd name="T72" fmla="*/ 23 w 27"/>
                <a:gd name="T73" fmla="*/ 13 h 52"/>
                <a:gd name="T74" fmla="*/ 22 w 27"/>
                <a:gd name="T75" fmla="*/ 8 h 52"/>
                <a:gd name="T76" fmla="*/ 22 w 27"/>
                <a:gd name="T77" fmla="*/ 7 h 52"/>
                <a:gd name="T78" fmla="*/ 15 w 27"/>
                <a:gd name="T79" fmla="*/ 4 h 52"/>
                <a:gd name="T80" fmla="*/ 15 w 27"/>
                <a:gd name="T81" fmla="*/ 4 h 52"/>
                <a:gd name="T82" fmla="*/ 15 w 27"/>
                <a:gd name="T83" fmla="*/ 4 h 52"/>
                <a:gd name="T84" fmla="*/ 14 w 27"/>
                <a:gd name="T85" fmla="*/ 4 h 52"/>
                <a:gd name="T86" fmla="*/ 14 w 27"/>
                <a:gd name="T87" fmla="*/ 4 h 52"/>
                <a:gd name="T88" fmla="*/ 14 w 27"/>
                <a:gd name="T89" fmla="*/ 4 h 52"/>
                <a:gd name="T90" fmla="*/ 15 w 27"/>
                <a:gd name="T91" fmla="*/ 4 h 52"/>
                <a:gd name="T92" fmla="*/ 15 w 27"/>
                <a:gd name="T93" fmla="*/ 4 h 52"/>
                <a:gd name="T94" fmla="*/ 15 w 27"/>
                <a:gd name="T95" fmla="*/ 4 h 52"/>
                <a:gd name="T96" fmla="*/ 15 w 27"/>
                <a:gd name="T9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52">
                  <a:moveTo>
                    <a:pt x="14" y="50"/>
                  </a:moveTo>
                  <a:cubicBezTo>
                    <a:pt x="11" y="49"/>
                    <a:pt x="11" y="49"/>
                    <a:pt x="11" y="49"/>
                  </a:cubicBezTo>
                  <a:cubicBezTo>
                    <a:pt x="11" y="47"/>
                    <a:pt x="11" y="47"/>
                    <a:pt x="11" y="47"/>
                  </a:cubicBezTo>
                  <a:cubicBezTo>
                    <a:pt x="11" y="47"/>
                    <a:pt x="11" y="47"/>
                    <a:pt x="11" y="47"/>
                  </a:cubicBezTo>
                  <a:cubicBezTo>
                    <a:pt x="11" y="47"/>
                    <a:pt x="11" y="47"/>
                    <a:pt x="11" y="47"/>
                  </a:cubicBezTo>
                  <a:cubicBezTo>
                    <a:pt x="11" y="49"/>
                    <a:pt x="11" y="49"/>
                    <a:pt x="11" y="49"/>
                  </a:cubicBezTo>
                  <a:cubicBezTo>
                    <a:pt x="10" y="49"/>
                    <a:pt x="10" y="49"/>
                    <a:pt x="10" y="49"/>
                  </a:cubicBezTo>
                  <a:cubicBezTo>
                    <a:pt x="10" y="48"/>
                    <a:pt x="10" y="48"/>
                    <a:pt x="10" y="48"/>
                  </a:cubicBezTo>
                  <a:cubicBezTo>
                    <a:pt x="10" y="48"/>
                    <a:pt x="10" y="48"/>
                    <a:pt x="10" y="48"/>
                  </a:cubicBezTo>
                  <a:cubicBezTo>
                    <a:pt x="9" y="48"/>
                    <a:pt x="9" y="48"/>
                    <a:pt x="9" y="47"/>
                  </a:cubicBezTo>
                  <a:cubicBezTo>
                    <a:pt x="9" y="47"/>
                    <a:pt x="9" y="47"/>
                    <a:pt x="9" y="47"/>
                  </a:cubicBezTo>
                  <a:cubicBezTo>
                    <a:pt x="9" y="46"/>
                    <a:pt x="9" y="47"/>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10" y="46"/>
                    <a:pt x="10" y="46"/>
                  </a:cubicBezTo>
                  <a:cubicBezTo>
                    <a:pt x="10" y="46"/>
                    <a:pt x="10" y="46"/>
                    <a:pt x="10" y="46"/>
                  </a:cubicBezTo>
                  <a:cubicBezTo>
                    <a:pt x="10" y="46"/>
                    <a:pt x="10" y="46"/>
                    <a:pt x="10" y="45"/>
                  </a:cubicBezTo>
                  <a:cubicBezTo>
                    <a:pt x="10" y="45"/>
                    <a:pt x="10" y="45"/>
                    <a:pt x="10" y="45"/>
                  </a:cubicBezTo>
                  <a:cubicBezTo>
                    <a:pt x="10" y="45"/>
                    <a:pt x="11" y="44"/>
                    <a:pt x="11" y="42"/>
                  </a:cubicBezTo>
                  <a:cubicBezTo>
                    <a:pt x="11" y="42"/>
                    <a:pt x="11" y="42"/>
                    <a:pt x="11" y="42"/>
                  </a:cubicBezTo>
                  <a:cubicBezTo>
                    <a:pt x="12" y="40"/>
                    <a:pt x="13" y="37"/>
                    <a:pt x="14" y="33"/>
                  </a:cubicBezTo>
                  <a:cubicBezTo>
                    <a:pt x="14" y="33"/>
                    <a:pt x="14" y="33"/>
                    <a:pt x="14" y="33"/>
                  </a:cubicBezTo>
                  <a:cubicBezTo>
                    <a:pt x="17" y="26"/>
                    <a:pt x="19" y="18"/>
                    <a:pt x="19" y="13"/>
                  </a:cubicBezTo>
                  <a:cubicBezTo>
                    <a:pt x="19" y="13"/>
                    <a:pt x="19" y="13"/>
                    <a:pt x="19" y="13"/>
                  </a:cubicBezTo>
                  <a:cubicBezTo>
                    <a:pt x="19" y="13"/>
                    <a:pt x="19" y="13"/>
                    <a:pt x="19" y="13"/>
                  </a:cubicBezTo>
                  <a:cubicBezTo>
                    <a:pt x="19" y="13"/>
                    <a:pt x="19" y="13"/>
                    <a:pt x="19" y="13"/>
                  </a:cubicBezTo>
                  <a:cubicBezTo>
                    <a:pt x="19" y="11"/>
                    <a:pt x="19" y="11"/>
                    <a:pt x="19" y="10"/>
                  </a:cubicBezTo>
                  <a:cubicBezTo>
                    <a:pt x="19" y="10"/>
                    <a:pt x="19" y="10"/>
                    <a:pt x="19" y="10"/>
                  </a:cubicBezTo>
                  <a:cubicBezTo>
                    <a:pt x="19" y="10"/>
                    <a:pt x="19" y="10"/>
                    <a:pt x="19" y="10"/>
                  </a:cubicBezTo>
                  <a:cubicBezTo>
                    <a:pt x="19" y="10"/>
                    <a:pt x="19" y="10"/>
                    <a:pt x="19" y="10"/>
                  </a:cubicBezTo>
                  <a:cubicBezTo>
                    <a:pt x="17" y="8"/>
                    <a:pt x="16" y="8"/>
                    <a:pt x="15" y="8"/>
                  </a:cubicBezTo>
                  <a:cubicBezTo>
                    <a:pt x="15" y="8"/>
                    <a:pt x="15" y="8"/>
                    <a:pt x="15" y="8"/>
                  </a:cubicBezTo>
                  <a:cubicBezTo>
                    <a:pt x="15" y="8"/>
                    <a:pt x="15" y="8"/>
                    <a:pt x="15" y="8"/>
                  </a:cubicBezTo>
                  <a:cubicBezTo>
                    <a:pt x="15" y="8"/>
                    <a:pt x="15" y="8"/>
                    <a:pt x="15" y="8"/>
                  </a:cubicBezTo>
                  <a:cubicBezTo>
                    <a:pt x="13" y="8"/>
                    <a:pt x="11" y="9"/>
                    <a:pt x="8" y="13"/>
                  </a:cubicBezTo>
                  <a:cubicBezTo>
                    <a:pt x="8" y="13"/>
                    <a:pt x="8" y="13"/>
                    <a:pt x="8" y="13"/>
                  </a:cubicBezTo>
                  <a:cubicBezTo>
                    <a:pt x="8" y="14"/>
                    <a:pt x="8" y="14"/>
                    <a:pt x="8" y="14"/>
                  </a:cubicBezTo>
                  <a:cubicBezTo>
                    <a:pt x="8" y="14"/>
                    <a:pt x="8" y="14"/>
                    <a:pt x="8" y="14"/>
                  </a:cubicBezTo>
                  <a:cubicBezTo>
                    <a:pt x="8" y="14"/>
                    <a:pt x="8" y="14"/>
                    <a:pt x="8" y="14"/>
                  </a:cubicBezTo>
                  <a:cubicBezTo>
                    <a:pt x="8" y="14"/>
                    <a:pt x="8" y="14"/>
                    <a:pt x="8" y="15"/>
                  </a:cubicBezTo>
                  <a:cubicBezTo>
                    <a:pt x="8" y="15"/>
                    <a:pt x="8" y="15"/>
                    <a:pt x="8" y="15"/>
                  </a:cubicBezTo>
                  <a:cubicBezTo>
                    <a:pt x="9" y="15"/>
                    <a:pt x="9" y="15"/>
                    <a:pt x="11" y="16"/>
                  </a:cubicBezTo>
                  <a:cubicBezTo>
                    <a:pt x="11" y="16"/>
                    <a:pt x="11" y="16"/>
                    <a:pt x="11" y="16"/>
                  </a:cubicBezTo>
                  <a:cubicBezTo>
                    <a:pt x="13"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7" y="16"/>
                    <a:pt x="17" y="16"/>
                    <a:pt x="17" y="16"/>
                  </a:cubicBezTo>
                  <a:cubicBezTo>
                    <a:pt x="17" y="25"/>
                    <a:pt x="17" y="25"/>
                    <a:pt x="17" y="25"/>
                  </a:cubicBezTo>
                  <a:cubicBezTo>
                    <a:pt x="14" y="24"/>
                    <a:pt x="14" y="24"/>
                    <a:pt x="14" y="24"/>
                  </a:cubicBezTo>
                  <a:cubicBezTo>
                    <a:pt x="14" y="24"/>
                    <a:pt x="11" y="24"/>
                    <a:pt x="8" y="23"/>
                  </a:cubicBezTo>
                  <a:cubicBezTo>
                    <a:pt x="8" y="23"/>
                    <a:pt x="8" y="23"/>
                    <a:pt x="8" y="23"/>
                  </a:cubicBezTo>
                  <a:cubicBezTo>
                    <a:pt x="5" y="22"/>
                    <a:pt x="0" y="20"/>
                    <a:pt x="0" y="15"/>
                  </a:cubicBezTo>
                  <a:cubicBezTo>
                    <a:pt x="0" y="15"/>
                    <a:pt x="0" y="15"/>
                    <a:pt x="0" y="15"/>
                  </a:cubicBezTo>
                  <a:cubicBezTo>
                    <a:pt x="0" y="14"/>
                    <a:pt x="0" y="14"/>
                    <a:pt x="0" y="14"/>
                  </a:cubicBezTo>
                  <a:cubicBezTo>
                    <a:pt x="0" y="14"/>
                    <a:pt x="0" y="14"/>
                    <a:pt x="0" y="14"/>
                  </a:cubicBezTo>
                  <a:cubicBezTo>
                    <a:pt x="0" y="13"/>
                    <a:pt x="1" y="11"/>
                    <a:pt x="1" y="9"/>
                  </a:cubicBezTo>
                  <a:cubicBezTo>
                    <a:pt x="1" y="9"/>
                    <a:pt x="1" y="9"/>
                    <a:pt x="1" y="9"/>
                  </a:cubicBezTo>
                  <a:cubicBezTo>
                    <a:pt x="4" y="4"/>
                    <a:pt x="9" y="0"/>
                    <a:pt x="15" y="0"/>
                  </a:cubicBezTo>
                  <a:cubicBezTo>
                    <a:pt x="15" y="0"/>
                    <a:pt x="15" y="0"/>
                    <a:pt x="15" y="0"/>
                  </a:cubicBezTo>
                  <a:cubicBezTo>
                    <a:pt x="15" y="0"/>
                    <a:pt x="15" y="0"/>
                    <a:pt x="15" y="0"/>
                  </a:cubicBezTo>
                  <a:cubicBezTo>
                    <a:pt x="15" y="0"/>
                    <a:pt x="15" y="0"/>
                    <a:pt x="15" y="0"/>
                  </a:cubicBezTo>
                  <a:cubicBezTo>
                    <a:pt x="19" y="0"/>
                    <a:pt x="23" y="2"/>
                    <a:pt x="26" y="6"/>
                  </a:cubicBezTo>
                  <a:cubicBezTo>
                    <a:pt x="26" y="6"/>
                    <a:pt x="26" y="6"/>
                    <a:pt x="26" y="6"/>
                  </a:cubicBezTo>
                  <a:cubicBezTo>
                    <a:pt x="27" y="8"/>
                    <a:pt x="27" y="10"/>
                    <a:pt x="27" y="13"/>
                  </a:cubicBezTo>
                  <a:cubicBezTo>
                    <a:pt x="27" y="13"/>
                    <a:pt x="27" y="13"/>
                    <a:pt x="27" y="13"/>
                  </a:cubicBezTo>
                  <a:cubicBezTo>
                    <a:pt x="27" y="25"/>
                    <a:pt x="18" y="47"/>
                    <a:pt x="17" y="49"/>
                  </a:cubicBezTo>
                  <a:cubicBezTo>
                    <a:pt x="17" y="49"/>
                    <a:pt x="17" y="49"/>
                    <a:pt x="17" y="49"/>
                  </a:cubicBezTo>
                  <a:cubicBezTo>
                    <a:pt x="17" y="52"/>
                    <a:pt x="17" y="52"/>
                    <a:pt x="17" y="52"/>
                  </a:cubicBezTo>
                  <a:cubicBezTo>
                    <a:pt x="14" y="50"/>
                    <a:pt x="14" y="50"/>
                    <a:pt x="14" y="50"/>
                  </a:cubicBezTo>
                  <a:close/>
                  <a:moveTo>
                    <a:pt x="14" y="46"/>
                  </a:moveTo>
                  <a:cubicBezTo>
                    <a:pt x="14" y="45"/>
                    <a:pt x="14" y="45"/>
                    <a:pt x="15" y="44"/>
                  </a:cubicBezTo>
                  <a:cubicBezTo>
                    <a:pt x="15" y="44"/>
                    <a:pt x="15" y="44"/>
                    <a:pt x="15" y="44"/>
                  </a:cubicBezTo>
                  <a:cubicBezTo>
                    <a:pt x="16" y="42"/>
                    <a:pt x="17" y="38"/>
                    <a:pt x="18" y="35"/>
                  </a:cubicBezTo>
                  <a:cubicBezTo>
                    <a:pt x="18" y="35"/>
                    <a:pt x="18" y="35"/>
                    <a:pt x="18" y="35"/>
                  </a:cubicBezTo>
                  <a:cubicBezTo>
                    <a:pt x="21" y="27"/>
                    <a:pt x="23" y="19"/>
                    <a:pt x="23" y="13"/>
                  </a:cubicBezTo>
                  <a:cubicBezTo>
                    <a:pt x="23" y="13"/>
                    <a:pt x="23" y="13"/>
                    <a:pt x="23" y="13"/>
                  </a:cubicBezTo>
                  <a:cubicBezTo>
                    <a:pt x="23" y="13"/>
                    <a:pt x="23" y="13"/>
                    <a:pt x="23" y="13"/>
                  </a:cubicBezTo>
                  <a:cubicBezTo>
                    <a:pt x="23" y="23"/>
                    <a:pt x="16" y="40"/>
                    <a:pt x="14" y="46"/>
                  </a:cubicBezTo>
                  <a:cubicBezTo>
                    <a:pt x="14" y="46"/>
                    <a:pt x="14" y="46"/>
                    <a:pt x="14" y="46"/>
                  </a:cubicBezTo>
                  <a:cubicBezTo>
                    <a:pt x="14" y="46"/>
                    <a:pt x="14" y="46"/>
                    <a:pt x="14" y="46"/>
                  </a:cubicBezTo>
                  <a:close/>
                  <a:moveTo>
                    <a:pt x="9" y="19"/>
                  </a:moveTo>
                  <a:cubicBezTo>
                    <a:pt x="11" y="20"/>
                    <a:pt x="12" y="20"/>
                    <a:pt x="13" y="20"/>
                  </a:cubicBezTo>
                  <a:cubicBezTo>
                    <a:pt x="13" y="20"/>
                    <a:pt x="13" y="20"/>
                    <a:pt x="13" y="20"/>
                  </a:cubicBezTo>
                  <a:cubicBezTo>
                    <a:pt x="13" y="20"/>
                    <a:pt x="13" y="20"/>
                    <a:pt x="13" y="20"/>
                  </a:cubicBezTo>
                  <a:cubicBezTo>
                    <a:pt x="12" y="20"/>
                    <a:pt x="11" y="20"/>
                    <a:pt x="9" y="19"/>
                  </a:cubicBezTo>
                  <a:cubicBezTo>
                    <a:pt x="9" y="19"/>
                    <a:pt x="9" y="19"/>
                    <a:pt x="9" y="19"/>
                  </a:cubicBezTo>
                  <a:cubicBezTo>
                    <a:pt x="8" y="19"/>
                    <a:pt x="7" y="19"/>
                    <a:pt x="6" y="18"/>
                  </a:cubicBezTo>
                  <a:cubicBezTo>
                    <a:pt x="6" y="18"/>
                    <a:pt x="6" y="18"/>
                    <a:pt x="6" y="18"/>
                  </a:cubicBezTo>
                  <a:cubicBezTo>
                    <a:pt x="7" y="19"/>
                    <a:pt x="8" y="19"/>
                    <a:pt x="9" y="19"/>
                  </a:cubicBezTo>
                  <a:close/>
                  <a:moveTo>
                    <a:pt x="5" y="17"/>
                  </a:moveTo>
                  <a:cubicBezTo>
                    <a:pt x="4" y="16"/>
                    <a:pt x="4" y="16"/>
                    <a:pt x="4" y="15"/>
                  </a:cubicBezTo>
                  <a:cubicBezTo>
                    <a:pt x="4" y="15"/>
                    <a:pt x="4" y="15"/>
                    <a:pt x="4" y="15"/>
                  </a:cubicBezTo>
                  <a:cubicBezTo>
                    <a:pt x="4" y="16"/>
                    <a:pt x="4" y="16"/>
                    <a:pt x="5" y="17"/>
                  </a:cubicBezTo>
                  <a:close/>
                  <a:moveTo>
                    <a:pt x="4" y="14"/>
                  </a:moveTo>
                  <a:cubicBezTo>
                    <a:pt x="4" y="14"/>
                    <a:pt x="4" y="14"/>
                    <a:pt x="4" y="14"/>
                  </a:cubicBezTo>
                  <a:cubicBezTo>
                    <a:pt x="4" y="14"/>
                    <a:pt x="4" y="14"/>
                    <a:pt x="4" y="14"/>
                  </a:cubicBezTo>
                  <a:cubicBezTo>
                    <a:pt x="4" y="13"/>
                    <a:pt x="4" y="13"/>
                    <a:pt x="5" y="12"/>
                  </a:cubicBezTo>
                  <a:cubicBezTo>
                    <a:pt x="5" y="12"/>
                    <a:pt x="5" y="12"/>
                    <a:pt x="5" y="12"/>
                  </a:cubicBezTo>
                  <a:cubicBezTo>
                    <a:pt x="4" y="13"/>
                    <a:pt x="4" y="13"/>
                    <a:pt x="4" y="14"/>
                  </a:cubicBezTo>
                  <a:cubicBezTo>
                    <a:pt x="4" y="14"/>
                    <a:pt x="4" y="14"/>
                    <a:pt x="4" y="14"/>
                  </a:cubicBezTo>
                  <a:cubicBezTo>
                    <a:pt x="4" y="14"/>
                    <a:pt x="4" y="14"/>
                    <a:pt x="4" y="14"/>
                  </a:cubicBezTo>
                  <a:close/>
                  <a:moveTo>
                    <a:pt x="22" y="8"/>
                  </a:moveTo>
                  <a:cubicBezTo>
                    <a:pt x="23" y="9"/>
                    <a:pt x="23" y="11"/>
                    <a:pt x="23" y="13"/>
                  </a:cubicBezTo>
                  <a:cubicBezTo>
                    <a:pt x="23" y="13"/>
                    <a:pt x="23" y="13"/>
                    <a:pt x="23" y="13"/>
                  </a:cubicBezTo>
                  <a:cubicBezTo>
                    <a:pt x="23" y="13"/>
                    <a:pt x="23" y="13"/>
                    <a:pt x="23" y="13"/>
                  </a:cubicBezTo>
                  <a:cubicBezTo>
                    <a:pt x="23" y="13"/>
                    <a:pt x="23" y="13"/>
                    <a:pt x="23" y="13"/>
                  </a:cubicBezTo>
                  <a:cubicBezTo>
                    <a:pt x="23" y="11"/>
                    <a:pt x="23" y="9"/>
                    <a:pt x="22" y="8"/>
                  </a:cubicBezTo>
                  <a:cubicBezTo>
                    <a:pt x="22" y="8"/>
                    <a:pt x="22" y="8"/>
                    <a:pt x="22" y="8"/>
                  </a:cubicBezTo>
                  <a:cubicBezTo>
                    <a:pt x="22" y="8"/>
                    <a:pt x="22" y="7"/>
                    <a:pt x="22" y="7"/>
                  </a:cubicBezTo>
                  <a:cubicBezTo>
                    <a:pt x="22" y="7"/>
                    <a:pt x="22" y="7"/>
                    <a:pt x="22" y="7"/>
                  </a:cubicBezTo>
                  <a:cubicBezTo>
                    <a:pt x="22" y="7"/>
                    <a:pt x="22" y="8"/>
                    <a:pt x="22" y="8"/>
                  </a:cubicBezTo>
                  <a:close/>
                  <a:moveTo>
                    <a:pt x="19" y="5"/>
                  </a:moveTo>
                  <a:cubicBezTo>
                    <a:pt x="18" y="4"/>
                    <a:pt x="17"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8" y="4"/>
                    <a:pt x="19" y="5"/>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5" y="4"/>
                    <a:pt x="15" y="4"/>
                  </a:cubicBezTo>
                  <a:cubicBezTo>
                    <a:pt x="15" y="4"/>
                    <a:pt x="15" y="4"/>
                    <a:pt x="15" y="4"/>
                  </a:cubicBezTo>
                  <a:cubicBezTo>
                    <a:pt x="15" y="4"/>
                    <a:pt x="14" y="4"/>
                    <a:pt x="14" y="4"/>
                  </a:cubicBezTo>
                  <a:close/>
                  <a:moveTo>
                    <a:pt x="15" y="4"/>
                  </a:moveTo>
                  <a:cubicBezTo>
                    <a:pt x="15" y="4"/>
                    <a:pt x="15" y="4"/>
                    <a:pt x="15" y="4"/>
                  </a:cubicBezTo>
                  <a:cubicBezTo>
                    <a:pt x="15" y="4"/>
                    <a:pt x="15" y="4"/>
                    <a:pt x="15" y="4"/>
                  </a:cubicBezTo>
                  <a:cubicBezTo>
                    <a:pt x="15" y="4"/>
                    <a:pt x="15" y="4"/>
                    <a:pt x="15" y="4"/>
                  </a:cubicBezTo>
                  <a:close/>
                  <a:moveTo>
                    <a:pt x="15" y="4"/>
                  </a:moveTo>
                  <a:cubicBezTo>
                    <a:pt x="15" y="4"/>
                    <a:pt x="15" y="4"/>
                    <a:pt x="15" y="4"/>
                  </a:cubicBezTo>
                  <a:cubicBezTo>
                    <a:pt x="15" y="4"/>
                    <a:pt x="15" y="4"/>
                    <a:pt x="15" y="4"/>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5"/>
            <p:cNvSpPr/>
            <p:nvPr/>
          </p:nvSpPr>
          <p:spPr bwMode="auto">
            <a:xfrm>
              <a:off x="2522" y="1511"/>
              <a:ext cx="50" cy="106"/>
            </a:xfrm>
            <a:custGeom>
              <a:avLst/>
              <a:gdLst>
                <a:gd name="T0" fmla="*/ 0 w 14"/>
                <a:gd name="T1" fmla="*/ 27 h 30"/>
                <a:gd name="T2" fmla="*/ 5 w 14"/>
                <a:gd name="T3" fmla="*/ 21 h 30"/>
                <a:gd name="T4" fmla="*/ 5 w 14"/>
                <a:gd name="T5" fmla="*/ 21 h 30"/>
                <a:gd name="T6" fmla="*/ 10 w 14"/>
                <a:gd name="T7" fmla="*/ 9 h 30"/>
                <a:gd name="T8" fmla="*/ 10 w 14"/>
                <a:gd name="T9" fmla="*/ 9 h 30"/>
                <a:gd name="T10" fmla="*/ 9 w 14"/>
                <a:gd name="T11" fmla="*/ 5 h 30"/>
                <a:gd name="T12" fmla="*/ 9 w 14"/>
                <a:gd name="T13" fmla="*/ 5 h 30"/>
                <a:gd name="T14" fmla="*/ 8 w 14"/>
                <a:gd name="T15" fmla="*/ 4 h 30"/>
                <a:gd name="T16" fmla="*/ 8 w 14"/>
                <a:gd name="T17" fmla="*/ 4 h 30"/>
                <a:gd name="T18" fmla="*/ 8 w 14"/>
                <a:gd name="T19" fmla="*/ 4 h 30"/>
                <a:gd name="T20" fmla="*/ 8 w 14"/>
                <a:gd name="T21" fmla="*/ 4 h 30"/>
                <a:gd name="T22" fmla="*/ 7 w 14"/>
                <a:gd name="T23" fmla="*/ 5 h 30"/>
                <a:gd name="T24" fmla="*/ 7 w 14"/>
                <a:gd name="T25" fmla="*/ 5 h 30"/>
                <a:gd name="T26" fmla="*/ 5 w 14"/>
                <a:gd name="T27" fmla="*/ 9 h 30"/>
                <a:gd name="T28" fmla="*/ 5 w 14"/>
                <a:gd name="T29" fmla="*/ 9 h 30"/>
                <a:gd name="T30" fmla="*/ 4 w 14"/>
                <a:gd name="T31" fmla="*/ 15 h 30"/>
                <a:gd name="T32" fmla="*/ 4 w 14"/>
                <a:gd name="T33" fmla="*/ 15 h 30"/>
                <a:gd name="T34" fmla="*/ 0 w 14"/>
                <a:gd name="T35" fmla="*/ 14 h 30"/>
                <a:gd name="T36" fmla="*/ 1 w 14"/>
                <a:gd name="T37" fmla="*/ 8 h 30"/>
                <a:gd name="T38" fmla="*/ 1 w 14"/>
                <a:gd name="T39" fmla="*/ 8 h 30"/>
                <a:gd name="T40" fmla="*/ 8 w 14"/>
                <a:gd name="T41" fmla="*/ 0 h 30"/>
                <a:gd name="T42" fmla="*/ 8 w 14"/>
                <a:gd name="T43" fmla="*/ 0 h 30"/>
                <a:gd name="T44" fmla="*/ 12 w 14"/>
                <a:gd name="T45" fmla="*/ 3 h 30"/>
                <a:gd name="T46" fmla="*/ 12 w 14"/>
                <a:gd name="T47" fmla="*/ 3 h 30"/>
                <a:gd name="T48" fmla="*/ 14 w 14"/>
                <a:gd name="T49" fmla="*/ 9 h 30"/>
                <a:gd name="T50" fmla="*/ 14 w 14"/>
                <a:gd name="T51" fmla="*/ 9 h 30"/>
                <a:gd name="T52" fmla="*/ 3 w 14"/>
                <a:gd name="T53" fmla="*/ 30 h 30"/>
                <a:gd name="T54" fmla="*/ 3 w 14"/>
                <a:gd name="T55" fmla="*/ 30 h 30"/>
                <a:gd name="T56" fmla="*/ 0 w 14"/>
                <a:gd name="T5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30">
                  <a:moveTo>
                    <a:pt x="0" y="27"/>
                  </a:moveTo>
                  <a:cubicBezTo>
                    <a:pt x="0" y="27"/>
                    <a:pt x="3" y="25"/>
                    <a:pt x="5" y="21"/>
                  </a:cubicBezTo>
                  <a:cubicBezTo>
                    <a:pt x="5" y="21"/>
                    <a:pt x="5" y="21"/>
                    <a:pt x="5" y="21"/>
                  </a:cubicBezTo>
                  <a:cubicBezTo>
                    <a:pt x="8" y="17"/>
                    <a:pt x="10" y="12"/>
                    <a:pt x="10" y="9"/>
                  </a:cubicBezTo>
                  <a:cubicBezTo>
                    <a:pt x="10" y="9"/>
                    <a:pt x="10" y="9"/>
                    <a:pt x="10" y="9"/>
                  </a:cubicBezTo>
                  <a:cubicBezTo>
                    <a:pt x="10" y="7"/>
                    <a:pt x="10" y="6"/>
                    <a:pt x="9" y="5"/>
                  </a:cubicBezTo>
                  <a:cubicBezTo>
                    <a:pt x="9" y="5"/>
                    <a:pt x="9" y="5"/>
                    <a:pt x="9" y="5"/>
                  </a:cubicBezTo>
                  <a:cubicBezTo>
                    <a:pt x="8" y="4"/>
                    <a:pt x="8" y="4"/>
                    <a:pt x="8" y="4"/>
                  </a:cubicBezTo>
                  <a:cubicBezTo>
                    <a:pt x="8" y="4"/>
                    <a:pt x="8" y="4"/>
                    <a:pt x="8" y="4"/>
                  </a:cubicBezTo>
                  <a:cubicBezTo>
                    <a:pt x="8" y="4"/>
                    <a:pt x="8" y="4"/>
                    <a:pt x="8" y="4"/>
                  </a:cubicBezTo>
                  <a:cubicBezTo>
                    <a:pt x="8" y="4"/>
                    <a:pt x="8" y="4"/>
                    <a:pt x="8" y="4"/>
                  </a:cubicBezTo>
                  <a:cubicBezTo>
                    <a:pt x="7" y="4"/>
                    <a:pt x="7" y="4"/>
                    <a:pt x="7" y="5"/>
                  </a:cubicBezTo>
                  <a:cubicBezTo>
                    <a:pt x="7" y="5"/>
                    <a:pt x="7" y="5"/>
                    <a:pt x="7" y="5"/>
                  </a:cubicBezTo>
                  <a:cubicBezTo>
                    <a:pt x="6" y="6"/>
                    <a:pt x="6" y="7"/>
                    <a:pt x="5" y="9"/>
                  </a:cubicBezTo>
                  <a:cubicBezTo>
                    <a:pt x="5" y="9"/>
                    <a:pt x="5" y="9"/>
                    <a:pt x="5" y="9"/>
                  </a:cubicBezTo>
                  <a:cubicBezTo>
                    <a:pt x="4" y="12"/>
                    <a:pt x="4" y="15"/>
                    <a:pt x="4" y="15"/>
                  </a:cubicBezTo>
                  <a:cubicBezTo>
                    <a:pt x="4" y="15"/>
                    <a:pt x="4" y="15"/>
                    <a:pt x="4" y="15"/>
                  </a:cubicBezTo>
                  <a:cubicBezTo>
                    <a:pt x="0" y="14"/>
                    <a:pt x="0" y="14"/>
                    <a:pt x="0" y="14"/>
                  </a:cubicBezTo>
                  <a:cubicBezTo>
                    <a:pt x="0" y="14"/>
                    <a:pt x="0" y="11"/>
                    <a:pt x="1" y="8"/>
                  </a:cubicBezTo>
                  <a:cubicBezTo>
                    <a:pt x="1" y="8"/>
                    <a:pt x="1" y="8"/>
                    <a:pt x="1" y="8"/>
                  </a:cubicBezTo>
                  <a:cubicBezTo>
                    <a:pt x="3" y="4"/>
                    <a:pt x="4" y="0"/>
                    <a:pt x="8" y="0"/>
                  </a:cubicBezTo>
                  <a:cubicBezTo>
                    <a:pt x="8" y="0"/>
                    <a:pt x="8" y="0"/>
                    <a:pt x="8" y="0"/>
                  </a:cubicBezTo>
                  <a:cubicBezTo>
                    <a:pt x="10" y="0"/>
                    <a:pt x="11" y="1"/>
                    <a:pt x="12" y="3"/>
                  </a:cubicBezTo>
                  <a:cubicBezTo>
                    <a:pt x="12" y="3"/>
                    <a:pt x="12" y="3"/>
                    <a:pt x="12" y="3"/>
                  </a:cubicBezTo>
                  <a:cubicBezTo>
                    <a:pt x="14" y="5"/>
                    <a:pt x="14" y="7"/>
                    <a:pt x="14" y="9"/>
                  </a:cubicBezTo>
                  <a:cubicBezTo>
                    <a:pt x="14" y="9"/>
                    <a:pt x="14" y="9"/>
                    <a:pt x="14" y="9"/>
                  </a:cubicBezTo>
                  <a:cubicBezTo>
                    <a:pt x="14" y="19"/>
                    <a:pt x="3" y="30"/>
                    <a:pt x="3" y="30"/>
                  </a:cubicBezTo>
                  <a:cubicBezTo>
                    <a:pt x="3" y="30"/>
                    <a:pt x="3" y="30"/>
                    <a:pt x="3" y="30"/>
                  </a:cubicBezTo>
                  <a:cubicBezTo>
                    <a:pt x="0" y="27"/>
                    <a:pt x="0" y="27"/>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6"/>
            <p:cNvSpPr>
              <a:spLocks noEditPoints="1"/>
            </p:cNvSpPr>
            <p:nvPr/>
          </p:nvSpPr>
          <p:spPr bwMode="auto">
            <a:xfrm>
              <a:off x="2511" y="1504"/>
              <a:ext cx="68" cy="128"/>
            </a:xfrm>
            <a:custGeom>
              <a:avLst/>
              <a:gdLst>
                <a:gd name="T0" fmla="*/ 3 w 19"/>
                <a:gd name="T1" fmla="*/ 29 h 36"/>
                <a:gd name="T2" fmla="*/ 1 w 19"/>
                <a:gd name="T3" fmla="*/ 30 h 36"/>
                <a:gd name="T4" fmla="*/ 1 w 19"/>
                <a:gd name="T5" fmla="*/ 28 h 36"/>
                <a:gd name="T6" fmla="*/ 2 w 19"/>
                <a:gd name="T7" fmla="*/ 28 h 36"/>
                <a:gd name="T8" fmla="*/ 2 w 19"/>
                <a:gd name="T9" fmla="*/ 28 h 36"/>
                <a:gd name="T10" fmla="*/ 2 w 19"/>
                <a:gd name="T11" fmla="*/ 28 h 36"/>
                <a:gd name="T12" fmla="*/ 2 w 19"/>
                <a:gd name="T13" fmla="*/ 28 h 36"/>
                <a:gd name="T14" fmla="*/ 2 w 19"/>
                <a:gd name="T15" fmla="*/ 28 h 36"/>
                <a:gd name="T16" fmla="*/ 3 w 19"/>
                <a:gd name="T17" fmla="*/ 26 h 36"/>
                <a:gd name="T18" fmla="*/ 6 w 19"/>
                <a:gd name="T19" fmla="*/ 22 h 36"/>
                <a:gd name="T20" fmla="*/ 8 w 19"/>
                <a:gd name="T21" fmla="*/ 19 h 36"/>
                <a:gd name="T22" fmla="*/ 0 w 19"/>
                <a:gd name="T23" fmla="*/ 18 h 36"/>
                <a:gd name="T24" fmla="*/ 1 w 19"/>
                <a:gd name="T25" fmla="*/ 16 h 36"/>
                <a:gd name="T26" fmla="*/ 1 w 19"/>
                <a:gd name="T27" fmla="*/ 15 h 36"/>
                <a:gd name="T28" fmla="*/ 1 w 19"/>
                <a:gd name="T29" fmla="*/ 14 h 36"/>
                <a:gd name="T30" fmla="*/ 2 w 19"/>
                <a:gd name="T31" fmla="*/ 9 h 36"/>
                <a:gd name="T32" fmla="*/ 10 w 19"/>
                <a:gd name="T33" fmla="*/ 0 h 36"/>
                <a:gd name="T34" fmla="*/ 11 w 19"/>
                <a:gd name="T35" fmla="*/ 0 h 36"/>
                <a:gd name="T36" fmla="*/ 17 w 19"/>
                <a:gd name="T37" fmla="*/ 4 h 36"/>
                <a:gd name="T38" fmla="*/ 19 w 19"/>
                <a:gd name="T39" fmla="*/ 10 h 36"/>
                <a:gd name="T40" fmla="*/ 19 w 19"/>
                <a:gd name="T41" fmla="*/ 11 h 36"/>
                <a:gd name="T42" fmla="*/ 8 w 19"/>
                <a:gd name="T43" fmla="*/ 33 h 36"/>
                <a:gd name="T44" fmla="*/ 2 w 19"/>
                <a:gd name="T45" fmla="*/ 31 h 36"/>
                <a:gd name="T46" fmla="*/ 7 w 19"/>
                <a:gd name="T47" fmla="*/ 27 h 36"/>
                <a:gd name="T48" fmla="*/ 10 w 19"/>
                <a:gd name="T49" fmla="*/ 24 h 36"/>
                <a:gd name="T50" fmla="*/ 13 w 19"/>
                <a:gd name="T51" fmla="*/ 19 h 36"/>
                <a:gd name="T52" fmla="*/ 10 w 19"/>
                <a:gd name="T53" fmla="*/ 24 h 36"/>
                <a:gd name="T54" fmla="*/ 11 w 19"/>
                <a:gd name="T55" fmla="*/ 11 h 36"/>
                <a:gd name="T56" fmla="*/ 11 w 19"/>
                <a:gd name="T57" fmla="*/ 11 h 36"/>
                <a:gd name="T58" fmla="*/ 11 w 19"/>
                <a:gd name="T59" fmla="*/ 9 h 36"/>
                <a:gd name="T60" fmla="*/ 10 w 19"/>
                <a:gd name="T61" fmla="*/ 11 h 36"/>
                <a:gd name="T62" fmla="*/ 9 w 19"/>
                <a:gd name="T63" fmla="*/ 17 h 36"/>
                <a:gd name="T64" fmla="*/ 9 w 19"/>
                <a:gd name="T65" fmla="*/ 18 h 36"/>
                <a:gd name="T66" fmla="*/ 15 w 19"/>
                <a:gd name="T67" fmla="*/ 11 h 36"/>
                <a:gd name="T68" fmla="*/ 15 w 19"/>
                <a:gd name="T69" fmla="*/ 11 h 36"/>
                <a:gd name="T70" fmla="*/ 14 w 19"/>
                <a:gd name="T71" fmla="*/ 6 h 36"/>
                <a:gd name="T72" fmla="*/ 13 w 19"/>
                <a:gd name="T73" fmla="*/ 5 h 36"/>
                <a:gd name="T74" fmla="*/ 14 w 19"/>
                <a:gd name="T75" fmla="*/ 6 h 36"/>
                <a:gd name="T76" fmla="*/ 15 w 19"/>
                <a:gd name="T77" fmla="*/ 11 h 36"/>
                <a:gd name="T78" fmla="*/ 15 w 19"/>
                <a:gd name="T79" fmla="*/ 11 h 36"/>
                <a:gd name="T80" fmla="*/ 15 w 19"/>
                <a:gd name="T81" fmla="*/ 11 h 36"/>
                <a:gd name="T82" fmla="*/ 15 w 19"/>
                <a:gd name="T83" fmla="*/ 11 h 36"/>
                <a:gd name="T84" fmla="*/ 7 w 19"/>
                <a:gd name="T85" fmla="*/ 7 h 36"/>
                <a:gd name="T86" fmla="*/ 8 w 19"/>
                <a:gd name="T87" fmla="*/ 6 h 36"/>
                <a:gd name="T88" fmla="*/ 9 w 19"/>
                <a:gd name="T89" fmla="*/ 4 h 36"/>
                <a:gd name="T90" fmla="*/ 9 w 19"/>
                <a:gd name="T91" fmla="*/ 5 h 36"/>
                <a:gd name="T92" fmla="*/ 9 w 19"/>
                <a:gd name="T93" fmla="*/ 5 h 36"/>
                <a:gd name="T94" fmla="*/ 11 w 19"/>
                <a:gd name="T95" fmla="*/ 4 h 36"/>
                <a:gd name="T96" fmla="*/ 11 w 19"/>
                <a:gd name="T9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36">
                  <a:moveTo>
                    <a:pt x="2" y="31"/>
                  </a:moveTo>
                  <a:cubicBezTo>
                    <a:pt x="3" y="29"/>
                    <a:pt x="3" y="29"/>
                    <a:pt x="3" y="29"/>
                  </a:cubicBezTo>
                  <a:cubicBezTo>
                    <a:pt x="2" y="31"/>
                    <a:pt x="2" y="31"/>
                    <a:pt x="2" y="31"/>
                  </a:cubicBezTo>
                  <a:cubicBezTo>
                    <a:pt x="1" y="30"/>
                    <a:pt x="1" y="30"/>
                    <a:pt x="1" y="30"/>
                  </a:cubicBezTo>
                  <a:cubicBezTo>
                    <a:pt x="1" y="29"/>
                    <a:pt x="1" y="29"/>
                    <a:pt x="1" y="29"/>
                  </a:cubicBezTo>
                  <a:cubicBezTo>
                    <a:pt x="1" y="28"/>
                    <a:pt x="1" y="29"/>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7"/>
                    <a:pt x="3" y="27"/>
                    <a:pt x="3" y="26"/>
                  </a:cubicBezTo>
                  <a:cubicBezTo>
                    <a:pt x="3" y="26"/>
                    <a:pt x="3" y="26"/>
                    <a:pt x="3" y="26"/>
                  </a:cubicBezTo>
                  <a:cubicBezTo>
                    <a:pt x="4" y="25"/>
                    <a:pt x="5" y="24"/>
                    <a:pt x="6" y="22"/>
                  </a:cubicBezTo>
                  <a:cubicBezTo>
                    <a:pt x="6" y="22"/>
                    <a:pt x="6" y="22"/>
                    <a:pt x="6" y="22"/>
                  </a:cubicBezTo>
                  <a:cubicBezTo>
                    <a:pt x="7" y="21"/>
                    <a:pt x="8" y="20"/>
                    <a:pt x="8" y="19"/>
                  </a:cubicBezTo>
                  <a:cubicBezTo>
                    <a:pt x="8" y="19"/>
                    <a:pt x="8" y="19"/>
                    <a:pt x="8" y="19"/>
                  </a:cubicBezTo>
                  <a:cubicBezTo>
                    <a:pt x="0" y="18"/>
                    <a:pt x="0" y="18"/>
                    <a:pt x="0" y="18"/>
                  </a:cubicBezTo>
                  <a:cubicBezTo>
                    <a:pt x="1" y="16"/>
                    <a:pt x="1" y="16"/>
                    <a:pt x="1" y="16"/>
                  </a:cubicBezTo>
                  <a:cubicBezTo>
                    <a:pt x="1" y="16"/>
                    <a:pt x="1" y="16"/>
                    <a:pt x="1" y="16"/>
                  </a:cubicBezTo>
                  <a:cubicBezTo>
                    <a:pt x="1" y="15"/>
                    <a:pt x="1" y="15"/>
                    <a:pt x="1" y="15"/>
                  </a:cubicBezTo>
                  <a:cubicBezTo>
                    <a:pt x="1" y="15"/>
                    <a:pt x="1" y="15"/>
                    <a:pt x="1" y="15"/>
                  </a:cubicBezTo>
                  <a:cubicBezTo>
                    <a:pt x="1" y="15"/>
                    <a:pt x="1" y="14"/>
                    <a:pt x="1" y="14"/>
                  </a:cubicBezTo>
                  <a:cubicBezTo>
                    <a:pt x="1" y="14"/>
                    <a:pt x="1" y="14"/>
                    <a:pt x="1" y="14"/>
                  </a:cubicBezTo>
                  <a:cubicBezTo>
                    <a:pt x="1" y="12"/>
                    <a:pt x="2" y="11"/>
                    <a:pt x="2" y="9"/>
                  </a:cubicBezTo>
                  <a:cubicBezTo>
                    <a:pt x="2" y="9"/>
                    <a:pt x="2" y="9"/>
                    <a:pt x="2" y="9"/>
                  </a:cubicBezTo>
                  <a:cubicBezTo>
                    <a:pt x="4" y="6"/>
                    <a:pt x="5" y="1"/>
                    <a:pt x="10" y="0"/>
                  </a:cubicBezTo>
                  <a:cubicBezTo>
                    <a:pt x="10" y="0"/>
                    <a:pt x="10" y="0"/>
                    <a:pt x="10" y="0"/>
                  </a:cubicBezTo>
                  <a:cubicBezTo>
                    <a:pt x="11" y="0"/>
                    <a:pt x="11" y="0"/>
                    <a:pt x="11" y="0"/>
                  </a:cubicBezTo>
                  <a:cubicBezTo>
                    <a:pt x="11" y="0"/>
                    <a:pt x="11" y="0"/>
                    <a:pt x="11" y="0"/>
                  </a:cubicBezTo>
                  <a:cubicBezTo>
                    <a:pt x="14" y="0"/>
                    <a:pt x="16" y="2"/>
                    <a:pt x="17" y="4"/>
                  </a:cubicBezTo>
                  <a:cubicBezTo>
                    <a:pt x="17" y="4"/>
                    <a:pt x="17" y="4"/>
                    <a:pt x="17" y="4"/>
                  </a:cubicBezTo>
                  <a:cubicBezTo>
                    <a:pt x="18" y="6"/>
                    <a:pt x="19" y="8"/>
                    <a:pt x="19" y="10"/>
                  </a:cubicBezTo>
                  <a:cubicBezTo>
                    <a:pt x="19" y="10"/>
                    <a:pt x="19" y="10"/>
                    <a:pt x="19" y="10"/>
                  </a:cubicBezTo>
                  <a:cubicBezTo>
                    <a:pt x="19" y="10"/>
                    <a:pt x="19" y="10"/>
                    <a:pt x="19" y="10"/>
                  </a:cubicBezTo>
                  <a:cubicBezTo>
                    <a:pt x="19" y="11"/>
                    <a:pt x="19" y="11"/>
                    <a:pt x="19" y="11"/>
                  </a:cubicBezTo>
                  <a:cubicBezTo>
                    <a:pt x="19" y="21"/>
                    <a:pt x="10" y="31"/>
                    <a:pt x="8" y="33"/>
                  </a:cubicBezTo>
                  <a:cubicBezTo>
                    <a:pt x="8" y="33"/>
                    <a:pt x="8" y="33"/>
                    <a:pt x="8" y="33"/>
                  </a:cubicBezTo>
                  <a:cubicBezTo>
                    <a:pt x="7" y="36"/>
                    <a:pt x="7" y="36"/>
                    <a:pt x="7" y="36"/>
                  </a:cubicBezTo>
                  <a:cubicBezTo>
                    <a:pt x="2" y="31"/>
                    <a:pt x="2" y="31"/>
                    <a:pt x="2" y="31"/>
                  </a:cubicBezTo>
                  <a:close/>
                  <a:moveTo>
                    <a:pt x="10" y="24"/>
                  </a:moveTo>
                  <a:cubicBezTo>
                    <a:pt x="9" y="25"/>
                    <a:pt x="8" y="26"/>
                    <a:pt x="7" y="27"/>
                  </a:cubicBezTo>
                  <a:cubicBezTo>
                    <a:pt x="7" y="27"/>
                    <a:pt x="7" y="27"/>
                    <a:pt x="7" y="27"/>
                  </a:cubicBezTo>
                  <a:cubicBezTo>
                    <a:pt x="8" y="26"/>
                    <a:pt x="9" y="25"/>
                    <a:pt x="10" y="24"/>
                  </a:cubicBezTo>
                  <a:cubicBezTo>
                    <a:pt x="10" y="24"/>
                    <a:pt x="10" y="24"/>
                    <a:pt x="10" y="24"/>
                  </a:cubicBezTo>
                  <a:cubicBezTo>
                    <a:pt x="11" y="22"/>
                    <a:pt x="12" y="21"/>
                    <a:pt x="13" y="19"/>
                  </a:cubicBezTo>
                  <a:cubicBezTo>
                    <a:pt x="13" y="19"/>
                    <a:pt x="13" y="19"/>
                    <a:pt x="13" y="19"/>
                  </a:cubicBezTo>
                  <a:cubicBezTo>
                    <a:pt x="12" y="21"/>
                    <a:pt x="11" y="22"/>
                    <a:pt x="10" y="24"/>
                  </a:cubicBezTo>
                  <a:close/>
                  <a:moveTo>
                    <a:pt x="9" y="18"/>
                  </a:moveTo>
                  <a:cubicBezTo>
                    <a:pt x="10" y="16"/>
                    <a:pt x="11" y="13"/>
                    <a:pt x="11" y="11"/>
                  </a:cubicBezTo>
                  <a:cubicBezTo>
                    <a:pt x="11" y="11"/>
                    <a:pt x="11" y="11"/>
                    <a:pt x="11" y="11"/>
                  </a:cubicBezTo>
                  <a:cubicBezTo>
                    <a:pt x="11" y="11"/>
                    <a:pt x="11" y="11"/>
                    <a:pt x="11" y="11"/>
                  </a:cubicBezTo>
                  <a:cubicBezTo>
                    <a:pt x="11" y="11"/>
                    <a:pt x="11" y="11"/>
                    <a:pt x="11" y="11"/>
                  </a:cubicBezTo>
                  <a:cubicBezTo>
                    <a:pt x="11" y="10"/>
                    <a:pt x="11" y="10"/>
                    <a:pt x="11" y="9"/>
                  </a:cubicBezTo>
                  <a:cubicBezTo>
                    <a:pt x="11" y="9"/>
                    <a:pt x="11" y="9"/>
                    <a:pt x="11" y="9"/>
                  </a:cubicBezTo>
                  <a:cubicBezTo>
                    <a:pt x="11" y="10"/>
                    <a:pt x="10" y="11"/>
                    <a:pt x="10" y="11"/>
                  </a:cubicBezTo>
                  <a:cubicBezTo>
                    <a:pt x="10" y="11"/>
                    <a:pt x="10" y="11"/>
                    <a:pt x="10" y="11"/>
                  </a:cubicBezTo>
                  <a:cubicBezTo>
                    <a:pt x="9" y="14"/>
                    <a:pt x="9" y="16"/>
                    <a:pt x="9" y="17"/>
                  </a:cubicBezTo>
                  <a:cubicBezTo>
                    <a:pt x="9" y="17"/>
                    <a:pt x="9" y="17"/>
                    <a:pt x="9" y="17"/>
                  </a:cubicBezTo>
                  <a:cubicBezTo>
                    <a:pt x="9" y="18"/>
                    <a:pt x="9" y="18"/>
                    <a:pt x="9" y="18"/>
                  </a:cubicBezTo>
                  <a:close/>
                  <a:moveTo>
                    <a:pt x="15" y="11"/>
                  </a:moveTo>
                  <a:cubicBezTo>
                    <a:pt x="15" y="11"/>
                    <a:pt x="15" y="11"/>
                    <a:pt x="15" y="11"/>
                  </a:cubicBezTo>
                  <a:cubicBezTo>
                    <a:pt x="15" y="11"/>
                    <a:pt x="15" y="11"/>
                    <a:pt x="15" y="11"/>
                  </a:cubicBezTo>
                  <a:cubicBezTo>
                    <a:pt x="15" y="11"/>
                    <a:pt x="15" y="11"/>
                    <a:pt x="15" y="11"/>
                  </a:cubicBezTo>
                  <a:cubicBezTo>
                    <a:pt x="15" y="11"/>
                    <a:pt x="15" y="11"/>
                    <a:pt x="15" y="11"/>
                  </a:cubicBezTo>
                  <a:cubicBezTo>
                    <a:pt x="15" y="9"/>
                    <a:pt x="15" y="7"/>
                    <a:pt x="14" y="6"/>
                  </a:cubicBezTo>
                  <a:cubicBezTo>
                    <a:pt x="14" y="6"/>
                    <a:pt x="14" y="6"/>
                    <a:pt x="14" y="6"/>
                  </a:cubicBezTo>
                  <a:cubicBezTo>
                    <a:pt x="13" y="6"/>
                    <a:pt x="13" y="5"/>
                    <a:pt x="13" y="5"/>
                  </a:cubicBezTo>
                  <a:cubicBezTo>
                    <a:pt x="13" y="5"/>
                    <a:pt x="13" y="5"/>
                    <a:pt x="13" y="5"/>
                  </a:cubicBezTo>
                  <a:cubicBezTo>
                    <a:pt x="13" y="5"/>
                    <a:pt x="13" y="6"/>
                    <a:pt x="14" y="6"/>
                  </a:cubicBezTo>
                  <a:cubicBezTo>
                    <a:pt x="14" y="6"/>
                    <a:pt x="14" y="6"/>
                    <a:pt x="14" y="6"/>
                  </a:cubicBezTo>
                  <a:cubicBezTo>
                    <a:pt x="15" y="7"/>
                    <a:pt x="15" y="9"/>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lose/>
                  <a:moveTo>
                    <a:pt x="7" y="7"/>
                  </a:moveTo>
                  <a:cubicBezTo>
                    <a:pt x="8" y="6"/>
                    <a:pt x="8" y="6"/>
                    <a:pt x="8" y="6"/>
                  </a:cubicBezTo>
                  <a:cubicBezTo>
                    <a:pt x="8" y="6"/>
                    <a:pt x="8" y="6"/>
                    <a:pt x="8" y="6"/>
                  </a:cubicBezTo>
                  <a:cubicBezTo>
                    <a:pt x="8" y="5"/>
                    <a:pt x="9" y="5"/>
                    <a:pt x="9" y="4"/>
                  </a:cubicBezTo>
                  <a:cubicBezTo>
                    <a:pt x="9" y="4"/>
                    <a:pt x="9" y="4"/>
                    <a:pt x="9" y="4"/>
                  </a:cubicBezTo>
                  <a:cubicBezTo>
                    <a:pt x="9" y="5"/>
                    <a:pt x="8" y="6"/>
                    <a:pt x="7" y="7"/>
                  </a:cubicBezTo>
                  <a:close/>
                  <a:moveTo>
                    <a:pt x="9" y="5"/>
                  </a:moveTo>
                  <a:cubicBezTo>
                    <a:pt x="9" y="5"/>
                    <a:pt x="9" y="5"/>
                    <a:pt x="9" y="5"/>
                  </a:cubicBezTo>
                  <a:cubicBezTo>
                    <a:pt x="9" y="5"/>
                    <a:pt x="9" y="5"/>
                    <a:pt x="9" y="5"/>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7"/>
            <p:cNvSpPr>
              <a:spLocks noEditPoints="1"/>
            </p:cNvSpPr>
            <p:nvPr/>
          </p:nvSpPr>
          <p:spPr bwMode="auto">
            <a:xfrm>
              <a:off x="2344" y="1745"/>
              <a:ext cx="239" cy="124"/>
            </a:xfrm>
            <a:custGeom>
              <a:avLst/>
              <a:gdLst>
                <a:gd name="T0" fmla="*/ 26 w 67"/>
                <a:gd name="T1" fmla="*/ 35 h 35"/>
                <a:gd name="T2" fmla="*/ 0 w 67"/>
                <a:gd name="T3" fmla="*/ 21 h 35"/>
                <a:gd name="T4" fmla="*/ 0 w 67"/>
                <a:gd name="T5" fmla="*/ 21 h 35"/>
                <a:gd name="T6" fmla="*/ 3 w 67"/>
                <a:gd name="T7" fmla="*/ 19 h 35"/>
                <a:gd name="T8" fmla="*/ 4 w 67"/>
                <a:gd name="T9" fmla="*/ 21 h 35"/>
                <a:gd name="T10" fmla="*/ 4 w 67"/>
                <a:gd name="T11" fmla="*/ 21 h 35"/>
                <a:gd name="T12" fmla="*/ 8 w 67"/>
                <a:gd name="T13" fmla="*/ 25 h 35"/>
                <a:gd name="T14" fmla="*/ 8 w 67"/>
                <a:gd name="T15" fmla="*/ 25 h 35"/>
                <a:gd name="T16" fmla="*/ 26 w 67"/>
                <a:gd name="T17" fmla="*/ 31 h 35"/>
                <a:gd name="T18" fmla="*/ 26 w 67"/>
                <a:gd name="T19" fmla="*/ 31 h 35"/>
                <a:gd name="T20" fmla="*/ 36 w 67"/>
                <a:gd name="T21" fmla="*/ 29 h 35"/>
                <a:gd name="T22" fmla="*/ 36 w 67"/>
                <a:gd name="T23" fmla="*/ 29 h 35"/>
                <a:gd name="T24" fmla="*/ 59 w 67"/>
                <a:gd name="T25" fmla="*/ 13 h 35"/>
                <a:gd name="T26" fmla="*/ 59 w 67"/>
                <a:gd name="T27" fmla="*/ 13 h 35"/>
                <a:gd name="T28" fmla="*/ 63 w 67"/>
                <a:gd name="T29" fmla="*/ 0 h 35"/>
                <a:gd name="T30" fmla="*/ 63 w 67"/>
                <a:gd name="T31" fmla="*/ 0 h 35"/>
                <a:gd name="T32" fmla="*/ 67 w 67"/>
                <a:gd name="T33" fmla="*/ 1 h 35"/>
                <a:gd name="T34" fmla="*/ 37 w 67"/>
                <a:gd name="T35" fmla="*/ 33 h 35"/>
                <a:gd name="T36" fmla="*/ 37 w 67"/>
                <a:gd name="T37" fmla="*/ 33 h 35"/>
                <a:gd name="T38" fmla="*/ 26 w 67"/>
                <a:gd name="T39" fmla="*/ 35 h 35"/>
                <a:gd name="T40" fmla="*/ 26 w 67"/>
                <a:gd name="T41" fmla="*/ 35 h 35"/>
                <a:gd name="T42" fmla="*/ 26 w 67"/>
                <a:gd name="T43" fmla="*/ 35 h 35"/>
                <a:gd name="T44" fmla="*/ 0 w 67"/>
                <a:gd name="T45" fmla="*/ 21 h 35"/>
                <a:gd name="T46" fmla="*/ 0 w 67"/>
                <a:gd name="T47" fmla="*/ 21 h 35"/>
                <a:gd name="T48" fmla="*/ 0 w 67"/>
                <a:gd name="T49" fmla="*/ 21 h 35"/>
                <a:gd name="T50" fmla="*/ 0 w 67"/>
                <a:gd name="T51" fmla="*/ 21 h 35"/>
                <a:gd name="T52" fmla="*/ 0 w 67"/>
                <a:gd name="T53"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5">
                  <a:moveTo>
                    <a:pt x="26" y="35"/>
                  </a:moveTo>
                  <a:cubicBezTo>
                    <a:pt x="7" y="35"/>
                    <a:pt x="0" y="22"/>
                    <a:pt x="0" y="21"/>
                  </a:cubicBezTo>
                  <a:cubicBezTo>
                    <a:pt x="0" y="21"/>
                    <a:pt x="0" y="21"/>
                    <a:pt x="0" y="21"/>
                  </a:cubicBezTo>
                  <a:cubicBezTo>
                    <a:pt x="3" y="19"/>
                    <a:pt x="3" y="19"/>
                    <a:pt x="3" y="19"/>
                  </a:cubicBezTo>
                  <a:cubicBezTo>
                    <a:pt x="3" y="19"/>
                    <a:pt x="3" y="20"/>
                    <a:pt x="4" y="21"/>
                  </a:cubicBezTo>
                  <a:cubicBezTo>
                    <a:pt x="4" y="21"/>
                    <a:pt x="4" y="21"/>
                    <a:pt x="4" y="21"/>
                  </a:cubicBezTo>
                  <a:cubicBezTo>
                    <a:pt x="5" y="22"/>
                    <a:pt x="6" y="23"/>
                    <a:pt x="8" y="25"/>
                  </a:cubicBezTo>
                  <a:cubicBezTo>
                    <a:pt x="8" y="25"/>
                    <a:pt x="8" y="25"/>
                    <a:pt x="8" y="25"/>
                  </a:cubicBezTo>
                  <a:cubicBezTo>
                    <a:pt x="11" y="28"/>
                    <a:pt x="17" y="31"/>
                    <a:pt x="26" y="31"/>
                  </a:cubicBezTo>
                  <a:cubicBezTo>
                    <a:pt x="26" y="31"/>
                    <a:pt x="26" y="31"/>
                    <a:pt x="26" y="31"/>
                  </a:cubicBezTo>
                  <a:cubicBezTo>
                    <a:pt x="29" y="31"/>
                    <a:pt x="32" y="30"/>
                    <a:pt x="36" y="29"/>
                  </a:cubicBezTo>
                  <a:cubicBezTo>
                    <a:pt x="36" y="29"/>
                    <a:pt x="36" y="29"/>
                    <a:pt x="36" y="29"/>
                  </a:cubicBezTo>
                  <a:cubicBezTo>
                    <a:pt x="48" y="27"/>
                    <a:pt x="55" y="19"/>
                    <a:pt x="59" y="13"/>
                  </a:cubicBezTo>
                  <a:cubicBezTo>
                    <a:pt x="59" y="13"/>
                    <a:pt x="59" y="13"/>
                    <a:pt x="59" y="13"/>
                  </a:cubicBezTo>
                  <a:cubicBezTo>
                    <a:pt x="63" y="6"/>
                    <a:pt x="63" y="0"/>
                    <a:pt x="63" y="0"/>
                  </a:cubicBezTo>
                  <a:cubicBezTo>
                    <a:pt x="63" y="0"/>
                    <a:pt x="63" y="0"/>
                    <a:pt x="63" y="0"/>
                  </a:cubicBezTo>
                  <a:cubicBezTo>
                    <a:pt x="67" y="1"/>
                    <a:pt x="67" y="1"/>
                    <a:pt x="67" y="1"/>
                  </a:cubicBezTo>
                  <a:cubicBezTo>
                    <a:pt x="67" y="1"/>
                    <a:pt x="64" y="27"/>
                    <a:pt x="37" y="33"/>
                  </a:cubicBezTo>
                  <a:cubicBezTo>
                    <a:pt x="37" y="33"/>
                    <a:pt x="37" y="33"/>
                    <a:pt x="37" y="33"/>
                  </a:cubicBezTo>
                  <a:cubicBezTo>
                    <a:pt x="33" y="34"/>
                    <a:pt x="29" y="35"/>
                    <a:pt x="26" y="35"/>
                  </a:cubicBezTo>
                  <a:cubicBezTo>
                    <a:pt x="26" y="35"/>
                    <a:pt x="26" y="35"/>
                    <a:pt x="26" y="35"/>
                  </a:cubicBezTo>
                  <a:cubicBezTo>
                    <a:pt x="26" y="35"/>
                    <a:pt x="26" y="35"/>
                    <a:pt x="26" y="35"/>
                  </a:cubicBezTo>
                  <a:close/>
                  <a:moveTo>
                    <a:pt x="0" y="21"/>
                  </a:moveTo>
                  <a:cubicBezTo>
                    <a:pt x="0" y="21"/>
                    <a:pt x="0" y="21"/>
                    <a:pt x="0" y="21"/>
                  </a:cubicBezTo>
                  <a:cubicBezTo>
                    <a:pt x="0" y="21"/>
                    <a:pt x="0" y="21"/>
                    <a:pt x="0" y="21"/>
                  </a:cubicBezTo>
                  <a:cubicBezTo>
                    <a:pt x="0" y="21"/>
                    <a:pt x="0" y="21"/>
                    <a:pt x="0" y="21"/>
                  </a:cubicBezTo>
                  <a:cubicBezTo>
                    <a:pt x="0"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8"/>
            <p:cNvSpPr>
              <a:spLocks noEditPoints="1"/>
            </p:cNvSpPr>
            <p:nvPr/>
          </p:nvSpPr>
          <p:spPr bwMode="auto">
            <a:xfrm>
              <a:off x="2333" y="1738"/>
              <a:ext cx="257" cy="138"/>
            </a:xfrm>
            <a:custGeom>
              <a:avLst/>
              <a:gdLst>
                <a:gd name="T0" fmla="*/ 29 w 72"/>
                <a:gd name="T1" fmla="*/ 37 h 39"/>
                <a:gd name="T2" fmla="*/ 29 w 72"/>
                <a:gd name="T3" fmla="*/ 35 h 39"/>
                <a:gd name="T4" fmla="*/ 39 w 72"/>
                <a:gd name="T5" fmla="*/ 33 h 39"/>
                <a:gd name="T6" fmla="*/ 29 w 72"/>
                <a:gd name="T7" fmla="*/ 35 h 39"/>
                <a:gd name="T8" fmla="*/ 29 w 72"/>
                <a:gd name="T9" fmla="*/ 35 h 39"/>
                <a:gd name="T10" fmla="*/ 29 w 72"/>
                <a:gd name="T11" fmla="*/ 35 h 39"/>
                <a:gd name="T12" fmla="*/ 29 w 72"/>
                <a:gd name="T13" fmla="*/ 37 h 39"/>
                <a:gd name="T14" fmla="*/ 29 w 72"/>
                <a:gd name="T15" fmla="*/ 39 h 39"/>
                <a:gd name="T16" fmla="*/ 1 w 72"/>
                <a:gd name="T17" fmla="*/ 25 h 39"/>
                <a:gd name="T18" fmla="*/ 1 w 72"/>
                <a:gd name="T19" fmla="*/ 24 h 39"/>
                <a:gd name="T20" fmla="*/ 6 w 72"/>
                <a:gd name="T21" fmla="*/ 19 h 39"/>
                <a:gd name="T22" fmla="*/ 8 w 72"/>
                <a:gd name="T23" fmla="*/ 20 h 39"/>
                <a:gd name="T24" fmla="*/ 8 w 72"/>
                <a:gd name="T25" fmla="*/ 20 h 39"/>
                <a:gd name="T26" fmla="*/ 8 w 72"/>
                <a:gd name="T27" fmla="*/ 20 h 39"/>
                <a:gd name="T28" fmla="*/ 8 w 72"/>
                <a:gd name="T29" fmla="*/ 21 h 39"/>
                <a:gd name="T30" fmla="*/ 8 w 72"/>
                <a:gd name="T31" fmla="*/ 21 h 39"/>
                <a:gd name="T32" fmla="*/ 9 w 72"/>
                <a:gd name="T33" fmla="*/ 22 h 39"/>
                <a:gd name="T34" fmla="*/ 12 w 72"/>
                <a:gd name="T35" fmla="*/ 25 h 39"/>
                <a:gd name="T36" fmla="*/ 29 w 72"/>
                <a:gd name="T37" fmla="*/ 31 h 39"/>
                <a:gd name="T38" fmla="*/ 38 w 72"/>
                <a:gd name="T39" fmla="*/ 29 h 39"/>
                <a:gd name="T40" fmla="*/ 60 w 72"/>
                <a:gd name="T41" fmla="*/ 14 h 39"/>
                <a:gd name="T42" fmla="*/ 64 w 72"/>
                <a:gd name="T43" fmla="*/ 2 h 39"/>
                <a:gd name="T44" fmla="*/ 64 w 72"/>
                <a:gd name="T45" fmla="*/ 2 h 39"/>
                <a:gd name="T46" fmla="*/ 66 w 72"/>
                <a:gd name="T47" fmla="*/ 0 h 39"/>
                <a:gd name="T48" fmla="*/ 70 w 72"/>
                <a:gd name="T49" fmla="*/ 1 h 39"/>
                <a:gd name="T50" fmla="*/ 71 w 72"/>
                <a:gd name="T51" fmla="*/ 1 h 39"/>
                <a:gd name="T52" fmla="*/ 72 w 72"/>
                <a:gd name="T53" fmla="*/ 1 h 39"/>
                <a:gd name="T54" fmla="*/ 72 w 72"/>
                <a:gd name="T55" fmla="*/ 1 h 39"/>
                <a:gd name="T56" fmla="*/ 72 w 72"/>
                <a:gd name="T57" fmla="*/ 1 h 39"/>
                <a:gd name="T58" fmla="*/ 72 w 72"/>
                <a:gd name="T59" fmla="*/ 1 h 39"/>
                <a:gd name="T60" fmla="*/ 72 w 72"/>
                <a:gd name="T61" fmla="*/ 3 h 39"/>
                <a:gd name="T62" fmla="*/ 40 w 72"/>
                <a:gd name="T63" fmla="*/ 37 h 39"/>
                <a:gd name="T64" fmla="*/ 29 w 72"/>
                <a:gd name="T65" fmla="*/ 39 h 39"/>
                <a:gd name="T66" fmla="*/ 3 w 72"/>
                <a:gd name="T67" fmla="*/ 23 h 39"/>
                <a:gd name="T68" fmla="*/ 3 w 72"/>
                <a:gd name="T6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9">
                  <a:moveTo>
                    <a:pt x="29" y="39"/>
                  </a:moveTo>
                  <a:cubicBezTo>
                    <a:pt x="29" y="37"/>
                    <a:pt x="29" y="37"/>
                    <a:pt x="29" y="37"/>
                  </a:cubicBezTo>
                  <a:cubicBezTo>
                    <a:pt x="29" y="35"/>
                    <a:pt x="29" y="35"/>
                    <a:pt x="29" y="35"/>
                  </a:cubicBezTo>
                  <a:cubicBezTo>
                    <a:pt x="29" y="35"/>
                    <a:pt x="29" y="35"/>
                    <a:pt x="29" y="35"/>
                  </a:cubicBezTo>
                  <a:cubicBezTo>
                    <a:pt x="32" y="35"/>
                    <a:pt x="35" y="34"/>
                    <a:pt x="39" y="33"/>
                  </a:cubicBezTo>
                  <a:cubicBezTo>
                    <a:pt x="39" y="33"/>
                    <a:pt x="39" y="33"/>
                    <a:pt x="39" y="33"/>
                  </a:cubicBezTo>
                  <a:cubicBezTo>
                    <a:pt x="35" y="34"/>
                    <a:pt x="32"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7"/>
                    <a:pt x="29" y="37"/>
                    <a:pt x="29" y="37"/>
                  </a:cubicBezTo>
                  <a:cubicBezTo>
                    <a:pt x="29" y="39"/>
                    <a:pt x="29" y="39"/>
                    <a:pt x="29" y="39"/>
                  </a:cubicBezTo>
                  <a:cubicBezTo>
                    <a:pt x="29" y="39"/>
                    <a:pt x="29" y="39"/>
                    <a:pt x="29" y="39"/>
                  </a:cubicBezTo>
                  <a:cubicBezTo>
                    <a:pt x="12" y="39"/>
                    <a:pt x="4" y="29"/>
                    <a:pt x="1" y="25"/>
                  </a:cubicBezTo>
                  <a:cubicBezTo>
                    <a:pt x="1" y="25"/>
                    <a:pt x="1" y="25"/>
                    <a:pt x="1" y="25"/>
                  </a:cubicBezTo>
                  <a:cubicBezTo>
                    <a:pt x="1" y="25"/>
                    <a:pt x="1" y="25"/>
                    <a:pt x="1" y="25"/>
                  </a:cubicBezTo>
                  <a:cubicBezTo>
                    <a:pt x="1" y="24"/>
                    <a:pt x="1" y="24"/>
                    <a:pt x="1" y="24"/>
                  </a:cubicBezTo>
                  <a:cubicBezTo>
                    <a:pt x="0" y="22"/>
                    <a:pt x="0" y="22"/>
                    <a:pt x="0" y="22"/>
                  </a:cubicBezTo>
                  <a:cubicBezTo>
                    <a:pt x="6" y="19"/>
                    <a:pt x="6" y="19"/>
                    <a:pt x="6" y="19"/>
                  </a:cubicBezTo>
                  <a:cubicBezTo>
                    <a:pt x="6" y="19"/>
                    <a:pt x="6" y="19"/>
                    <a:pt x="6" y="19"/>
                  </a:cubicBezTo>
                  <a:cubicBezTo>
                    <a:pt x="8" y="20"/>
                    <a:pt x="7"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1"/>
                  </a:cubicBezTo>
                  <a:cubicBezTo>
                    <a:pt x="8" y="21"/>
                    <a:pt x="8" y="21"/>
                    <a:pt x="8" y="21"/>
                  </a:cubicBezTo>
                  <a:cubicBezTo>
                    <a:pt x="8" y="21"/>
                    <a:pt x="8" y="21"/>
                    <a:pt x="8" y="21"/>
                  </a:cubicBezTo>
                  <a:cubicBezTo>
                    <a:pt x="8" y="21"/>
                    <a:pt x="8" y="21"/>
                    <a:pt x="8" y="21"/>
                  </a:cubicBezTo>
                  <a:cubicBezTo>
                    <a:pt x="8" y="21"/>
                    <a:pt x="8" y="21"/>
                    <a:pt x="9" y="22"/>
                  </a:cubicBezTo>
                  <a:cubicBezTo>
                    <a:pt x="9" y="22"/>
                    <a:pt x="9" y="22"/>
                    <a:pt x="9" y="22"/>
                  </a:cubicBezTo>
                  <a:cubicBezTo>
                    <a:pt x="9" y="23"/>
                    <a:pt x="11" y="24"/>
                    <a:pt x="12" y="25"/>
                  </a:cubicBezTo>
                  <a:cubicBezTo>
                    <a:pt x="12" y="25"/>
                    <a:pt x="12" y="25"/>
                    <a:pt x="12" y="25"/>
                  </a:cubicBezTo>
                  <a:cubicBezTo>
                    <a:pt x="15" y="28"/>
                    <a:pt x="20" y="31"/>
                    <a:pt x="29" y="31"/>
                  </a:cubicBezTo>
                  <a:cubicBezTo>
                    <a:pt x="29" y="31"/>
                    <a:pt x="29" y="31"/>
                    <a:pt x="29" y="31"/>
                  </a:cubicBezTo>
                  <a:cubicBezTo>
                    <a:pt x="31" y="31"/>
                    <a:pt x="35" y="30"/>
                    <a:pt x="38" y="29"/>
                  </a:cubicBezTo>
                  <a:cubicBezTo>
                    <a:pt x="38" y="29"/>
                    <a:pt x="38" y="29"/>
                    <a:pt x="38" y="29"/>
                  </a:cubicBezTo>
                  <a:cubicBezTo>
                    <a:pt x="50" y="27"/>
                    <a:pt x="57" y="20"/>
                    <a:pt x="60" y="14"/>
                  </a:cubicBezTo>
                  <a:cubicBezTo>
                    <a:pt x="60" y="14"/>
                    <a:pt x="60" y="14"/>
                    <a:pt x="60" y="14"/>
                  </a:cubicBezTo>
                  <a:cubicBezTo>
                    <a:pt x="63" y="8"/>
                    <a:pt x="64" y="3"/>
                    <a:pt x="64" y="2"/>
                  </a:cubicBezTo>
                  <a:cubicBezTo>
                    <a:pt x="64" y="2"/>
                    <a:pt x="64" y="2"/>
                    <a:pt x="64" y="2"/>
                  </a:cubicBezTo>
                  <a:cubicBezTo>
                    <a:pt x="64" y="2"/>
                    <a:pt x="64" y="2"/>
                    <a:pt x="64" y="2"/>
                  </a:cubicBezTo>
                  <a:cubicBezTo>
                    <a:pt x="64" y="0"/>
                    <a:pt x="64" y="0"/>
                    <a:pt x="64" y="0"/>
                  </a:cubicBezTo>
                  <a:cubicBezTo>
                    <a:pt x="66" y="0"/>
                    <a:pt x="66" y="0"/>
                    <a:pt x="66" y="0"/>
                  </a:cubicBezTo>
                  <a:cubicBezTo>
                    <a:pt x="70" y="1"/>
                    <a:pt x="70" y="1"/>
                    <a:pt x="70" y="1"/>
                  </a:cubicBezTo>
                  <a:cubicBezTo>
                    <a:pt x="70" y="1"/>
                    <a:pt x="70" y="1"/>
                    <a:pt x="70" y="1"/>
                  </a:cubicBezTo>
                  <a:cubicBezTo>
                    <a:pt x="71" y="1"/>
                    <a:pt x="71" y="1"/>
                    <a:pt x="71" y="1"/>
                  </a:cubicBezTo>
                  <a:cubicBezTo>
                    <a:pt x="71" y="1"/>
                    <a:pt x="71" y="1"/>
                    <a:pt x="71" y="1"/>
                  </a:cubicBezTo>
                  <a:cubicBezTo>
                    <a:pt x="71" y="1"/>
                    <a:pt x="71"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2"/>
                    <a:pt x="72" y="2"/>
                    <a:pt x="72" y="3"/>
                  </a:cubicBezTo>
                  <a:cubicBezTo>
                    <a:pt x="72" y="3"/>
                    <a:pt x="72" y="3"/>
                    <a:pt x="72" y="3"/>
                  </a:cubicBezTo>
                  <a:cubicBezTo>
                    <a:pt x="72" y="4"/>
                    <a:pt x="69" y="31"/>
                    <a:pt x="40" y="37"/>
                  </a:cubicBezTo>
                  <a:cubicBezTo>
                    <a:pt x="40" y="37"/>
                    <a:pt x="40" y="37"/>
                    <a:pt x="40" y="37"/>
                  </a:cubicBezTo>
                  <a:cubicBezTo>
                    <a:pt x="36" y="38"/>
                    <a:pt x="32" y="39"/>
                    <a:pt x="29" y="39"/>
                  </a:cubicBezTo>
                  <a:cubicBezTo>
                    <a:pt x="29" y="39"/>
                    <a:pt x="29" y="39"/>
                    <a:pt x="29" y="39"/>
                  </a:cubicBezTo>
                  <a:cubicBezTo>
                    <a:pt x="29" y="39"/>
                    <a:pt x="29" y="39"/>
                    <a:pt x="29" y="39"/>
                  </a:cubicBezTo>
                  <a:close/>
                  <a:moveTo>
                    <a:pt x="3" y="23"/>
                  </a:moveTo>
                  <a:cubicBezTo>
                    <a:pt x="3" y="21"/>
                    <a:pt x="3" y="21"/>
                    <a:pt x="3" y="21"/>
                  </a:cubicBezTo>
                  <a:cubicBezTo>
                    <a:pt x="3" y="23"/>
                    <a:pt x="3" y="23"/>
                    <a:pt x="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9"/>
            <p:cNvSpPr/>
            <p:nvPr/>
          </p:nvSpPr>
          <p:spPr bwMode="auto">
            <a:xfrm>
              <a:off x="2380" y="1742"/>
              <a:ext cx="7" cy="14"/>
            </a:xfrm>
            <a:custGeom>
              <a:avLst/>
              <a:gdLst>
                <a:gd name="T0" fmla="*/ 0 w 7"/>
                <a:gd name="T1" fmla="*/ 14 h 14"/>
                <a:gd name="T2" fmla="*/ 0 w 7"/>
                <a:gd name="T3" fmla="*/ 0 h 14"/>
                <a:gd name="T4" fmla="*/ 7 w 7"/>
                <a:gd name="T5" fmla="*/ 0 h 14"/>
                <a:gd name="T6" fmla="*/ 7 w 7"/>
                <a:gd name="T7" fmla="*/ 14 h 14"/>
                <a:gd name="T8" fmla="*/ 0 w 7"/>
                <a:gd name="T9" fmla="*/ 14 h 14"/>
                <a:gd name="T10" fmla="*/ 0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0" y="14"/>
                  </a:moveTo>
                  <a:lnTo>
                    <a:pt x="0" y="0"/>
                  </a:lnTo>
                  <a:lnTo>
                    <a:pt x="7" y="0"/>
                  </a:lnTo>
                  <a:lnTo>
                    <a:pt x="7"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50"/>
            <p:cNvSpPr/>
            <p:nvPr/>
          </p:nvSpPr>
          <p:spPr bwMode="auto">
            <a:xfrm>
              <a:off x="2372" y="1735"/>
              <a:ext cx="22" cy="28"/>
            </a:xfrm>
            <a:custGeom>
              <a:avLst/>
              <a:gdLst>
                <a:gd name="T0" fmla="*/ 15 w 22"/>
                <a:gd name="T1" fmla="*/ 28 h 28"/>
                <a:gd name="T2" fmla="*/ 8 w 22"/>
                <a:gd name="T3" fmla="*/ 28 h 28"/>
                <a:gd name="T4" fmla="*/ 8 w 22"/>
                <a:gd name="T5" fmla="*/ 21 h 28"/>
                <a:gd name="T6" fmla="*/ 15 w 22"/>
                <a:gd name="T7" fmla="*/ 21 h 28"/>
                <a:gd name="T8" fmla="*/ 8 w 22"/>
                <a:gd name="T9" fmla="*/ 21 h 28"/>
                <a:gd name="T10" fmla="*/ 8 w 22"/>
                <a:gd name="T11" fmla="*/ 28 h 28"/>
                <a:gd name="T12" fmla="*/ 0 w 22"/>
                <a:gd name="T13" fmla="*/ 28 h 28"/>
                <a:gd name="T14" fmla="*/ 0 w 22"/>
                <a:gd name="T15" fmla="*/ 0 h 28"/>
                <a:gd name="T16" fmla="*/ 8 w 22"/>
                <a:gd name="T17" fmla="*/ 0 h 28"/>
                <a:gd name="T18" fmla="*/ 22 w 22"/>
                <a:gd name="T19" fmla="*/ 0 h 28"/>
                <a:gd name="T20" fmla="*/ 22 w 22"/>
                <a:gd name="T21" fmla="*/ 28 h 28"/>
                <a:gd name="T22" fmla="*/ 15 w 22"/>
                <a:gd name="T23" fmla="*/ 28 h 28"/>
                <a:gd name="T24" fmla="*/ 15 w 22"/>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8">
                  <a:moveTo>
                    <a:pt x="15" y="28"/>
                  </a:moveTo>
                  <a:lnTo>
                    <a:pt x="8" y="28"/>
                  </a:lnTo>
                  <a:lnTo>
                    <a:pt x="8" y="21"/>
                  </a:lnTo>
                  <a:lnTo>
                    <a:pt x="15" y="21"/>
                  </a:lnTo>
                  <a:lnTo>
                    <a:pt x="8" y="21"/>
                  </a:lnTo>
                  <a:lnTo>
                    <a:pt x="8" y="28"/>
                  </a:lnTo>
                  <a:lnTo>
                    <a:pt x="0" y="28"/>
                  </a:lnTo>
                  <a:lnTo>
                    <a:pt x="0" y="0"/>
                  </a:lnTo>
                  <a:lnTo>
                    <a:pt x="8" y="0"/>
                  </a:lnTo>
                  <a:lnTo>
                    <a:pt x="22" y="0"/>
                  </a:lnTo>
                  <a:lnTo>
                    <a:pt x="22" y="28"/>
                  </a:lnTo>
                  <a:lnTo>
                    <a:pt x="15" y="28"/>
                  </a:lnTo>
                  <a:lnTo>
                    <a:pt x="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51"/>
            <p:cNvSpPr/>
            <p:nvPr/>
          </p:nvSpPr>
          <p:spPr bwMode="auto">
            <a:xfrm>
              <a:off x="2529" y="1710"/>
              <a:ext cx="18" cy="14"/>
            </a:xfrm>
            <a:custGeom>
              <a:avLst/>
              <a:gdLst>
                <a:gd name="T0" fmla="*/ 0 w 18"/>
                <a:gd name="T1" fmla="*/ 14 h 14"/>
                <a:gd name="T2" fmla="*/ 0 w 18"/>
                <a:gd name="T3" fmla="*/ 0 h 14"/>
                <a:gd name="T4" fmla="*/ 18 w 18"/>
                <a:gd name="T5" fmla="*/ 0 h 14"/>
                <a:gd name="T6" fmla="*/ 18 w 18"/>
                <a:gd name="T7" fmla="*/ 14 h 14"/>
                <a:gd name="T8" fmla="*/ 0 w 18"/>
                <a:gd name="T9" fmla="*/ 14 h 14"/>
                <a:gd name="T10" fmla="*/ 0 w 18"/>
                <a:gd name="T11" fmla="*/ 14 h 14"/>
              </a:gdLst>
              <a:ahLst/>
              <a:cxnLst>
                <a:cxn ang="0">
                  <a:pos x="T0" y="T1"/>
                </a:cxn>
                <a:cxn ang="0">
                  <a:pos x="T2" y="T3"/>
                </a:cxn>
                <a:cxn ang="0">
                  <a:pos x="T4" y="T5"/>
                </a:cxn>
                <a:cxn ang="0">
                  <a:pos x="T6" y="T7"/>
                </a:cxn>
                <a:cxn ang="0">
                  <a:pos x="T8" y="T9"/>
                </a:cxn>
                <a:cxn ang="0">
                  <a:pos x="T10" y="T11"/>
                </a:cxn>
              </a:cxnLst>
              <a:rect l="0" t="0" r="r" b="b"/>
              <a:pathLst>
                <a:path w="18" h="14">
                  <a:moveTo>
                    <a:pt x="0" y="14"/>
                  </a:moveTo>
                  <a:lnTo>
                    <a:pt x="0" y="0"/>
                  </a:lnTo>
                  <a:lnTo>
                    <a:pt x="18" y="0"/>
                  </a:lnTo>
                  <a:lnTo>
                    <a:pt x="18"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2"/>
            <p:cNvSpPr>
              <a:spLocks noEditPoints="1"/>
            </p:cNvSpPr>
            <p:nvPr/>
          </p:nvSpPr>
          <p:spPr bwMode="auto">
            <a:xfrm>
              <a:off x="2522" y="1703"/>
              <a:ext cx="32" cy="28"/>
            </a:xfrm>
            <a:custGeom>
              <a:avLst/>
              <a:gdLst>
                <a:gd name="T0" fmla="*/ 25 w 32"/>
                <a:gd name="T1" fmla="*/ 28 h 28"/>
                <a:gd name="T2" fmla="*/ 7 w 32"/>
                <a:gd name="T3" fmla="*/ 28 h 28"/>
                <a:gd name="T4" fmla="*/ 7 w 32"/>
                <a:gd name="T5" fmla="*/ 21 h 28"/>
                <a:gd name="T6" fmla="*/ 14 w 32"/>
                <a:gd name="T7" fmla="*/ 21 h 28"/>
                <a:gd name="T8" fmla="*/ 7 w 32"/>
                <a:gd name="T9" fmla="*/ 21 h 28"/>
                <a:gd name="T10" fmla="*/ 7 w 32"/>
                <a:gd name="T11" fmla="*/ 28 h 28"/>
                <a:gd name="T12" fmla="*/ 0 w 32"/>
                <a:gd name="T13" fmla="*/ 28 h 28"/>
                <a:gd name="T14" fmla="*/ 0 w 32"/>
                <a:gd name="T15" fmla="*/ 0 h 28"/>
                <a:gd name="T16" fmla="*/ 32 w 32"/>
                <a:gd name="T17" fmla="*/ 0 h 28"/>
                <a:gd name="T18" fmla="*/ 32 w 32"/>
                <a:gd name="T19" fmla="*/ 28 h 28"/>
                <a:gd name="T20" fmla="*/ 25 w 32"/>
                <a:gd name="T21" fmla="*/ 28 h 28"/>
                <a:gd name="T22" fmla="*/ 25 w 32"/>
                <a:gd name="T23" fmla="*/ 28 h 28"/>
                <a:gd name="T24" fmla="*/ 18 w 32"/>
                <a:gd name="T25" fmla="*/ 14 h 28"/>
                <a:gd name="T26" fmla="*/ 18 w 32"/>
                <a:gd name="T27" fmla="*/ 14 h 28"/>
                <a:gd name="T28" fmla="*/ 14 w 32"/>
                <a:gd name="T29" fmla="*/ 14 h 28"/>
                <a:gd name="T30" fmla="*/ 14 w 32"/>
                <a:gd name="T31" fmla="*/ 14 h 28"/>
                <a:gd name="T32" fmla="*/ 18 w 32"/>
                <a:gd name="T33" fmla="*/ 14 h 28"/>
                <a:gd name="T34" fmla="*/ 18 w 32"/>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8">
                  <a:moveTo>
                    <a:pt x="25" y="28"/>
                  </a:moveTo>
                  <a:lnTo>
                    <a:pt x="7" y="28"/>
                  </a:lnTo>
                  <a:lnTo>
                    <a:pt x="7" y="21"/>
                  </a:lnTo>
                  <a:lnTo>
                    <a:pt x="14" y="21"/>
                  </a:lnTo>
                  <a:lnTo>
                    <a:pt x="7" y="21"/>
                  </a:lnTo>
                  <a:lnTo>
                    <a:pt x="7" y="28"/>
                  </a:lnTo>
                  <a:lnTo>
                    <a:pt x="0" y="28"/>
                  </a:lnTo>
                  <a:lnTo>
                    <a:pt x="0" y="0"/>
                  </a:lnTo>
                  <a:lnTo>
                    <a:pt x="32" y="0"/>
                  </a:lnTo>
                  <a:lnTo>
                    <a:pt x="32" y="28"/>
                  </a:lnTo>
                  <a:lnTo>
                    <a:pt x="25" y="28"/>
                  </a:lnTo>
                  <a:lnTo>
                    <a:pt x="25" y="28"/>
                  </a:lnTo>
                  <a:close/>
                  <a:moveTo>
                    <a:pt x="18" y="14"/>
                  </a:moveTo>
                  <a:lnTo>
                    <a:pt x="18" y="14"/>
                  </a:lnTo>
                  <a:lnTo>
                    <a:pt x="14" y="14"/>
                  </a:lnTo>
                  <a:lnTo>
                    <a:pt x="14" y="14"/>
                  </a:lnTo>
                  <a:lnTo>
                    <a:pt x="18" y="14"/>
                  </a:lnTo>
                  <a:lnTo>
                    <a:pt x="1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3"/>
            <p:cNvSpPr/>
            <p:nvPr/>
          </p:nvSpPr>
          <p:spPr bwMode="auto">
            <a:xfrm>
              <a:off x="2294" y="1997"/>
              <a:ext cx="371" cy="408"/>
            </a:xfrm>
            <a:custGeom>
              <a:avLst/>
              <a:gdLst>
                <a:gd name="T0" fmla="*/ 17 w 104"/>
                <a:gd name="T1" fmla="*/ 89 h 115"/>
                <a:gd name="T2" fmla="*/ 0 w 104"/>
                <a:gd name="T3" fmla="*/ 53 h 115"/>
                <a:gd name="T4" fmla="*/ 0 w 104"/>
                <a:gd name="T5" fmla="*/ 53 h 115"/>
                <a:gd name="T6" fmla="*/ 0 w 104"/>
                <a:gd name="T7" fmla="*/ 50 h 115"/>
                <a:gd name="T8" fmla="*/ 0 w 104"/>
                <a:gd name="T9" fmla="*/ 50 h 115"/>
                <a:gd name="T10" fmla="*/ 31 w 104"/>
                <a:gd name="T11" fmla="*/ 5 h 115"/>
                <a:gd name="T12" fmla="*/ 31 w 104"/>
                <a:gd name="T13" fmla="*/ 5 h 115"/>
                <a:gd name="T14" fmla="*/ 33 w 104"/>
                <a:gd name="T15" fmla="*/ 8 h 115"/>
                <a:gd name="T16" fmla="*/ 19 w 104"/>
                <a:gd name="T17" fmla="*/ 19 h 115"/>
                <a:gd name="T18" fmla="*/ 19 w 104"/>
                <a:gd name="T19" fmla="*/ 19 h 115"/>
                <a:gd name="T20" fmla="*/ 4 w 104"/>
                <a:gd name="T21" fmla="*/ 50 h 115"/>
                <a:gd name="T22" fmla="*/ 4 w 104"/>
                <a:gd name="T23" fmla="*/ 50 h 115"/>
                <a:gd name="T24" fmla="*/ 4 w 104"/>
                <a:gd name="T25" fmla="*/ 52 h 115"/>
                <a:gd name="T26" fmla="*/ 4 w 104"/>
                <a:gd name="T27" fmla="*/ 52 h 115"/>
                <a:gd name="T28" fmla="*/ 20 w 104"/>
                <a:gd name="T29" fmla="*/ 86 h 115"/>
                <a:gd name="T30" fmla="*/ 20 w 104"/>
                <a:gd name="T31" fmla="*/ 86 h 115"/>
                <a:gd name="T32" fmla="*/ 51 w 104"/>
                <a:gd name="T33" fmla="*/ 111 h 115"/>
                <a:gd name="T34" fmla="*/ 51 w 104"/>
                <a:gd name="T35" fmla="*/ 111 h 115"/>
                <a:gd name="T36" fmla="*/ 83 w 104"/>
                <a:gd name="T37" fmla="*/ 81 h 115"/>
                <a:gd name="T38" fmla="*/ 83 w 104"/>
                <a:gd name="T39" fmla="*/ 81 h 115"/>
                <a:gd name="T40" fmla="*/ 100 w 104"/>
                <a:gd name="T41" fmla="*/ 39 h 115"/>
                <a:gd name="T42" fmla="*/ 100 w 104"/>
                <a:gd name="T43" fmla="*/ 39 h 115"/>
                <a:gd name="T44" fmla="*/ 100 w 104"/>
                <a:gd name="T45" fmla="*/ 39 h 115"/>
                <a:gd name="T46" fmla="*/ 100 w 104"/>
                <a:gd name="T47" fmla="*/ 39 h 115"/>
                <a:gd name="T48" fmla="*/ 91 w 104"/>
                <a:gd name="T49" fmla="*/ 16 h 115"/>
                <a:gd name="T50" fmla="*/ 91 w 104"/>
                <a:gd name="T51" fmla="*/ 16 h 115"/>
                <a:gd name="T52" fmla="*/ 79 w 104"/>
                <a:gd name="T53" fmla="*/ 4 h 115"/>
                <a:gd name="T54" fmla="*/ 79 w 104"/>
                <a:gd name="T55" fmla="*/ 4 h 115"/>
                <a:gd name="T56" fmla="*/ 79 w 104"/>
                <a:gd name="T57" fmla="*/ 0 h 115"/>
                <a:gd name="T58" fmla="*/ 94 w 104"/>
                <a:gd name="T59" fmla="*/ 13 h 115"/>
                <a:gd name="T60" fmla="*/ 94 w 104"/>
                <a:gd name="T61" fmla="*/ 13 h 115"/>
                <a:gd name="T62" fmla="*/ 104 w 104"/>
                <a:gd name="T63" fmla="*/ 39 h 115"/>
                <a:gd name="T64" fmla="*/ 104 w 104"/>
                <a:gd name="T65" fmla="*/ 39 h 115"/>
                <a:gd name="T66" fmla="*/ 104 w 104"/>
                <a:gd name="T67" fmla="*/ 39 h 115"/>
                <a:gd name="T68" fmla="*/ 104 w 104"/>
                <a:gd name="T69" fmla="*/ 39 h 115"/>
                <a:gd name="T70" fmla="*/ 86 w 104"/>
                <a:gd name="T71" fmla="*/ 84 h 115"/>
                <a:gd name="T72" fmla="*/ 86 w 104"/>
                <a:gd name="T73" fmla="*/ 84 h 115"/>
                <a:gd name="T74" fmla="*/ 51 w 104"/>
                <a:gd name="T75" fmla="*/ 115 h 115"/>
                <a:gd name="T76" fmla="*/ 51 w 104"/>
                <a:gd name="T77" fmla="*/ 115 h 115"/>
                <a:gd name="T78" fmla="*/ 17 w 104"/>
                <a:gd name="T79"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5">
                  <a:moveTo>
                    <a:pt x="17" y="89"/>
                  </a:moveTo>
                  <a:cubicBezTo>
                    <a:pt x="7" y="75"/>
                    <a:pt x="1" y="60"/>
                    <a:pt x="0" y="53"/>
                  </a:cubicBezTo>
                  <a:cubicBezTo>
                    <a:pt x="0" y="53"/>
                    <a:pt x="0" y="53"/>
                    <a:pt x="0" y="53"/>
                  </a:cubicBezTo>
                  <a:cubicBezTo>
                    <a:pt x="0" y="52"/>
                    <a:pt x="0" y="51"/>
                    <a:pt x="0" y="50"/>
                  </a:cubicBezTo>
                  <a:cubicBezTo>
                    <a:pt x="0" y="50"/>
                    <a:pt x="0" y="50"/>
                    <a:pt x="0" y="50"/>
                  </a:cubicBezTo>
                  <a:cubicBezTo>
                    <a:pt x="0" y="21"/>
                    <a:pt x="31" y="5"/>
                    <a:pt x="31" y="5"/>
                  </a:cubicBezTo>
                  <a:cubicBezTo>
                    <a:pt x="31" y="5"/>
                    <a:pt x="31" y="5"/>
                    <a:pt x="31" y="5"/>
                  </a:cubicBezTo>
                  <a:cubicBezTo>
                    <a:pt x="33" y="8"/>
                    <a:pt x="33" y="8"/>
                    <a:pt x="33" y="8"/>
                  </a:cubicBezTo>
                  <a:cubicBezTo>
                    <a:pt x="33" y="9"/>
                    <a:pt x="26" y="12"/>
                    <a:pt x="19" y="19"/>
                  </a:cubicBezTo>
                  <a:cubicBezTo>
                    <a:pt x="19" y="19"/>
                    <a:pt x="19" y="19"/>
                    <a:pt x="19" y="19"/>
                  </a:cubicBezTo>
                  <a:cubicBezTo>
                    <a:pt x="11" y="27"/>
                    <a:pt x="4" y="37"/>
                    <a:pt x="4" y="50"/>
                  </a:cubicBezTo>
                  <a:cubicBezTo>
                    <a:pt x="4" y="50"/>
                    <a:pt x="4" y="50"/>
                    <a:pt x="4" y="50"/>
                  </a:cubicBezTo>
                  <a:cubicBezTo>
                    <a:pt x="4" y="51"/>
                    <a:pt x="4" y="52"/>
                    <a:pt x="4" y="52"/>
                  </a:cubicBezTo>
                  <a:cubicBezTo>
                    <a:pt x="4" y="52"/>
                    <a:pt x="4" y="52"/>
                    <a:pt x="4" y="52"/>
                  </a:cubicBezTo>
                  <a:cubicBezTo>
                    <a:pt x="4" y="58"/>
                    <a:pt x="11" y="73"/>
                    <a:pt x="20" y="86"/>
                  </a:cubicBezTo>
                  <a:cubicBezTo>
                    <a:pt x="20" y="86"/>
                    <a:pt x="20" y="86"/>
                    <a:pt x="20" y="86"/>
                  </a:cubicBezTo>
                  <a:cubicBezTo>
                    <a:pt x="29" y="100"/>
                    <a:pt x="41" y="111"/>
                    <a:pt x="51" y="111"/>
                  </a:cubicBezTo>
                  <a:cubicBezTo>
                    <a:pt x="51" y="111"/>
                    <a:pt x="51" y="111"/>
                    <a:pt x="51" y="111"/>
                  </a:cubicBezTo>
                  <a:cubicBezTo>
                    <a:pt x="60" y="111"/>
                    <a:pt x="73" y="98"/>
                    <a:pt x="83" y="81"/>
                  </a:cubicBezTo>
                  <a:cubicBezTo>
                    <a:pt x="83" y="81"/>
                    <a:pt x="83" y="81"/>
                    <a:pt x="83" y="81"/>
                  </a:cubicBezTo>
                  <a:cubicBezTo>
                    <a:pt x="93" y="65"/>
                    <a:pt x="100" y="47"/>
                    <a:pt x="100" y="39"/>
                  </a:cubicBezTo>
                  <a:cubicBezTo>
                    <a:pt x="100" y="39"/>
                    <a:pt x="100" y="39"/>
                    <a:pt x="100" y="39"/>
                  </a:cubicBezTo>
                  <a:cubicBezTo>
                    <a:pt x="100" y="39"/>
                    <a:pt x="100" y="39"/>
                    <a:pt x="100" y="39"/>
                  </a:cubicBezTo>
                  <a:cubicBezTo>
                    <a:pt x="100" y="39"/>
                    <a:pt x="100" y="39"/>
                    <a:pt x="100" y="39"/>
                  </a:cubicBezTo>
                  <a:cubicBezTo>
                    <a:pt x="100" y="31"/>
                    <a:pt x="96" y="22"/>
                    <a:pt x="91" y="16"/>
                  </a:cubicBezTo>
                  <a:cubicBezTo>
                    <a:pt x="91" y="16"/>
                    <a:pt x="91" y="16"/>
                    <a:pt x="91" y="16"/>
                  </a:cubicBezTo>
                  <a:cubicBezTo>
                    <a:pt x="86" y="9"/>
                    <a:pt x="80" y="4"/>
                    <a:pt x="79" y="4"/>
                  </a:cubicBezTo>
                  <a:cubicBezTo>
                    <a:pt x="79" y="4"/>
                    <a:pt x="79" y="4"/>
                    <a:pt x="79" y="4"/>
                  </a:cubicBezTo>
                  <a:cubicBezTo>
                    <a:pt x="79" y="0"/>
                    <a:pt x="79" y="0"/>
                    <a:pt x="79" y="0"/>
                  </a:cubicBezTo>
                  <a:cubicBezTo>
                    <a:pt x="84" y="1"/>
                    <a:pt x="89" y="6"/>
                    <a:pt x="94" y="13"/>
                  </a:cubicBezTo>
                  <a:cubicBezTo>
                    <a:pt x="94" y="13"/>
                    <a:pt x="94" y="13"/>
                    <a:pt x="94" y="13"/>
                  </a:cubicBezTo>
                  <a:cubicBezTo>
                    <a:pt x="99" y="21"/>
                    <a:pt x="104" y="30"/>
                    <a:pt x="104" y="39"/>
                  </a:cubicBezTo>
                  <a:cubicBezTo>
                    <a:pt x="104" y="39"/>
                    <a:pt x="104" y="39"/>
                    <a:pt x="104" y="39"/>
                  </a:cubicBezTo>
                  <a:cubicBezTo>
                    <a:pt x="104" y="39"/>
                    <a:pt x="104" y="39"/>
                    <a:pt x="104" y="39"/>
                  </a:cubicBezTo>
                  <a:cubicBezTo>
                    <a:pt x="104" y="39"/>
                    <a:pt x="104" y="39"/>
                    <a:pt x="104" y="39"/>
                  </a:cubicBezTo>
                  <a:cubicBezTo>
                    <a:pt x="104" y="49"/>
                    <a:pt x="97" y="67"/>
                    <a:pt x="86" y="84"/>
                  </a:cubicBezTo>
                  <a:cubicBezTo>
                    <a:pt x="86" y="84"/>
                    <a:pt x="86" y="84"/>
                    <a:pt x="86" y="84"/>
                  </a:cubicBezTo>
                  <a:cubicBezTo>
                    <a:pt x="76" y="100"/>
                    <a:pt x="64" y="115"/>
                    <a:pt x="51" y="115"/>
                  </a:cubicBezTo>
                  <a:cubicBezTo>
                    <a:pt x="51" y="115"/>
                    <a:pt x="51" y="115"/>
                    <a:pt x="51" y="115"/>
                  </a:cubicBezTo>
                  <a:cubicBezTo>
                    <a:pt x="38" y="115"/>
                    <a:pt x="26" y="102"/>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4"/>
            <p:cNvSpPr>
              <a:spLocks noEditPoints="1"/>
            </p:cNvSpPr>
            <p:nvPr/>
          </p:nvSpPr>
          <p:spPr bwMode="auto">
            <a:xfrm>
              <a:off x="2287" y="1990"/>
              <a:ext cx="385" cy="422"/>
            </a:xfrm>
            <a:custGeom>
              <a:avLst/>
              <a:gdLst>
                <a:gd name="T0" fmla="*/ 17 w 108"/>
                <a:gd name="T1" fmla="*/ 92 h 119"/>
                <a:gd name="T2" fmla="*/ 0 w 108"/>
                <a:gd name="T3" fmla="*/ 52 h 119"/>
                <a:gd name="T4" fmla="*/ 32 w 108"/>
                <a:gd name="T5" fmla="*/ 5 h 119"/>
                <a:gd name="T6" fmla="*/ 37 w 108"/>
                <a:gd name="T7" fmla="*/ 10 h 119"/>
                <a:gd name="T8" fmla="*/ 35 w 108"/>
                <a:gd name="T9" fmla="*/ 12 h 119"/>
                <a:gd name="T10" fmla="*/ 32 w 108"/>
                <a:gd name="T11" fmla="*/ 15 h 119"/>
                <a:gd name="T12" fmla="*/ 22 w 108"/>
                <a:gd name="T13" fmla="*/ 23 h 119"/>
                <a:gd name="T14" fmla="*/ 8 w 108"/>
                <a:gd name="T15" fmla="*/ 52 h 119"/>
                <a:gd name="T16" fmla="*/ 24 w 108"/>
                <a:gd name="T17" fmla="*/ 87 h 119"/>
                <a:gd name="T18" fmla="*/ 53 w 108"/>
                <a:gd name="T19" fmla="*/ 111 h 119"/>
                <a:gd name="T20" fmla="*/ 53 w 108"/>
                <a:gd name="T21" fmla="*/ 111 h 119"/>
                <a:gd name="T22" fmla="*/ 54 w 108"/>
                <a:gd name="T23" fmla="*/ 111 h 119"/>
                <a:gd name="T24" fmla="*/ 100 w 108"/>
                <a:gd name="T25" fmla="*/ 41 h 119"/>
                <a:gd name="T26" fmla="*/ 100 w 108"/>
                <a:gd name="T27" fmla="*/ 41 h 119"/>
                <a:gd name="T28" fmla="*/ 91 w 108"/>
                <a:gd name="T29" fmla="*/ 19 h 119"/>
                <a:gd name="T30" fmla="*/ 82 w 108"/>
                <a:gd name="T31" fmla="*/ 8 h 119"/>
                <a:gd name="T32" fmla="*/ 82 w 108"/>
                <a:gd name="T33" fmla="*/ 0 h 119"/>
                <a:gd name="T34" fmla="*/ 108 w 108"/>
                <a:gd name="T35" fmla="*/ 41 h 119"/>
                <a:gd name="T36" fmla="*/ 108 w 108"/>
                <a:gd name="T37" fmla="*/ 41 h 119"/>
                <a:gd name="T38" fmla="*/ 53 w 108"/>
                <a:gd name="T39" fmla="*/ 119 h 119"/>
                <a:gd name="T40" fmla="*/ 53 w 108"/>
                <a:gd name="T41" fmla="*/ 115 h 119"/>
                <a:gd name="T42" fmla="*/ 54 w 108"/>
                <a:gd name="T43" fmla="*/ 115 h 119"/>
                <a:gd name="T44" fmla="*/ 53 w 108"/>
                <a:gd name="T45" fmla="*/ 115 h 119"/>
                <a:gd name="T46" fmla="*/ 53 w 108"/>
                <a:gd name="T47" fmla="*/ 115 h 119"/>
                <a:gd name="T48" fmla="*/ 53 w 108"/>
                <a:gd name="T49" fmla="*/ 115 h 119"/>
                <a:gd name="T50" fmla="*/ 104 w 108"/>
                <a:gd name="T51" fmla="*/ 41 h 119"/>
                <a:gd name="T52" fmla="*/ 95 w 108"/>
                <a:gd name="T53" fmla="*/ 16 h 119"/>
                <a:gd name="T54" fmla="*/ 95 w 108"/>
                <a:gd name="T55" fmla="*/ 16 h 119"/>
                <a:gd name="T56" fmla="*/ 104 w 108"/>
                <a:gd name="T57" fmla="*/ 41 h 119"/>
                <a:gd name="T58" fmla="*/ 104 w 108"/>
                <a:gd name="T59" fmla="*/ 41 h 119"/>
                <a:gd name="T60" fmla="*/ 89 w 108"/>
                <a:gd name="T61" fmla="*/ 81 h 119"/>
                <a:gd name="T62" fmla="*/ 5 w 108"/>
                <a:gd name="T63" fmla="*/ 58 h 119"/>
                <a:gd name="T64" fmla="*/ 4 w 108"/>
                <a:gd name="T65" fmla="*/ 54 h 119"/>
                <a:gd name="T66" fmla="*/ 4 w 108"/>
                <a:gd name="T67" fmla="*/ 53 h 119"/>
                <a:gd name="T68" fmla="*/ 4 w 108"/>
                <a:gd name="T69" fmla="*/ 52 h 119"/>
                <a:gd name="T70" fmla="*/ 4 w 108"/>
                <a:gd name="T71" fmla="*/ 52 h 119"/>
                <a:gd name="T72" fmla="*/ 4 w 108"/>
                <a:gd name="T73" fmla="*/ 52 h 119"/>
                <a:gd name="T74" fmla="*/ 19 w 108"/>
                <a:gd name="T75" fmla="*/ 20 h 119"/>
                <a:gd name="T76" fmla="*/ 19 w 108"/>
                <a:gd name="T77" fmla="*/ 20 h 119"/>
                <a:gd name="T78" fmla="*/ 27 w 108"/>
                <a:gd name="T79" fmla="*/ 13 h 119"/>
                <a:gd name="T80" fmla="*/ 37 w 108"/>
                <a:gd name="T81" fmla="*/ 10 h 119"/>
                <a:gd name="T82" fmla="*/ 87 w 108"/>
                <a:gd name="T83" fmla="*/ 8 h 119"/>
                <a:gd name="T84" fmla="*/ 85 w 108"/>
                <a:gd name="T85" fmla="*/ 6 h 119"/>
                <a:gd name="T86" fmla="*/ 36 w 108"/>
                <a:gd name="T87" fmla="*/ 9 h 119"/>
                <a:gd name="T88" fmla="*/ 36 w 108"/>
                <a:gd name="T89"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119">
                  <a:moveTo>
                    <a:pt x="17" y="92"/>
                  </a:moveTo>
                  <a:cubicBezTo>
                    <a:pt x="19" y="91"/>
                    <a:pt x="19" y="91"/>
                    <a:pt x="19" y="91"/>
                  </a:cubicBezTo>
                  <a:cubicBezTo>
                    <a:pt x="17" y="92"/>
                    <a:pt x="17" y="92"/>
                    <a:pt x="17" y="92"/>
                  </a:cubicBezTo>
                  <a:cubicBezTo>
                    <a:pt x="7" y="77"/>
                    <a:pt x="1" y="63"/>
                    <a:pt x="0" y="55"/>
                  </a:cubicBezTo>
                  <a:cubicBezTo>
                    <a:pt x="0" y="55"/>
                    <a:pt x="0" y="55"/>
                    <a:pt x="0" y="55"/>
                  </a:cubicBezTo>
                  <a:cubicBezTo>
                    <a:pt x="0" y="54"/>
                    <a:pt x="0" y="53"/>
                    <a:pt x="0" y="52"/>
                  </a:cubicBezTo>
                  <a:cubicBezTo>
                    <a:pt x="0" y="52"/>
                    <a:pt x="0" y="52"/>
                    <a:pt x="0" y="52"/>
                  </a:cubicBezTo>
                  <a:cubicBezTo>
                    <a:pt x="0" y="23"/>
                    <a:pt x="29" y="7"/>
                    <a:pt x="32" y="5"/>
                  </a:cubicBezTo>
                  <a:cubicBezTo>
                    <a:pt x="32" y="5"/>
                    <a:pt x="32" y="5"/>
                    <a:pt x="32" y="5"/>
                  </a:cubicBezTo>
                  <a:cubicBezTo>
                    <a:pt x="33" y="3"/>
                    <a:pt x="33" y="3"/>
                    <a:pt x="33" y="3"/>
                  </a:cubicBezTo>
                  <a:cubicBezTo>
                    <a:pt x="37" y="9"/>
                    <a:pt x="37" y="9"/>
                    <a:pt x="37" y="9"/>
                  </a:cubicBezTo>
                  <a:cubicBezTo>
                    <a:pt x="37" y="10"/>
                    <a:pt x="37" y="10"/>
                    <a:pt x="37" y="10"/>
                  </a:cubicBezTo>
                  <a:cubicBezTo>
                    <a:pt x="37" y="10"/>
                    <a:pt x="37" y="10"/>
                    <a:pt x="37" y="10"/>
                  </a:cubicBezTo>
                  <a:cubicBezTo>
                    <a:pt x="38" y="12"/>
                    <a:pt x="38" y="12"/>
                    <a:pt x="38" y="12"/>
                  </a:cubicBezTo>
                  <a:cubicBezTo>
                    <a:pt x="35" y="12"/>
                    <a:pt x="35" y="12"/>
                    <a:pt x="35" y="12"/>
                  </a:cubicBezTo>
                  <a:cubicBezTo>
                    <a:pt x="35" y="13"/>
                    <a:pt x="35" y="13"/>
                    <a:pt x="35" y="13"/>
                  </a:cubicBezTo>
                  <a:cubicBezTo>
                    <a:pt x="35" y="13"/>
                    <a:pt x="35" y="13"/>
                    <a:pt x="35" y="13"/>
                  </a:cubicBezTo>
                  <a:cubicBezTo>
                    <a:pt x="34" y="13"/>
                    <a:pt x="33" y="14"/>
                    <a:pt x="32" y="15"/>
                  </a:cubicBezTo>
                  <a:cubicBezTo>
                    <a:pt x="32" y="15"/>
                    <a:pt x="32" y="15"/>
                    <a:pt x="32" y="15"/>
                  </a:cubicBezTo>
                  <a:cubicBezTo>
                    <a:pt x="29" y="17"/>
                    <a:pt x="25" y="19"/>
                    <a:pt x="22" y="23"/>
                  </a:cubicBezTo>
                  <a:cubicBezTo>
                    <a:pt x="22" y="23"/>
                    <a:pt x="22" y="23"/>
                    <a:pt x="22" y="23"/>
                  </a:cubicBezTo>
                  <a:cubicBezTo>
                    <a:pt x="15" y="30"/>
                    <a:pt x="8" y="40"/>
                    <a:pt x="8" y="52"/>
                  </a:cubicBezTo>
                  <a:cubicBezTo>
                    <a:pt x="8" y="52"/>
                    <a:pt x="8" y="52"/>
                    <a:pt x="8" y="52"/>
                  </a:cubicBezTo>
                  <a:cubicBezTo>
                    <a:pt x="8" y="52"/>
                    <a:pt x="8" y="52"/>
                    <a:pt x="8" y="52"/>
                  </a:cubicBezTo>
                  <a:cubicBezTo>
                    <a:pt x="8" y="53"/>
                    <a:pt x="8" y="54"/>
                    <a:pt x="8" y="54"/>
                  </a:cubicBezTo>
                  <a:cubicBezTo>
                    <a:pt x="8" y="54"/>
                    <a:pt x="8" y="54"/>
                    <a:pt x="8" y="54"/>
                  </a:cubicBezTo>
                  <a:cubicBezTo>
                    <a:pt x="8" y="59"/>
                    <a:pt x="15" y="74"/>
                    <a:pt x="24" y="87"/>
                  </a:cubicBezTo>
                  <a:cubicBezTo>
                    <a:pt x="24" y="87"/>
                    <a:pt x="24" y="87"/>
                    <a:pt x="24" y="87"/>
                  </a:cubicBezTo>
                  <a:cubicBezTo>
                    <a:pt x="32" y="100"/>
                    <a:pt x="44"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4" y="111"/>
                    <a:pt x="54" y="111"/>
                  </a:cubicBezTo>
                  <a:cubicBezTo>
                    <a:pt x="54" y="111"/>
                    <a:pt x="54" y="111"/>
                    <a:pt x="54" y="111"/>
                  </a:cubicBezTo>
                  <a:cubicBezTo>
                    <a:pt x="61" y="111"/>
                    <a:pt x="74" y="98"/>
                    <a:pt x="83" y="82"/>
                  </a:cubicBezTo>
                  <a:cubicBezTo>
                    <a:pt x="83" y="82"/>
                    <a:pt x="83" y="82"/>
                    <a:pt x="83" y="82"/>
                  </a:cubicBezTo>
                  <a:cubicBezTo>
                    <a:pt x="93" y="67"/>
                    <a:pt x="100" y="48"/>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34"/>
                    <a:pt x="96" y="25"/>
                    <a:pt x="91" y="19"/>
                  </a:cubicBezTo>
                  <a:cubicBezTo>
                    <a:pt x="91" y="19"/>
                    <a:pt x="91" y="19"/>
                    <a:pt x="91" y="19"/>
                  </a:cubicBezTo>
                  <a:cubicBezTo>
                    <a:pt x="88" y="14"/>
                    <a:pt x="83" y="9"/>
                    <a:pt x="82" y="8"/>
                  </a:cubicBezTo>
                  <a:cubicBezTo>
                    <a:pt x="82" y="8"/>
                    <a:pt x="82" y="8"/>
                    <a:pt x="82" y="8"/>
                  </a:cubicBezTo>
                  <a:cubicBezTo>
                    <a:pt x="79" y="10"/>
                    <a:pt x="79" y="10"/>
                    <a:pt x="79" y="10"/>
                  </a:cubicBezTo>
                  <a:cubicBezTo>
                    <a:pt x="80" y="0"/>
                    <a:pt x="80" y="0"/>
                    <a:pt x="80" y="0"/>
                  </a:cubicBezTo>
                  <a:cubicBezTo>
                    <a:pt x="82" y="0"/>
                    <a:pt x="82" y="0"/>
                    <a:pt x="82" y="0"/>
                  </a:cubicBezTo>
                  <a:cubicBezTo>
                    <a:pt x="88" y="1"/>
                    <a:pt x="92" y="7"/>
                    <a:pt x="98" y="14"/>
                  </a:cubicBezTo>
                  <a:cubicBezTo>
                    <a:pt x="98" y="14"/>
                    <a:pt x="98" y="14"/>
                    <a:pt x="98" y="14"/>
                  </a:cubicBezTo>
                  <a:cubicBezTo>
                    <a:pt x="103" y="22"/>
                    <a:pt x="108" y="31"/>
                    <a:pt x="108" y="41"/>
                  </a:cubicBezTo>
                  <a:cubicBezTo>
                    <a:pt x="108" y="41"/>
                    <a:pt x="108" y="41"/>
                    <a:pt x="108" y="41"/>
                  </a:cubicBezTo>
                  <a:cubicBezTo>
                    <a:pt x="108" y="41"/>
                    <a:pt x="108" y="41"/>
                    <a:pt x="108" y="41"/>
                  </a:cubicBezTo>
                  <a:cubicBezTo>
                    <a:pt x="108" y="41"/>
                    <a:pt x="108" y="41"/>
                    <a:pt x="108" y="41"/>
                  </a:cubicBezTo>
                  <a:cubicBezTo>
                    <a:pt x="108" y="52"/>
                    <a:pt x="100" y="70"/>
                    <a:pt x="90" y="87"/>
                  </a:cubicBezTo>
                  <a:cubicBezTo>
                    <a:pt x="90" y="87"/>
                    <a:pt x="90" y="87"/>
                    <a:pt x="90" y="87"/>
                  </a:cubicBezTo>
                  <a:cubicBezTo>
                    <a:pt x="80" y="103"/>
                    <a:pt x="67" y="119"/>
                    <a:pt x="53" y="119"/>
                  </a:cubicBezTo>
                  <a:cubicBezTo>
                    <a:pt x="53" y="119"/>
                    <a:pt x="53" y="119"/>
                    <a:pt x="53" y="119"/>
                  </a:cubicBezTo>
                  <a:cubicBezTo>
                    <a:pt x="39" y="119"/>
                    <a:pt x="27" y="106"/>
                    <a:pt x="17" y="92"/>
                  </a:cubicBezTo>
                  <a:close/>
                  <a:moveTo>
                    <a:pt x="53" y="115"/>
                  </a:moveTo>
                  <a:cubicBezTo>
                    <a:pt x="63" y="115"/>
                    <a:pt x="75" y="103"/>
                    <a:pt x="84" y="88"/>
                  </a:cubicBezTo>
                  <a:cubicBezTo>
                    <a:pt x="84" y="88"/>
                    <a:pt x="84" y="88"/>
                    <a:pt x="84" y="88"/>
                  </a:cubicBezTo>
                  <a:cubicBezTo>
                    <a:pt x="75" y="103"/>
                    <a:pt x="63" y="115"/>
                    <a:pt x="54" y="115"/>
                  </a:cubicBezTo>
                  <a:cubicBezTo>
                    <a:pt x="54" y="115"/>
                    <a:pt x="54" y="115"/>
                    <a:pt x="54"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45" y="115"/>
                    <a:pt x="37" y="109"/>
                    <a:pt x="29" y="101"/>
                  </a:cubicBezTo>
                  <a:cubicBezTo>
                    <a:pt x="29" y="101"/>
                    <a:pt x="29" y="101"/>
                    <a:pt x="29" y="101"/>
                  </a:cubicBezTo>
                  <a:cubicBezTo>
                    <a:pt x="37" y="109"/>
                    <a:pt x="45" y="115"/>
                    <a:pt x="53" y="115"/>
                  </a:cubicBezTo>
                  <a:close/>
                  <a:moveTo>
                    <a:pt x="89" y="81"/>
                  </a:moveTo>
                  <a:cubicBezTo>
                    <a:pt x="98" y="66"/>
                    <a:pt x="104" y="49"/>
                    <a:pt x="104" y="41"/>
                  </a:cubicBezTo>
                  <a:cubicBezTo>
                    <a:pt x="104" y="41"/>
                    <a:pt x="104" y="41"/>
                    <a:pt x="104" y="41"/>
                  </a:cubicBezTo>
                  <a:cubicBezTo>
                    <a:pt x="104" y="41"/>
                    <a:pt x="104" y="41"/>
                    <a:pt x="104" y="41"/>
                  </a:cubicBezTo>
                  <a:cubicBezTo>
                    <a:pt x="104" y="41"/>
                    <a:pt x="104" y="41"/>
                    <a:pt x="104" y="41"/>
                  </a:cubicBezTo>
                  <a:cubicBezTo>
                    <a:pt x="104" y="32"/>
                    <a:pt x="100" y="23"/>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100" y="23"/>
                    <a:pt x="104" y="32"/>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50"/>
                    <a:pt x="98" y="66"/>
                    <a:pt x="89" y="81"/>
                  </a:cubicBezTo>
                  <a:close/>
                  <a:moveTo>
                    <a:pt x="4" y="54"/>
                  </a:moveTo>
                  <a:cubicBezTo>
                    <a:pt x="4" y="55"/>
                    <a:pt x="4" y="56"/>
                    <a:pt x="5" y="58"/>
                  </a:cubicBezTo>
                  <a:cubicBezTo>
                    <a:pt x="5" y="58"/>
                    <a:pt x="5" y="58"/>
                    <a:pt x="5" y="58"/>
                  </a:cubicBezTo>
                  <a:cubicBezTo>
                    <a:pt x="4" y="56"/>
                    <a:pt x="4" y="55"/>
                    <a:pt x="4" y="54"/>
                  </a:cubicBezTo>
                  <a:cubicBezTo>
                    <a:pt x="4" y="54"/>
                    <a:pt x="4" y="54"/>
                    <a:pt x="4" y="54"/>
                  </a:cubicBezTo>
                  <a:cubicBezTo>
                    <a:pt x="4" y="54"/>
                    <a:pt x="4" y="54"/>
                    <a:pt x="4" y="54"/>
                  </a:cubicBezTo>
                  <a:cubicBezTo>
                    <a:pt x="4" y="54"/>
                    <a:pt x="4" y="54"/>
                    <a:pt x="4" y="54"/>
                  </a:cubicBezTo>
                  <a:cubicBezTo>
                    <a:pt x="4" y="54"/>
                    <a:pt x="4" y="54"/>
                    <a:pt x="4" y="54"/>
                  </a:cubicBezTo>
                  <a:close/>
                  <a:moveTo>
                    <a:pt x="4" y="53"/>
                  </a:moveTo>
                  <a:cubicBezTo>
                    <a:pt x="4" y="53"/>
                    <a:pt x="4" y="53"/>
                    <a:pt x="4" y="52"/>
                  </a:cubicBezTo>
                  <a:cubicBezTo>
                    <a:pt x="4" y="52"/>
                    <a:pt x="4" y="52"/>
                    <a:pt x="4" y="52"/>
                  </a:cubicBezTo>
                  <a:cubicBezTo>
                    <a:pt x="4" y="52"/>
                    <a:pt x="4" y="52"/>
                    <a:pt x="4" y="52"/>
                  </a:cubicBezTo>
                  <a:cubicBezTo>
                    <a:pt x="4" y="52"/>
                    <a:pt x="4" y="52"/>
                    <a:pt x="4" y="52"/>
                  </a:cubicBezTo>
                  <a:cubicBezTo>
                    <a:pt x="4" y="53"/>
                    <a:pt x="4" y="53"/>
                    <a:pt x="4" y="53"/>
                  </a:cubicBezTo>
                  <a:close/>
                  <a:moveTo>
                    <a:pt x="4" y="52"/>
                  </a:moveTo>
                  <a:cubicBezTo>
                    <a:pt x="4" y="52"/>
                    <a:pt x="4" y="51"/>
                    <a:pt x="4" y="51"/>
                  </a:cubicBezTo>
                  <a:cubicBezTo>
                    <a:pt x="4" y="51"/>
                    <a:pt x="4" y="51"/>
                    <a:pt x="4" y="51"/>
                  </a:cubicBezTo>
                  <a:cubicBezTo>
                    <a:pt x="4" y="51"/>
                    <a:pt x="4" y="52"/>
                    <a:pt x="4" y="52"/>
                  </a:cubicBezTo>
                  <a:cubicBezTo>
                    <a:pt x="4" y="52"/>
                    <a:pt x="4" y="52"/>
                    <a:pt x="4" y="52"/>
                  </a:cubicBezTo>
                  <a:cubicBezTo>
                    <a:pt x="4" y="52"/>
                    <a:pt x="4" y="52"/>
                    <a:pt x="4" y="52"/>
                  </a:cubicBezTo>
                  <a:close/>
                  <a:moveTo>
                    <a:pt x="19" y="20"/>
                  </a:moveTo>
                  <a:cubicBezTo>
                    <a:pt x="16" y="23"/>
                    <a:pt x="12" y="27"/>
                    <a:pt x="10" y="32"/>
                  </a:cubicBezTo>
                  <a:cubicBezTo>
                    <a:pt x="10" y="32"/>
                    <a:pt x="10" y="32"/>
                    <a:pt x="10" y="32"/>
                  </a:cubicBezTo>
                  <a:cubicBezTo>
                    <a:pt x="12" y="27"/>
                    <a:pt x="16" y="23"/>
                    <a:pt x="19" y="20"/>
                  </a:cubicBezTo>
                  <a:cubicBezTo>
                    <a:pt x="19" y="20"/>
                    <a:pt x="19" y="20"/>
                    <a:pt x="19" y="20"/>
                  </a:cubicBezTo>
                  <a:cubicBezTo>
                    <a:pt x="22" y="17"/>
                    <a:pt x="25" y="15"/>
                    <a:pt x="27" y="13"/>
                  </a:cubicBezTo>
                  <a:cubicBezTo>
                    <a:pt x="27" y="13"/>
                    <a:pt x="27" y="13"/>
                    <a:pt x="27" y="13"/>
                  </a:cubicBezTo>
                  <a:cubicBezTo>
                    <a:pt x="25" y="15"/>
                    <a:pt x="22" y="17"/>
                    <a:pt x="19" y="20"/>
                  </a:cubicBezTo>
                  <a:close/>
                  <a:moveTo>
                    <a:pt x="37" y="10"/>
                  </a:moveTo>
                  <a:cubicBezTo>
                    <a:pt x="37" y="10"/>
                    <a:pt x="37" y="10"/>
                    <a:pt x="37" y="10"/>
                  </a:cubicBezTo>
                  <a:cubicBezTo>
                    <a:pt x="37" y="10"/>
                    <a:pt x="37" y="10"/>
                    <a:pt x="37" y="10"/>
                  </a:cubicBezTo>
                  <a:cubicBezTo>
                    <a:pt x="37" y="10"/>
                    <a:pt x="37" y="10"/>
                    <a:pt x="37" y="10"/>
                  </a:cubicBezTo>
                  <a:close/>
                  <a:moveTo>
                    <a:pt x="87" y="8"/>
                  </a:moveTo>
                  <a:cubicBezTo>
                    <a:pt x="88" y="8"/>
                    <a:pt x="89" y="9"/>
                    <a:pt x="89" y="10"/>
                  </a:cubicBezTo>
                  <a:cubicBezTo>
                    <a:pt x="89" y="10"/>
                    <a:pt x="89" y="10"/>
                    <a:pt x="89" y="10"/>
                  </a:cubicBezTo>
                  <a:cubicBezTo>
                    <a:pt x="88" y="8"/>
                    <a:pt x="86" y="7"/>
                    <a:pt x="85" y="6"/>
                  </a:cubicBezTo>
                  <a:cubicBezTo>
                    <a:pt x="85" y="6"/>
                    <a:pt x="85" y="6"/>
                    <a:pt x="85" y="6"/>
                  </a:cubicBezTo>
                  <a:cubicBezTo>
                    <a:pt x="85" y="6"/>
                    <a:pt x="86" y="7"/>
                    <a:pt x="87" y="8"/>
                  </a:cubicBezTo>
                  <a:close/>
                  <a:moveTo>
                    <a:pt x="36" y="9"/>
                  </a:moveTo>
                  <a:cubicBezTo>
                    <a:pt x="36" y="9"/>
                    <a:pt x="36" y="9"/>
                    <a:pt x="36" y="9"/>
                  </a:cubicBezTo>
                  <a:cubicBezTo>
                    <a:pt x="36" y="9"/>
                    <a:pt x="36" y="9"/>
                    <a:pt x="36" y="9"/>
                  </a:cubicBezTo>
                  <a:cubicBezTo>
                    <a:pt x="36" y="9"/>
                    <a:pt x="36" y="9"/>
                    <a:pt x="36" y="9"/>
                  </a:cubicBezTo>
                  <a:cubicBezTo>
                    <a:pt x="36" y="9"/>
                    <a:pt x="36" y="9"/>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5"/>
            <p:cNvSpPr/>
            <p:nvPr/>
          </p:nvSpPr>
          <p:spPr bwMode="auto">
            <a:xfrm>
              <a:off x="2412" y="2008"/>
              <a:ext cx="131" cy="71"/>
            </a:xfrm>
            <a:custGeom>
              <a:avLst/>
              <a:gdLst>
                <a:gd name="T0" fmla="*/ 0 w 131"/>
                <a:gd name="T1" fmla="*/ 18 h 71"/>
                <a:gd name="T2" fmla="*/ 0 w 131"/>
                <a:gd name="T3" fmla="*/ 18 h 71"/>
                <a:gd name="T4" fmla="*/ 14 w 131"/>
                <a:gd name="T5" fmla="*/ 10 h 71"/>
                <a:gd name="T6" fmla="*/ 32 w 131"/>
                <a:gd name="T7" fmla="*/ 42 h 71"/>
                <a:gd name="T8" fmla="*/ 60 w 131"/>
                <a:gd name="T9" fmla="*/ 3 h 71"/>
                <a:gd name="T10" fmla="*/ 110 w 131"/>
                <a:gd name="T11" fmla="*/ 35 h 71"/>
                <a:gd name="T12" fmla="*/ 117 w 131"/>
                <a:gd name="T13" fmla="*/ 0 h 71"/>
                <a:gd name="T14" fmla="*/ 131 w 131"/>
                <a:gd name="T15" fmla="*/ 3 h 71"/>
                <a:gd name="T16" fmla="*/ 121 w 131"/>
                <a:gd name="T17" fmla="*/ 60 h 71"/>
                <a:gd name="T18" fmla="*/ 64 w 131"/>
                <a:gd name="T19" fmla="*/ 21 h 71"/>
                <a:gd name="T20" fmla="*/ 28 w 131"/>
                <a:gd name="T21" fmla="*/ 71 h 71"/>
                <a:gd name="T22" fmla="*/ 0 w 131"/>
                <a:gd name="T23" fmla="*/ 18 h 71"/>
                <a:gd name="T24" fmla="*/ 0 w 131"/>
                <a:gd name="T25"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1">
                  <a:moveTo>
                    <a:pt x="0" y="18"/>
                  </a:moveTo>
                  <a:lnTo>
                    <a:pt x="0" y="18"/>
                  </a:lnTo>
                  <a:lnTo>
                    <a:pt x="14" y="10"/>
                  </a:lnTo>
                  <a:lnTo>
                    <a:pt x="32" y="42"/>
                  </a:lnTo>
                  <a:lnTo>
                    <a:pt x="60" y="3"/>
                  </a:lnTo>
                  <a:lnTo>
                    <a:pt x="110" y="35"/>
                  </a:lnTo>
                  <a:lnTo>
                    <a:pt x="117" y="0"/>
                  </a:lnTo>
                  <a:lnTo>
                    <a:pt x="131" y="3"/>
                  </a:lnTo>
                  <a:lnTo>
                    <a:pt x="121" y="60"/>
                  </a:lnTo>
                  <a:lnTo>
                    <a:pt x="64" y="21"/>
                  </a:lnTo>
                  <a:lnTo>
                    <a:pt x="28" y="71"/>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6"/>
            <p:cNvSpPr>
              <a:spLocks noEditPoints="1"/>
            </p:cNvSpPr>
            <p:nvPr/>
          </p:nvSpPr>
          <p:spPr bwMode="auto">
            <a:xfrm>
              <a:off x="2405" y="2001"/>
              <a:ext cx="149" cy="92"/>
            </a:xfrm>
            <a:custGeom>
              <a:avLst/>
              <a:gdLst>
                <a:gd name="T0" fmla="*/ 0 w 149"/>
                <a:gd name="T1" fmla="*/ 28 h 92"/>
                <a:gd name="T2" fmla="*/ 7 w 149"/>
                <a:gd name="T3" fmla="*/ 25 h 92"/>
                <a:gd name="T4" fmla="*/ 0 w 149"/>
                <a:gd name="T5" fmla="*/ 28 h 92"/>
                <a:gd name="T6" fmla="*/ 7 w 149"/>
                <a:gd name="T7" fmla="*/ 21 h 92"/>
                <a:gd name="T8" fmla="*/ 3 w 149"/>
                <a:gd name="T9" fmla="*/ 17 h 92"/>
                <a:gd name="T10" fmla="*/ 21 w 149"/>
                <a:gd name="T11" fmla="*/ 7 h 92"/>
                <a:gd name="T12" fmla="*/ 39 w 149"/>
                <a:gd name="T13" fmla="*/ 35 h 92"/>
                <a:gd name="T14" fmla="*/ 64 w 149"/>
                <a:gd name="T15" fmla="*/ 0 h 92"/>
                <a:gd name="T16" fmla="*/ 114 w 149"/>
                <a:gd name="T17" fmla="*/ 32 h 92"/>
                <a:gd name="T18" fmla="*/ 121 w 149"/>
                <a:gd name="T19" fmla="*/ 0 h 92"/>
                <a:gd name="T20" fmla="*/ 149 w 149"/>
                <a:gd name="T21" fmla="*/ 7 h 92"/>
                <a:gd name="T22" fmla="*/ 131 w 149"/>
                <a:gd name="T23" fmla="*/ 78 h 92"/>
                <a:gd name="T24" fmla="*/ 71 w 149"/>
                <a:gd name="T25" fmla="*/ 39 h 92"/>
                <a:gd name="T26" fmla="*/ 35 w 149"/>
                <a:gd name="T27" fmla="*/ 92 h 92"/>
                <a:gd name="T28" fmla="*/ 0 w 149"/>
                <a:gd name="T29" fmla="*/ 28 h 92"/>
                <a:gd name="T30" fmla="*/ 0 w 149"/>
                <a:gd name="T31" fmla="*/ 28 h 92"/>
                <a:gd name="T32" fmla="*/ 39 w 149"/>
                <a:gd name="T33" fmla="*/ 64 h 92"/>
                <a:gd name="T34" fmla="*/ 67 w 149"/>
                <a:gd name="T35" fmla="*/ 21 h 92"/>
                <a:gd name="T36" fmla="*/ 124 w 149"/>
                <a:gd name="T37" fmla="*/ 53 h 92"/>
                <a:gd name="T38" fmla="*/ 131 w 149"/>
                <a:gd name="T39" fmla="*/ 17 h 92"/>
                <a:gd name="T40" fmla="*/ 124 w 149"/>
                <a:gd name="T41" fmla="*/ 53 h 92"/>
                <a:gd name="T42" fmla="*/ 67 w 149"/>
                <a:gd name="T43" fmla="*/ 21 h 92"/>
                <a:gd name="T44" fmla="*/ 39 w 149"/>
                <a:gd name="T45" fmla="*/ 64 h 92"/>
                <a:gd name="T46" fmla="*/ 39 w 149"/>
                <a:gd name="T47" fmla="*/ 64 h 92"/>
                <a:gd name="T48" fmla="*/ 39 w 149"/>
                <a:gd name="T49" fmla="*/ 64 h 92"/>
                <a:gd name="T50" fmla="*/ 17 w 149"/>
                <a:gd name="T51" fmla="*/ 32 h 92"/>
                <a:gd name="T52" fmla="*/ 17 w 149"/>
                <a:gd name="T53" fmla="*/ 25 h 92"/>
                <a:gd name="T54" fmla="*/ 17 w 149"/>
                <a:gd name="T55" fmla="*/ 25 h 92"/>
                <a:gd name="T56" fmla="*/ 17 w 149"/>
                <a:gd name="T57" fmla="*/ 32 h 92"/>
                <a:gd name="T58" fmla="*/ 17 w 149"/>
                <a:gd name="T59"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92">
                  <a:moveTo>
                    <a:pt x="0" y="28"/>
                  </a:moveTo>
                  <a:lnTo>
                    <a:pt x="7" y="25"/>
                  </a:lnTo>
                  <a:lnTo>
                    <a:pt x="0" y="28"/>
                  </a:lnTo>
                  <a:lnTo>
                    <a:pt x="7" y="21"/>
                  </a:lnTo>
                  <a:lnTo>
                    <a:pt x="3" y="17"/>
                  </a:lnTo>
                  <a:lnTo>
                    <a:pt x="21" y="7"/>
                  </a:lnTo>
                  <a:lnTo>
                    <a:pt x="39" y="35"/>
                  </a:lnTo>
                  <a:lnTo>
                    <a:pt x="64" y="0"/>
                  </a:lnTo>
                  <a:lnTo>
                    <a:pt x="114" y="32"/>
                  </a:lnTo>
                  <a:lnTo>
                    <a:pt x="121" y="0"/>
                  </a:lnTo>
                  <a:lnTo>
                    <a:pt x="149" y="7"/>
                  </a:lnTo>
                  <a:lnTo>
                    <a:pt x="131" y="78"/>
                  </a:lnTo>
                  <a:lnTo>
                    <a:pt x="71" y="39"/>
                  </a:lnTo>
                  <a:lnTo>
                    <a:pt x="35" y="92"/>
                  </a:lnTo>
                  <a:lnTo>
                    <a:pt x="0" y="28"/>
                  </a:lnTo>
                  <a:lnTo>
                    <a:pt x="0" y="28"/>
                  </a:lnTo>
                  <a:close/>
                  <a:moveTo>
                    <a:pt x="39" y="64"/>
                  </a:moveTo>
                  <a:lnTo>
                    <a:pt x="67" y="21"/>
                  </a:lnTo>
                  <a:lnTo>
                    <a:pt x="124" y="53"/>
                  </a:lnTo>
                  <a:lnTo>
                    <a:pt x="131" y="17"/>
                  </a:lnTo>
                  <a:lnTo>
                    <a:pt x="124" y="53"/>
                  </a:lnTo>
                  <a:lnTo>
                    <a:pt x="67" y="21"/>
                  </a:lnTo>
                  <a:lnTo>
                    <a:pt x="39" y="64"/>
                  </a:lnTo>
                  <a:lnTo>
                    <a:pt x="39" y="64"/>
                  </a:lnTo>
                  <a:lnTo>
                    <a:pt x="39" y="64"/>
                  </a:lnTo>
                  <a:close/>
                  <a:moveTo>
                    <a:pt x="17" y="32"/>
                  </a:moveTo>
                  <a:lnTo>
                    <a:pt x="17" y="25"/>
                  </a:lnTo>
                  <a:lnTo>
                    <a:pt x="17" y="25"/>
                  </a:lnTo>
                  <a:lnTo>
                    <a:pt x="17" y="32"/>
                  </a:lnTo>
                  <a:lnTo>
                    <a:pt x="17"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7"/>
            <p:cNvSpPr>
              <a:spLocks noEditPoints="1"/>
            </p:cNvSpPr>
            <p:nvPr/>
          </p:nvSpPr>
          <p:spPr bwMode="auto">
            <a:xfrm>
              <a:off x="2454" y="2018"/>
              <a:ext cx="89" cy="263"/>
            </a:xfrm>
            <a:custGeom>
              <a:avLst/>
              <a:gdLst>
                <a:gd name="T0" fmla="*/ 4 w 89"/>
                <a:gd name="T1" fmla="*/ 213 h 263"/>
                <a:gd name="T2" fmla="*/ 0 w 89"/>
                <a:gd name="T3" fmla="*/ 210 h 263"/>
                <a:gd name="T4" fmla="*/ 11 w 89"/>
                <a:gd name="T5" fmla="*/ 4 h 263"/>
                <a:gd name="T6" fmla="*/ 25 w 89"/>
                <a:gd name="T7" fmla="*/ 0 h 263"/>
                <a:gd name="T8" fmla="*/ 89 w 89"/>
                <a:gd name="T9" fmla="*/ 167 h 263"/>
                <a:gd name="T10" fmla="*/ 54 w 89"/>
                <a:gd name="T11" fmla="*/ 263 h 263"/>
                <a:gd name="T12" fmla="*/ 4 w 89"/>
                <a:gd name="T13" fmla="*/ 213 h 263"/>
                <a:gd name="T14" fmla="*/ 4 w 89"/>
                <a:gd name="T15" fmla="*/ 213 h 263"/>
                <a:gd name="T16" fmla="*/ 50 w 89"/>
                <a:gd name="T17" fmla="*/ 238 h 263"/>
                <a:gd name="T18" fmla="*/ 75 w 89"/>
                <a:gd name="T19" fmla="*/ 167 h 263"/>
                <a:gd name="T20" fmla="*/ 25 w 89"/>
                <a:gd name="T21" fmla="*/ 36 h 263"/>
                <a:gd name="T22" fmla="*/ 15 w 89"/>
                <a:gd name="T23" fmla="*/ 203 h 263"/>
                <a:gd name="T24" fmla="*/ 50 w 89"/>
                <a:gd name="T25" fmla="*/ 238 h 263"/>
                <a:gd name="T26" fmla="*/ 50 w 89"/>
                <a:gd name="T27" fmla="*/ 23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263">
                  <a:moveTo>
                    <a:pt x="4" y="213"/>
                  </a:moveTo>
                  <a:lnTo>
                    <a:pt x="0" y="210"/>
                  </a:lnTo>
                  <a:lnTo>
                    <a:pt x="11" y="4"/>
                  </a:lnTo>
                  <a:lnTo>
                    <a:pt x="25" y="0"/>
                  </a:lnTo>
                  <a:lnTo>
                    <a:pt x="89" y="167"/>
                  </a:lnTo>
                  <a:lnTo>
                    <a:pt x="54" y="263"/>
                  </a:lnTo>
                  <a:lnTo>
                    <a:pt x="4" y="213"/>
                  </a:lnTo>
                  <a:lnTo>
                    <a:pt x="4" y="213"/>
                  </a:lnTo>
                  <a:close/>
                  <a:moveTo>
                    <a:pt x="50" y="238"/>
                  </a:moveTo>
                  <a:lnTo>
                    <a:pt x="75" y="167"/>
                  </a:lnTo>
                  <a:lnTo>
                    <a:pt x="25" y="36"/>
                  </a:lnTo>
                  <a:lnTo>
                    <a:pt x="15" y="203"/>
                  </a:lnTo>
                  <a:lnTo>
                    <a:pt x="50" y="238"/>
                  </a:lnTo>
                  <a:lnTo>
                    <a:pt x="5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8"/>
            <p:cNvSpPr>
              <a:spLocks noEditPoints="1"/>
            </p:cNvSpPr>
            <p:nvPr/>
          </p:nvSpPr>
          <p:spPr bwMode="auto">
            <a:xfrm>
              <a:off x="2447" y="2011"/>
              <a:ext cx="104" cy="284"/>
            </a:xfrm>
            <a:custGeom>
              <a:avLst/>
              <a:gdLst>
                <a:gd name="T0" fmla="*/ 4 w 104"/>
                <a:gd name="T1" fmla="*/ 224 h 284"/>
                <a:gd name="T2" fmla="*/ 11 w 104"/>
                <a:gd name="T3" fmla="*/ 220 h 284"/>
                <a:gd name="T4" fmla="*/ 15 w 104"/>
                <a:gd name="T5" fmla="*/ 213 h 284"/>
                <a:gd name="T6" fmla="*/ 61 w 104"/>
                <a:gd name="T7" fmla="*/ 259 h 284"/>
                <a:gd name="T8" fmla="*/ 61 w 104"/>
                <a:gd name="T9" fmla="*/ 259 h 284"/>
                <a:gd name="T10" fmla="*/ 15 w 104"/>
                <a:gd name="T11" fmla="*/ 213 h 284"/>
                <a:gd name="T12" fmla="*/ 22 w 104"/>
                <a:gd name="T13" fmla="*/ 93 h 284"/>
                <a:gd name="T14" fmla="*/ 15 w 104"/>
                <a:gd name="T15" fmla="*/ 213 h 284"/>
                <a:gd name="T16" fmla="*/ 15 w 104"/>
                <a:gd name="T17" fmla="*/ 213 h 284"/>
                <a:gd name="T18" fmla="*/ 11 w 104"/>
                <a:gd name="T19" fmla="*/ 220 h 284"/>
                <a:gd name="T20" fmla="*/ 4 w 104"/>
                <a:gd name="T21" fmla="*/ 224 h 284"/>
                <a:gd name="T22" fmla="*/ 0 w 104"/>
                <a:gd name="T23" fmla="*/ 220 h 284"/>
                <a:gd name="T24" fmla="*/ 11 w 104"/>
                <a:gd name="T25" fmla="*/ 4 h 284"/>
                <a:gd name="T26" fmla="*/ 36 w 104"/>
                <a:gd name="T27" fmla="*/ 0 h 284"/>
                <a:gd name="T28" fmla="*/ 104 w 104"/>
                <a:gd name="T29" fmla="*/ 174 h 284"/>
                <a:gd name="T30" fmla="*/ 64 w 104"/>
                <a:gd name="T31" fmla="*/ 284 h 284"/>
                <a:gd name="T32" fmla="*/ 4 w 104"/>
                <a:gd name="T33" fmla="*/ 224 h 284"/>
                <a:gd name="T34" fmla="*/ 4 w 104"/>
                <a:gd name="T35" fmla="*/ 224 h 284"/>
                <a:gd name="T36" fmla="*/ 57 w 104"/>
                <a:gd name="T37" fmla="*/ 245 h 284"/>
                <a:gd name="T38" fmla="*/ 61 w 104"/>
                <a:gd name="T39" fmla="*/ 238 h 284"/>
                <a:gd name="T40" fmla="*/ 57 w 104"/>
                <a:gd name="T41" fmla="*/ 245 h 284"/>
                <a:gd name="T42" fmla="*/ 57 w 104"/>
                <a:gd name="T43" fmla="*/ 245 h 284"/>
                <a:gd name="T44" fmla="*/ 29 w 104"/>
                <a:gd name="T45" fmla="*/ 210 h 284"/>
                <a:gd name="T46" fmla="*/ 54 w 104"/>
                <a:gd name="T47" fmla="*/ 231 h 284"/>
                <a:gd name="T48" fmla="*/ 75 w 104"/>
                <a:gd name="T49" fmla="*/ 174 h 284"/>
                <a:gd name="T50" fmla="*/ 36 w 104"/>
                <a:gd name="T51" fmla="*/ 78 h 284"/>
                <a:gd name="T52" fmla="*/ 29 w 104"/>
                <a:gd name="T53" fmla="*/ 210 h 284"/>
                <a:gd name="T54" fmla="*/ 29 w 104"/>
                <a:gd name="T55" fmla="*/ 210 h 284"/>
                <a:gd name="T56" fmla="*/ 89 w 104"/>
                <a:gd name="T57" fmla="*/ 174 h 284"/>
                <a:gd name="T58" fmla="*/ 89 w 104"/>
                <a:gd name="T59" fmla="*/ 174 h 284"/>
                <a:gd name="T60" fmla="*/ 29 w 104"/>
                <a:gd name="T61" fmla="*/ 15 h 284"/>
                <a:gd name="T62" fmla="*/ 25 w 104"/>
                <a:gd name="T63" fmla="*/ 15 h 284"/>
                <a:gd name="T64" fmla="*/ 25 w 104"/>
                <a:gd name="T65" fmla="*/ 43 h 284"/>
                <a:gd name="T66" fmla="*/ 39 w 104"/>
                <a:gd name="T67" fmla="*/ 39 h 284"/>
                <a:gd name="T68" fmla="*/ 89 w 104"/>
                <a:gd name="T69" fmla="*/ 174 h 284"/>
                <a:gd name="T70" fmla="*/ 89 w 104"/>
                <a:gd name="T71" fmla="*/ 17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84">
                  <a:moveTo>
                    <a:pt x="4" y="224"/>
                  </a:moveTo>
                  <a:lnTo>
                    <a:pt x="11" y="220"/>
                  </a:lnTo>
                  <a:lnTo>
                    <a:pt x="15" y="213"/>
                  </a:lnTo>
                  <a:lnTo>
                    <a:pt x="61" y="259"/>
                  </a:lnTo>
                  <a:lnTo>
                    <a:pt x="61" y="259"/>
                  </a:lnTo>
                  <a:lnTo>
                    <a:pt x="15" y="213"/>
                  </a:lnTo>
                  <a:lnTo>
                    <a:pt x="22" y="93"/>
                  </a:lnTo>
                  <a:lnTo>
                    <a:pt x="15" y="213"/>
                  </a:lnTo>
                  <a:lnTo>
                    <a:pt x="15" y="213"/>
                  </a:lnTo>
                  <a:lnTo>
                    <a:pt x="11" y="220"/>
                  </a:lnTo>
                  <a:lnTo>
                    <a:pt x="4" y="224"/>
                  </a:lnTo>
                  <a:lnTo>
                    <a:pt x="0" y="220"/>
                  </a:lnTo>
                  <a:lnTo>
                    <a:pt x="11" y="4"/>
                  </a:lnTo>
                  <a:lnTo>
                    <a:pt x="36" y="0"/>
                  </a:lnTo>
                  <a:lnTo>
                    <a:pt x="104" y="174"/>
                  </a:lnTo>
                  <a:lnTo>
                    <a:pt x="64" y="284"/>
                  </a:lnTo>
                  <a:lnTo>
                    <a:pt x="4" y="224"/>
                  </a:lnTo>
                  <a:lnTo>
                    <a:pt x="4" y="224"/>
                  </a:lnTo>
                  <a:close/>
                  <a:moveTo>
                    <a:pt x="57" y="245"/>
                  </a:moveTo>
                  <a:lnTo>
                    <a:pt x="61" y="238"/>
                  </a:lnTo>
                  <a:lnTo>
                    <a:pt x="57" y="245"/>
                  </a:lnTo>
                  <a:lnTo>
                    <a:pt x="57" y="245"/>
                  </a:lnTo>
                  <a:close/>
                  <a:moveTo>
                    <a:pt x="29" y="210"/>
                  </a:moveTo>
                  <a:lnTo>
                    <a:pt x="54" y="231"/>
                  </a:lnTo>
                  <a:lnTo>
                    <a:pt x="75" y="174"/>
                  </a:lnTo>
                  <a:lnTo>
                    <a:pt x="36" y="78"/>
                  </a:lnTo>
                  <a:lnTo>
                    <a:pt x="29" y="210"/>
                  </a:lnTo>
                  <a:lnTo>
                    <a:pt x="29" y="210"/>
                  </a:lnTo>
                  <a:close/>
                  <a:moveTo>
                    <a:pt x="89" y="174"/>
                  </a:moveTo>
                  <a:lnTo>
                    <a:pt x="89" y="174"/>
                  </a:lnTo>
                  <a:lnTo>
                    <a:pt x="29" y="15"/>
                  </a:lnTo>
                  <a:lnTo>
                    <a:pt x="25" y="15"/>
                  </a:lnTo>
                  <a:lnTo>
                    <a:pt x="25" y="43"/>
                  </a:lnTo>
                  <a:lnTo>
                    <a:pt x="39" y="39"/>
                  </a:lnTo>
                  <a:lnTo>
                    <a:pt x="89" y="174"/>
                  </a:lnTo>
                  <a:lnTo>
                    <a:pt x="8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9"/>
            <p:cNvSpPr/>
            <p:nvPr/>
          </p:nvSpPr>
          <p:spPr bwMode="auto">
            <a:xfrm>
              <a:off x="2006" y="1710"/>
              <a:ext cx="388" cy="316"/>
            </a:xfrm>
            <a:custGeom>
              <a:avLst/>
              <a:gdLst>
                <a:gd name="T0" fmla="*/ 53 w 388"/>
                <a:gd name="T1" fmla="*/ 14 h 316"/>
                <a:gd name="T2" fmla="*/ 0 w 388"/>
                <a:gd name="T3" fmla="*/ 14 h 316"/>
                <a:gd name="T4" fmla="*/ 0 w 388"/>
                <a:gd name="T5" fmla="*/ 0 h 316"/>
                <a:gd name="T6" fmla="*/ 57 w 388"/>
                <a:gd name="T7" fmla="*/ 0 h 316"/>
                <a:gd name="T8" fmla="*/ 388 w 388"/>
                <a:gd name="T9" fmla="*/ 305 h 316"/>
                <a:gd name="T10" fmla="*/ 377 w 388"/>
                <a:gd name="T11" fmla="*/ 316 h 316"/>
                <a:gd name="T12" fmla="*/ 53 w 388"/>
                <a:gd name="T13" fmla="*/ 14 h 316"/>
                <a:gd name="T14" fmla="*/ 53 w 388"/>
                <a:gd name="T15" fmla="*/ 14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16">
                  <a:moveTo>
                    <a:pt x="53" y="14"/>
                  </a:moveTo>
                  <a:lnTo>
                    <a:pt x="0" y="14"/>
                  </a:lnTo>
                  <a:lnTo>
                    <a:pt x="0" y="0"/>
                  </a:lnTo>
                  <a:lnTo>
                    <a:pt x="57" y="0"/>
                  </a:lnTo>
                  <a:lnTo>
                    <a:pt x="388" y="305"/>
                  </a:lnTo>
                  <a:lnTo>
                    <a:pt x="377" y="316"/>
                  </a:lnTo>
                  <a:lnTo>
                    <a:pt x="53" y="14"/>
                  </a:lnTo>
                  <a:lnTo>
                    <a:pt x="53"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0"/>
            <p:cNvSpPr>
              <a:spLocks noEditPoints="1"/>
            </p:cNvSpPr>
            <p:nvPr/>
          </p:nvSpPr>
          <p:spPr bwMode="auto">
            <a:xfrm>
              <a:off x="1999" y="1703"/>
              <a:ext cx="406" cy="333"/>
            </a:xfrm>
            <a:custGeom>
              <a:avLst/>
              <a:gdLst>
                <a:gd name="T0" fmla="*/ 56 w 406"/>
                <a:gd name="T1" fmla="*/ 28 h 333"/>
                <a:gd name="T2" fmla="*/ 0 w 406"/>
                <a:gd name="T3" fmla="*/ 28 h 333"/>
                <a:gd name="T4" fmla="*/ 0 w 406"/>
                <a:gd name="T5" fmla="*/ 0 h 333"/>
                <a:gd name="T6" fmla="*/ 67 w 406"/>
                <a:gd name="T7" fmla="*/ 0 h 333"/>
                <a:gd name="T8" fmla="*/ 406 w 406"/>
                <a:gd name="T9" fmla="*/ 312 h 333"/>
                <a:gd name="T10" fmla="*/ 384 w 406"/>
                <a:gd name="T11" fmla="*/ 333 h 333"/>
                <a:gd name="T12" fmla="*/ 56 w 406"/>
                <a:gd name="T13" fmla="*/ 28 h 333"/>
                <a:gd name="T14" fmla="*/ 56 w 406"/>
                <a:gd name="T15" fmla="*/ 28 h 333"/>
                <a:gd name="T16" fmla="*/ 60 w 406"/>
                <a:gd name="T17" fmla="*/ 14 h 333"/>
                <a:gd name="T18" fmla="*/ 384 w 406"/>
                <a:gd name="T19" fmla="*/ 312 h 333"/>
                <a:gd name="T20" fmla="*/ 60 w 406"/>
                <a:gd name="T21" fmla="*/ 14 h 333"/>
                <a:gd name="T22" fmla="*/ 14 w 406"/>
                <a:gd name="T23" fmla="*/ 14 h 333"/>
                <a:gd name="T24" fmla="*/ 14 w 406"/>
                <a:gd name="T25" fmla="*/ 14 h 333"/>
                <a:gd name="T26" fmla="*/ 60 w 406"/>
                <a:gd name="T27" fmla="*/ 14 h 333"/>
                <a:gd name="T28" fmla="*/ 60 w 406"/>
                <a:gd name="T29" fmla="*/ 21 h 333"/>
                <a:gd name="T30" fmla="*/ 53 w 406"/>
                <a:gd name="T31" fmla="*/ 28 h 333"/>
                <a:gd name="T32" fmla="*/ 60 w 406"/>
                <a:gd name="T33" fmla="*/ 21 h 333"/>
                <a:gd name="T34" fmla="*/ 60 w 406"/>
                <a:gd name="T35" fmla="*/ 14 h 333"/>
                <a:gd name="T36" fmla="*/ 60 w 406"/>
                <a:gd name="T37" fmla="*/ 14 h 333"/>
                <a:gd name="T38" fmla="*/ 60 w 406"/>
                <a:gd name="T39" fmla="*/ 1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333">
                  <a:moveTo>
                    <a:pt x="56" y="28"/>
                  </a:moveTo>
                  <a:lnTo>
                    <a:pt x="0" y="28"/>
                  </a:lnTo>
                  <a:lnTo>
                    <a:pt x="0" y="0"/>
                  </a:lnTo>
                  <a:lnTo>
                    <a:pt x="67" y="0"/>
                  </a:lnTo>
                  <a:lnTo>
                    <a:pt x="406" y="312"/>
                  </a:lnTo>
                  <a:lnTo>
                    <a:pt x="384" y="333"/>
                  </a:lnTo>
                  <a:lnTo>
                    <a:pt x="56" y="28"/>
                  </a:lnTo>
                  <a:lnTo>
                    <a:pt x="56" y="28"/>
                  </a:lnTo>
                  <a:close/>
                  <a:moveTo>
                    <a:pt x="60" y="14"/>
                  </a:moveTo>
                  <a:lnTo>
                    <a:pt x="384" y="312"/>
                  </a:lnTo>
                  <a:lnTo>
                    <a:pt x="60" y="14"/>
                  </a:lnTo>
                  <a:lnTo>
                    <a:pt x="14" y="14"/>
                  </a:lnTo>
                  <a:lnTo>
                    <a:pt x="14" y="14"/>
                  </a:lnTo>
                  <a:lnTo>
                    <a:pt x="60" y="14"/>
                  </a:lnTo>
                  <a:lnTo>
                    <a:pt x="60" y="21"/>
                  </a:lnTo>
                  <a:lnTo>
                    <a:pt x="53" y="28"/>
                  </a:lnTo>
                  <a:lnTo>
                    <a:pt x="60" y="21"/>
                  </a:lnTo>
                  <a:lnTo>
                    <a:pt x="60" y="14"/>
                  </a:lnTo>
                  <a:lnTo>
                    <a:pt x="60" y="14"/>
                  </a:lnTo>
                  <a:lnTo>
                    <a:pt x="6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61"/>
            <p:cNvSpPr>
              <a:spLocks noEditPoints="1"/>
            </p:cNvSpPr>
            <p:nvPr/>
          </p:nvSpPr>
          <p:spPr bwMode="auto">
            <a:xfrm>
              <a:off x="2031" y="1674"/>
              <a:ext cx="35" cy="57"/>
            </a:xfrm>
            <a:custGeom>
              <a:avLst/>
              <a:gdLst>
                <a:gd name="T0" fmla="*/ 0 w 35"/>
                <a:gd name="T1" fmla="*/ 29 h 57"/>
                <a:gd name="T2" fmla="*/ 7 w 35"/>
                <a:gd name="T3" fmla="*/ 18 h 57"/>
                <a:gd name="T4" fmla="*/ 21 w 35"/>
                <a:gd name="T5" fmla="*/ 29 h 57"/>
                <a:gd name="T6" fmla="*/ 21 w 35"/>
                <a:gd name="T7" fmla="*/ 0 h 57"/>
                <a:gd name="T8" fmla="*/ 35 w 35"/>
                <a:gd name="T9" fmla="*/ 0 h 57"/>
                <a:gd name="T10" fmla="*/ 35 w 35"/>
                <a:gd name="T11" fmla="*/ 57 h 57"/>
                <a:gd name="T12" fmla="*/ 0 w 35"/>
                <a:gd name="T13" fmla="*/ 29 h 57"/>
                <a:gd name="T14" fmla="*/ 0 w 35"/>
                <a:gd name="T15" fmla="*/ 29 h 57"/>
                <a:gd name="T16" fmla="*/ 0 w 35"/>
                <a:gd name="T17" fmla="*/ 29 h 57"/>
                <a:gd name="T18" fmla="*/ 0 w 35"/>
                <a:gd name="T19" fmla="*/ 29 h 57"/>
                <a:gd name="T20" fmla="*/ 0 w 35"/>
                <a:gd name="T21" fmla="*/ 29 h 57"/>
                <a:gd name="T22" fmla="*/ 0 w 35"/>
                <a:gd name="T23" fmla="*/ 29 h 57"/>
                <a:gd name="T24" fmla="*/ 0 w 35"/>
                <a:gd name="T2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7">
                  <a:moveTo>
                    <a:pt x="0" y="29"/>
                  </a:moveTo>
                  <a:lnTo>
                    <a:pt x="7" y="18"/>
                  </a:lnTo>
                  <a:lnTo>
                    <a:pt x="21" y="29"/>
                  </a:lnTo>
                  <a:lnTo>
                    <a:pt x="21" y="0"/>
                  </a:lnTo>
                  <a:lnTo>
                    <a:pt x="35" y="0"/>
                  </a:lnTo>
                  <a:lnTo>
                    <a:pt x="35" y="57"/>
                  </a:lnTo>
                  <a:lnTo>
                    <a:pt x="0" y="29"/>
                  </a:lnTo>
                  <a:lnTo>
                    <a:pt x="0" y="29"/>
                  </a:lnTo>
                  <a:close/>
                  <a:moveTo>
                    <a:pt x="0" y="29"/>
                  </a:moveTo>
                  <a:lnTo>
                    <a:pt x="0" y="29"/>
                  </a:lnTo>
                  <a:lnTo>
                    <a:pt x="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2"/>
            <p:cNvSpPr>
              <a:spLocks noEditPoints="1"/>
            </p:cNvSpPr>
            <p:nvPr/>
          </p:nvSpPr>
          <p:spPr bwMode="auto">
            <a:xfrm>
              <a:off x="2020" y="1667"/>
              <a:ext cx="53" cy="82"/>
            </a:xfrm>
            <a:custGeom>
              <a:avLst/>
              <a:gdLst>
                <a:gd name="T0" fmla="*/ 11 w 53"/>
                <a:gd name="T1" fmla="*/ 46 h 82"/>
                <a:gd name="T2" fmla="*/ 3 w 53"/>
                <a:gd name="T3" fmla="*/ 53 h 82"/>
                <a:gd name="T4" fmla="*/ 3 w 53"/>
                <a:gd name="T5" fmla="*/ 39 h 82"/>
                <a:gd name="T6" fmla="*/ 0 w 53"/>
                <a:gd name="T7" fmla="*/ 36 h 82"/>
                <a:gd name="T8" fmla="*/ 3 w 53"/>
                <a:gd name="T9" fmla="*/ 32 h 82"/>
                <a:gd name="T10" fmla="*/ 3 w 53"/>
                <a:gd name="T11" fmla="*/ 18 h 82"/>
                <a:gd name="T12" fmla="*/ 11 w 53"/>
                <a:gd name="T13" fmla="*/ 25 h 82"/>
                <a:gd name="T14" fmla="*/ 18 w 53"/>
                <a:gd name="T15" fmla="*/ 14 h 82"/>
                <a:gd name="T16" fmla="*/ 25 w 53"/>
                <a:gd name="T17" fmla="*/ 18 h 82"/>
                <a:gd name="T18" fmla="*/ 25 w 53"/>
                <a:gd name="T19" fmla="*/ 21 h 82"/>
                <a:gd name="T20" fmla="*/ 25 w 53"/>
                <a:gd name="T21" fmla="*/ 0 h 82"/>
                <a:gd name="T22" fmla="*/ 53 w 53"/>
                <a:gd name="T23" fmla="*/ 0 h 82"/>
                <a:gd name="T24" fmla="*/ 53 w 53"/>
                <a:gd name="T25" fmla="*/ 82 h 82"/>
                <a:gd name="T26" fmla="*/ 11 w 53"/>
                <a:gd name="T27" fmla="*/ 46 h 82"/>
                <a:gd name="T28" fmla="*/ 11 w 53"/>
                <a:gd name="T29" fmla="*/ 46 h 82"/>
                <a:gd name="T30" fmla="*/ 39 w 53"/>
                <a:gd name="T31" fmla="*/ 50 h 82"/>
                <a:gd name="T32" fmla="*/ 39 w 53"/>
                <a:gd name="T33" fmla="*/ 14 h 82"/>
                <a:gd name="T34" fmla="*/ 39 w 53"/>
                <a:gd name="T35" fmla="*/ 50 h 82"/>
                <a:gd name="T36" fmla="*/ 28 w 53"/>
                <a:gd name="T37" fmla="*/ 43 h 82"/>
                <a:gd name="T38" fmla="*/ 21 w 53"/>
                <a:gd name="T39" fmla="*/ 36 h 82"/>
                <a:gd name="T40" fmla="*/ 21 w 53"/>
                <a:gd name="T41" fmla="*/ 36 h 82"/>
                <a:gd name="T42" fmla="*/ 39 w 53"/>
                <a:gd name="T43" fmla="*/ 50 h 82"/>
                <a:gd name="T44" fmla="*/ 39 w 53"/>
                <a:gd name="T45"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82">
                  <a:moveTo>
                    <a:pt x="11" y="46"/>
                  </a:moveTo>
                  <a:lnTo>
                    <a:pt x="3" y="53"/>
                  </a:lnTo>
                  <a:lnTo>
                    <a:pt x="3" y="39"/>
                  </a:lnTo>
                  <a:lnTo>
                    <a:pt x="0" y="36"/>
                  </a:lnTo>
                  <a:lnTo>
                    <a:pt x="3" y="32"/>
                  </a:lnTo>
                  <a:lnTo>
                    <a:pt x="3" y="18"/>
                  </a:lnTo>
                  <a:lnTo>
                    <a:pt x="11" y="25"/>
                  </a:lnTo>
                  <a:lnTo>
                    <a:pt x="18" y="14"/>
                  </a:lnTo>
                  <a:lnTo>
                    <a:pt x="25" y="18"/>
                  </a:lnTo>
                  <a:lnTo>
                    <a:pt x="25" y="21"/>
                  </a:lnTo>
                  <a:lnTo>
                    <a:pt x="25" y="0"/>
                  </a:lnTo>
                  <a:lnTo>
                    <a:pt x="53" y="0"/>
                  </a:lnTo>
                  <a:lnTo>
                    <a:pt x="53" y="82"/>
                  </a:lnTo>
                  <a:lnTo>
                    <a:pt x="11" y="46"/>
                  </a:lnTo>
                  <a:lnTo>
                    <a:pt x="11" y="46"/>
                  </a:lnTo>
                  <a:close/>
                  <a:moveTo>
                    <a:pt x="39" y="50"/>
                  </a:moveTo>
                  <a:lnTo>
                    <a:pt x="39" y="14"/>
                  </a:lnTo>
                  <a:lnTo>
                    <a:pt x="39" y="50"/>
                  </a:lnTo>
                  <a:lnTo>
                    <a:pt x="28" y="43"/>
                  </a:lnTo>
                  <a:lnTo>
                    <a:pt x="21" y="36"/>
                  </a:lnTo>
                  <a:lnTo>
                    <a:pt x="21" y="36"/>
                  </a:lnTo>
                  <a:lnTo>
                    <a:pt x="39" y="50"/>
                  </a:lnTo>
                  <a:lnTo>
                    <a:pt x="3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3"/>
            <p:cNvSpPr/>
            <p:nvPr/>
          </p:nvSpPr>
          <p:spPr bwMode="auto">
            <a:xfrm>
              <a:off x="2586" y="1589"/>
              <a:ext cx="385" cy="398"/>
            </a:xfrm>
            <a:custGeom>
              <a:avLst/>
              <a:gdLst>
                <a:gd name="T0" fmla="*/ 0 w 385"/>
                <a:gd name="T1" fmla="*/ 387 h 398"/>
                <a:gd name="T2" fmla="*/ 371 w 385"/>
                <a:gd name="T3" fmla="*/ 21 h 398"/>
                <a:gd name="T4" fmla="*/ 371 w 385"/>
                <a:gd name="T5" fmla="*/ 0 h 398"/>
                <a:gd name="T6" fmla="*/ 371 w 385"/>
                <a:gd name="T7" fmla="*/ 0 h 398"/>
                <a:gd name="T8" fmla="*/ 385 w 385"/>
                <a:gd name="T9" fmla="*/ 0 h 398"/>
                <a:gd name="T10" fmla="*/ 385 w 385"/>
                <a:gd name="T11" fmla="*/ 28 h 398"/>
                <a:gd name="T12" fmla="*/ 11 w 385"/>
                <a:gd name="T13" fmla="*/ 398 h 398"/>
                <a:gd name="T14" fmla="*/ 0 w 385"/>
                <a:gd name="T15" fmla="*/ 387 h 398"/>
                <a:gd name="T16" fmla="*/ 0 w 385"/>
                <a:gd name="T17" fmla="*/ 38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98">
                  <a:moveTo>
                    <a:pt x="0" y="387"/>
                  </a:moveTo>
                  <a:lnTo>
                    <a:pt x="371" y="21"/>
                  </a:lnTo>
                  <a:lnTo>
                    <a:pt x="371" y="0"/>
                  </a:lnTo>
                  <a:lnTo>
                    <a:pt x="371" y="0"/>
                  </a:lnTo>
                  <a:lnTo>
                    <a:pt x="385" y="0"/>
                  </a:lnTo>
                  <a:lnTo>
                    <a:pt x="385" y="28"/>
                  </a:lnTo>
                  <a:lnTo>
                    <a:pt x="11" y="398"/>
                  </a:lnTo>
                  <a:lnTo>
                    <a:pt x="0" y="387"/>
                  </a:lnTo>
                  <a:lnTo>
                    <a:pt x="0" y="3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4"/>
            <p:cNvSpPr>
              <a:spLocks noEditPoints="1"/>
            </p:cNvSpPr>
            <p:nvPr/>
          </p:nvSpPr>
          <p:spPr bwMode="auto">
            <a:xfrm>
              <a:off x="2576" y="1582"/>
              <a:ext cx="402" cy="415"/>
            </a:xfrm>
            <a:custGeom>
              <a:avLst/>
              <a:gdLst>
                <a:gd name="T0" fmla="*/ 7 w 402"/>
                <a:gd name="T1" fmla="*/ 401 h 415"/>
                <a:gd name="T2" fmla="*/ 10 w 402"/>
                <a:gd name="T3" fmla="*/ 394 h 415"/>
                <a:gd name="T4" fmla="*/ 17 w 402"/>
                <a:gd name="T5" fmla="*/ 401 h 415"/>
                <a:gd name="T6" fmla="*/ 10 w 402"/>
                <a:gd name="T7" fmla="*/ 394 h 415"/>
                <a:gd name="T8" fmla="*/ 7 w 402"/>
                <a:gd name="T9" fmla="*/ 401 h 415"/>
                <a:gd name="T10" fmla="*/ 0 w 402"/>
                <a:gd name="T11" fmla="*/ 394 h 415"/>
                <a:gd name="T12" fmla="*/ 374 w 402"/>
                <a:gd name="T13" fmla="*/ 25 h 415"/>
                <a:gd name="T14" fmla="*/ 374 w 402"/>
                <a:gd name="T15" fmla="*/ 0 h 415"/>
                <a:gd name="T16" fmla="*/ 381 w 402"/>
                <a:gd name="T17" fmla="*/ 0 h 415"/>
                <a:gd name="T18" fmla="*/ 381 w 402"/>
                <a:gd name="T19" fmla="*/ 0 h 415"/>
                <a:gd name="T20" fmla="*/ 402 w 402"/>
                <a:gd name="T21" fmla="*/ 0 h 415"/>
                <a:gd name="T22" fmla="*/ 402 w 402"/>
                <a:gd name="T23" fmla="*/ 35 h 415"/>
                <a:gd name="T24" fmla="*/ 21 w 402"/>
                <a:gd name="T25" fmla="*/ 415 h 415"/>
                <a:gd name="T26" fmla="*/ 7 w 402"/>
                <a:gd name="T27" fmla="*/ 401 h 415"/>
                <a:gd name="T28" fmla="*/ 7 w 402"/>
                <a:gd name="T29" fmla="*/ 401 h 415"/>
                <a:gd name="T30" fmla="*/ 21 w 402"/>
                <a:gd name="T31" fmla="*/ 394 h 415"/>
                <a:gd name="T32" fmla="*/ 388 w 402"/>
                <a:gd name="T33" fmla="*/ 32 h 415"/>
                <a:gd name="T34" fmla="*/ 388 w 402"/>
                <a:gd name="T35" fmla="*/ 14 h 415"/>
                <a:gd name="T36" fmla="*/ 388 w 402"/>
                <a:gd name="T37" fmla="*/ 32 h 415"/>
                <a:gd name="T38" fmla="*/ 21 w 402"/>
                <a:gd name="T39" fmla="*/ 394 h 415"/>
                <a:gd name="T40" fmla="*/ 21 w 402"/>
                <a:gd name="T41" fmla="*/ 3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415">
                  <a:moveTo>
                    <a:pt x="7" y="401"/>
                  </a:moveTo>
                  <a:lnTo>
                    <a:pt x="10" y="394"/>
                  </a:lnTo>
                  <a:lnTo>
                    <a:pt x="17" y="401"/>
                  </a:lnTo>
                  <a:lnTo>
                    <a:pt x="10" y="394"/>
                  </a:lnTo>
                  <a:lnTo>
                    <a:pt x="7" y="401"/>
                  </a:lnTo>
                  <a:lnTo>
                    <a:pt x="0" y="394"/>
                  </a:lnTo>
                  <a:lnTo>
                    <a:pt x="374" y="25"/>
                  </a:lnTo>
                  <a:lnTo>
                    <a:pt x="374" y="0"/>
                  </a:lnTo>
                  <a:lnTo>
                    <a:pt x="381" y="0"/>
                  </a:lnTo>
                  <a:lnTo>
                    <a:pt x="381" y="0"/>
                  </a:lnTo>
                  <a:lnTo>
                    <a:pt x="402" y="0"/>
                  </a:lnTo>
                  <a:lnTo>
                    <a:pt x="402" y="35"/>
                  </a:lnTo>
                  <a:lnTo>
                    <a:pt x="21" y="415"/>
                  </a:lnTo>
                  <a:lnTo>
                    <a:pt x="7" y="401"/>
                  </a:lnTo>
                  <a:lnTo>
                    <a:pt x="7" y="401"/>
                  </a:lnTo>
                  <a:close/>
                  <a:moveTo>
                    <a:pt x="21" y="394"/>
                  </a:moveTo>
                  <a:lnTo>
                    <a:pt x="388" y="32"/>
                  </a:lnTo>
                  <a:lnTo>
                    <a:pt x="388" y="14"/>
                  </a:lnTo>
                  <a:lnTo>
                    <a:pt x="388" y="32"/>
                  </a:lnTo>
                  <a:lnTo>
                    <a:pt x="21" y="394"/>
                  </a:lnTo>
                  <a:lnTo>
                    <a:pt x="21" y="3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5"/>
            <p:cNvSpPr/>
            <p:nvPr/>
          </p:nvSpPr>
          <p:spPr bwMode="auto">
            <a:xfrm>
              <a:off x="2960" y="1596"/>
              <a:ext cx="75" cy="25"/>
            </a:xfrm>
            <a:custGeom>
              <a:avLst/>
              <a:gdLst>
                <a:gd name="T0" fmla="*/ 0 w 75"/>
                <a:gd name="T1" fmla="*/ 11 h 25"/>
                <a:gd name="T2" fmla="*/ 71 w 75"/>
                <a:gd name="T3" fmla="*/ 0 h 25"/>
                <a:gd name="T4" fmla="*/ 75 w 75"/>
                <a:gd name="T5" fmla="*/ 14 h 25"/>
                <a:gd name="T6" fmla="*/ 4 w 75"/>
                <a:gd name="T7" fmla="*/ 25 h 25"/>
                <a:gd name="T8" fmla="*/ 0 w 75"/>
                <a:gd name="T9" fmla="*/ 11 h 25"/>
                <a:gd name="T10" fmla="*/ 0 w 75"/>
                <a:gd name="T11" fmla="*/ 11 h 25"/>
              </a:gdLst>
              <a:ahLst/>
              <a:cxnLst>
                <a:cxn ang="0">
                  <a:pos x="T0" y="T1"/>
                </a:cxn>
                <a:cxn ang="0">
                  <a:pos x="T2" y="T3"/>
                </a:cxn>
                <a:cxn ang="0">
                  <a:pos x="T4" y="T5"/>
                </a:cxn>
                <a:cxn ang="0">
                  <a:pos x="T6" y="T7"/>
                </a:cxn>
                <a:cxn ang="0">
                  <a:pos x="T8" y="T9"/>
                </a:cxn>
                <a:cxn ang="0">
                  <a:pos x="T10" y="T11"/>
                </a:cxn>
              </a:cxnLst>
              <a:rect l="0" t="0" r="r" b="b"/>
              <a:pathLst>
                <a:path w="75" h="25">
                  <a:moveTo>
                    <a:pt x="0" y="11"/>
                  </a:moveTo>
                  <a:lnTo>
                    <a:pt x="71" y="0"/>
                  </a:lnTo>
                  <a:lnTo>
                    <a:pt x="75" y="14"/>
                  </a:lnTo>
                  <a:lnTo>
                    <a:pt x="4" y="25"/>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6"/>
            <p:cNvSpPr/>
            <p:nvPr/>
          </p:nvSpPr>
          <p:spPr bwMode="auto">
            <a:xfrm>
              <a:off x="2953" y="1586"/>
              <a:ext cx="89" cy="42"/>
            </a:xfrm>
            <a:custGeom>
              <a:avLst/>
              <a:gdLst>
                <a:gd name="T0" fmla="*/ 4 w 89"/>
                <a:gd name="T1" fmla="*/ 35 h 42"/>
                <a:gd name="T2" fmla="*/ 0 w 89"/>
                <a:gd name="T3" fmla="*/ 21 h 42"/>
                <a:gd name="T4" fmla="*/ 7 w 89"/>
                <a:gd name="T5" fmla="*/ 21 h 42"/>
                <a:gd name="T6" fmla="*/ 11 w 89"/>
                <a:gd name="T7" fmla="*/ 28 h 42"/>
                <a:gd name="T8" fmla="*/ 7 w 89"/>
                <a:gd name="T9" fmla="*/ 21 h 42"/>
                <a:gd name="T10" fmla="*/ 0 w 89"/>
                <a:gd name="T11" fmla="*/ 21 h 42"/>
                <a:gd name="T12" fmla="*/ 0 w 89"/>
                <a:gd name="T13" fmla="*/ 14 h 42"/>
                <a:gd name="T14" fmla="*/ 86 w 89"/>
                <a:gd name="T15" fmla="*/ 0 h 42"/>
                <a:gd name="T16" fmla="*/ 89 w 89"/>
                <a:gd name="T17" fmla="*/ 28 h 42"/>
                <a:gd name="T18" fmla="*/ 4 w 89"/>
                <a:gd name="T19" fmla="*/ 42 h 42"/>
                <a:gd name="T20" fmla="*/ 4 w 89"/>
                <a:gd name="T21" fmla="*/ 35 h 42"/>
                <a:gd name="T22" fmla="*/ 4 w 89"/>
                <a:gd name="T23"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42">
                  <a:moveTo>
                    <a:pt x="4" y="35"/>
                  </a:moveTo>
                  <a:lnTo>
                    <a:pt x="0" y="21"/>
                  </a:lnTo>
                  <a:lnTo>
                    <a:pt x="7" y="21"/>
                  </a:lnTo>
                  <a:lnTo>
                    <a:pt x="11" y="28"/>
                  </a:lnTo>
                  <a:lnTo>
                    <a:pt x="7" y="21"/>
                  </a:lnTo>
                  <a:lnTo>
                    <a:pt x="0" y="21"/>
                  </a:lnTo>
                  <a:lnTo>
                    <a:pt x="0" y="14"/>
                  </a:lnTo>
                  <a:lnTo>
                    <a:pt x="86" y="0"/>
                  </a:lnTo>
                  <a:lnTo>
                    <a:pt x="89" y="28"/>
                  </a:lnTo>
                  <a:lnTo>
                    <a:pt x="4" y="42"/>
                  </a:lnTo>
                  <a:lnTo>
                    <a:pt x="4" y="35"/>
                  </a:lnTo>
                  <a:lnTo>
                    <a:pt x="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7"/>
            <p:cNvSpPr/>
            <p:nvPr/>
          </p:nvSpPr>
          <p:spPr bwMode="auto">
            <a:xfrm>
              <a:off x="2950" y="1607"/>
              <a:ext cx="64" cy="25"/>
            </a:xfrm>
            <a:custGeom>
              <a:avLst/>
              <a:gdLst>
                <a:gd name="T0" fmla="*/ 0 w 64"/>
                <a:gd name="T1" fmla="*/ 10 h 25"/>
                <a:gd name="T2" fmla="*/ 64 w 64"/>
                <a:gd name="T3" fmla="*/ 0 h 25"/>
                <a:gd name="T4" fmla="*/ 64 w 64"/>
                <a:gd name="T5" fmla="*/ 14 h 25"/>
                <a:gd name="T6" fmla="*/ 3 w 64"/>
                <a:gd name="T7" fmla="*/ 25 h 25"/>
                <a:gd name="T8" fmla="*/ 0 w 64"/>
                <a:gd name="T9" fmla="*/ 10 h 25"/>
                <a:gd name="T10" fmla="*/ 0 w 64"/>
                <a:gd name="T11" fmla="*/ 10 h 25"/>
              </a:gdLst>
              <a:ahLst/>
              <a:cxnLst>
                <a:cxn ang="0">
                  <a:pos x="T0" y="T1"/>
                </a:cxn>
                <a:cxn ang="0">
                  <a:pos x="T2" y="T3"/>
                </a:cxn>
                <a:cxn ang="0">
                  <a:pos x="T4" y="T5"/>
                </a:cxn>
                <a:cxn ang="0">
                  <a:pos x="T6" y="T7"/>
                </a:cxn>
                <a:cxn ang="0">
                  <a:pos x="T8" y="T9"/>
                </a:cxn>
                <a:cxn ang="0">
                  <a:pos x="T10" y="T11"/>
                </a:cxn>
              </a:cxnLst>
              <a:rect l="0" t="0" r="r" b="b"/>
              <a:pathLst>
                <a:path w="64" h="25">
                  <a:moveTo>
                    <a:pt x="0" y="10"/>
                  </a:moveTo>
                  <a:lnTo>
                    <a:pt x="64" y="0"/>
                  </a:lnTo>
                  <a:lnTo>
                    <a:pt x="64" y="14"/>
                  </a:lnTo>
                  <a:lnTo>
                    <a:pt x="3" y="25"/>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8"/>
            <p:cNvSpPr/>
            <p:nvPr/>
          </p:nvSpPr>
          <p:spPr bwMode="auto">
            <a:xfrm>
              <a:off x="2942" y="1600"/>
              <a:ext cx="82" cy="39"/>
            </a:xfrm>
            <a:custGeom>
              <a:avLst/>
              <a:gdLst>
                <a:gd name="T0" fmla="*/ 4 w 82"/>
                <a:gd name="T1" fmla="*/ 32 h 39"/>
                <a:gd name="T2" fmla="*/ 0 w 82"/>
                <a:gd name="T3" fmla="*/ 17 h 39"/>
                <a:gd name="T4" fmla="*/ 8 w 82"/>
                <a:gd name="T5" fmla="*/ 17 h 39"/>
                <a:gd name="T6" fmla="*/ 11 w 82"/>
                <a:gd name="T7" fmla="*/ 25 h 39"/>
                <a:gd name="T8" fmla="*/ 8 w 82"/>
                <a:gd name="T9" fmla="*/ 17 h 39"/>
                <a:gd name="T10" fmla="*/ 0 w 82"/>
                <a:gd name="T11" fmla="*/ 17 h 39"/>
                <a:gd name="T12" fmla="*/ 0 w 82"/>
                <a:gd name="T13" fmla="*/ 10 h 39"/>
                <a:gd name="T14" fmla="*/ 75 w 82"/>
                <a:gd name="T15" fmla="*/ 0 h 39"/>
                <a:gd name="T16" fmla="*/ 82 w 82"/>
                <a:gd name="T17" fmla="*/ 25 h 39"/>
                <a:gd name="T18" fmla="*/ 4 w 82"/>
                <a:gd name="T19" fmla="*/ 39 h 39"/>
                <a:gd name="T20" fmla="*/ 4 w 82"/>
                <a:gd name="T21" fmla="*/ 32 h 39"/>
                <a:gd name="T22" fmla="*/ 4 w 82"/>
                <a:gd name="T23"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39">
                  <a:moveTo>
                    <a:pt x="4" y="32"/>
                  </a:moveTo>
                  <a:lnTo>
                    <a:pt x="0" y="17"/>
                  </a:lnTo>
                  <a:lnTo>
                    <a:pt x="8" y="17"/>
                  </a:lnTo>
                  <a:lnTo>
                    <a:pt x="11" y="25"/>
                  </a:lnTo>
                  <a:lnTo>
                    <a:pt x="8" y="17"/>
                  </a:lnTo>
                  <a:lnTo>
                    <a:pt x="0" y="17"/>
                  </a:lnTo>
                  <a:lnTo>
                    <a:pt x="0" y="10"/>
                  </a:lnTo>
                  <a:lnTo>
                    <a:pt x="75" y="0"/>
                  </a:lnTo>
                  <a:lnTo>
                    <a:pt x="82" y="25"/>
                  </a:lnTo>
                  <a:lnTo>
                    <a:pt x="4" y="39"/>
                  </a:lnTo>
                  <a:lnTo>
                    <a:pt x="4" y="32"/>
                  </a:lnTo>
                  <a:lnTo>
                    <a:pt x="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9"/>
            <p:cNvSpPr/>
            <p:nvPr/>
          </p:nvSpPr>
          <p:spPr bwMode="auto">
            <a:xfrm>
              <a:off x="2251" y="2377"/>
              <a:ext cx="175" cy="521"/>
            </a:xfrm>
            <a:custGeom>
              <a:avLst/>
              <a:gdLst>
                <a:gd name="T0" fmla="*/ 0 w 49"/>
                <a:gd name="T1" fmla="*/ 143 h 147"/>
                <a:gd name="T2" fmla="*/ 19 w 49"/>
                <a:gd name="T3" fmla="*/ 139 h 147"/>
                <a:gd name="T4" fmla="*/ 12 w 49"/>
                <a:gd name="T5" fmla="*/ 76 h 147"/>
                <a:gd name="T6" fmla="*/ 12 w 49"/>
                <a:gd name="T7" fmla="*/ 76 h 147"/>
                <a:gd name="T8" fmla="*/ 12 w 49"/>
                <a:gd name="T9" fmla="*/ 74 h 147"/>
                <a:gd name="T10" fmla="*/ 12 w 49"/>
                <a:gd name="T11" fmla="*/ 74 h 147"/>
                <a:gd name="T12" fmla="*/ 45 w 49"/>
                <a:gd name="T13" fmla="*/ 0 h 147"/>
                <a:gd name="T14" fmla="*/ 45 w 49"/>
                <a:gd name="T15" fmla="*/ 0 h 147"/>
                <a:gd name="T16" fmla="*/ 49 w 49"/>
                <a:gd name="T17" fmla="*/ 2 h 147"/>
                <a:gd name="T18" fmla="*/ 32 w 49"/>
                <a:gd name="T19" fmla="*/ 32 h 147"/>
                <a:gd name="T20" fmla="*/ 32 w 49"/>
                <a:gd name="T21" fmla="*/ 32 h 147"/>
                <a:gd name="T22" fmla="*/ 16 w 49"/>
                <a:gd name="T23" fmla="*/ 74 h 147"/>
                <a:gd name="T24" fmla="*/ 16 w 49"/>
                <a:gd name="T25" fmla="*/ 74 h 147"/>
                <a:gd name="T26" fmla="*/ 16 w 49"/>
                <a:gd name="T27" fmla="*/ 76 h 147"/>
                <a:gd name="T28" fmla="*/ 16 w 49"/>
                <a:gd name="T29" fmla="*/ 76 h 147"/>
                <a:gd name="T30" fmla="*/ 23 w 49"/>
                <a:gd name="T31" fmla="*/ 140 h 147"/>
                <a:gd name="T32" fmla="*/ 23 w 49"/>
                <a:gd name="T33" fmla="*/ 140 h 147"/>
                <a:gd name="T34" fmla="*/ 24 w 49"/>
                <a:gd name="T35" fmla="*/ 142 h 147"/>
                <a:gd name="T36" fmla="*/ 1 w 49"/>
                <a:gd name="T37" fmla="*/ 147 h 147"/>
                <a:gd name="T38" fmla="*/ 0 w 49"/>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47">
                  <a:moveTo>
                    <a:pt x="0" y="143"/>
                  </a:moveTo>
                  <a:cubicBezTo>
                    <a:pt x="19" y="139"/>
                    <a:pt x="19" y="139"/>
                    <a:pt x="19" y="139"/>
                  </a:cubicBezTo>
                  <a:cubicBezTo>
                    <a:pt x="18" y="130"/>
                    <a:pt x="15" y="89"/>
                    <a:pt x="12" y="76"/>
                  </a:cubicBezTo>
                  <a:cubicBezTo>
                    <a:pt x="12" y="76"/>
                    <a:pt x="12" y="76"/>
                    <a:pt x="12" y="76"/>
                  </a:cubicBezTo>
                  <a:cubicBezTo>
                    <a:pt x="12" y="76"/>
                    <a:pt x="12" y="75"/>
                    <a:pt x="12" y="74"/>
                  </a:cubicBezTo>
                  <a:cubicBezTo>
                    <a:pt x="12" y="74"/>
                    <a:pt x="12" y="74"/>
                    <a:pt x="12" y="74"/>
                  </a:cubicBezTo>
                  <a:cubicBezTo>
                    <a:pt x="12" y="56"/>
                    <a:pt x="45" y="0"/>
                    <a:pt x="45" y="0"/>
                  </a:cubicBezTo>
                  <a:cubicBezTo>
                    <a:pt x="45" y="0"/>
                    <a:pt x="45" y="0"/>
                    <a:pt x="45" y="0"/>
                  </a:cubicBezTo>
                  <a:cubicBezTo>
                    <a:pt x="49" y="2"/>
                    <a:pt x="49" y="2"/>
                    <a:pt x="49" y="2"/>
                  </a:cubicBezTo>
                  <a:cubicBezTo>
                    <a:pt x="49" y="2"/>
                    <a:pt x="40" y="16"/>
                    <a:pt x="32" y="32"/>
                  </a:cubicBezTo>
                  <a:cubicBezTo>
                    <a:pt x="32" y="32"/>
                    <a:pt x="32" y="32"/>
                    <a:pt x="32" y="32"/>
                  </a:cubicBezTo>
                  <a:cubicBezTo>
                    <a:pt x="24" y="48"/>
                    <a:pt x="16" y="67"/>
                    <a:pt x="16" y="74"/>
                  </a:cubicBezTo>
                  <a:cubicBezTo>
                    <a:pt x="16" y="74"/>
                    <a:pt x="16" y="74"/>
                    <a:pt x="16" y="74"/>
                  </a:cubicBezTo>
                  <a:cubicBezTo>
                    <a:pt x="16" y="75"/>
                    <a:pt x="16" y="75"/>
                    <a:pt x="16" y="76"/>
                  </a:cubicBezTo>
                  <a:cubicBezTo>
                    <a:pt x="16" y="76"/>
                    <a:pt x="16" y="76"/>
                    <a:pt x="16" y="76"/>
                  </a:cubicBezTo>
                  <a:cubicBezTo>
                    <a:pt x="19" y="90"/>
                    <a:pt x="23" y="140"/>
                    <a:pt x="23" y="140"/>
                  </a:cubicBezTo>
                  <a:cubicBezTo>
                    <a:pt x="23" y="140"/>
                    <a:pt x="23" y="140"/>
                    <a:pt x="23" y="140"/>
                  </a:cubicBezTo>
                  <a:cubicBezTo>
                    <a:pt x="24" y="142"/>
                    <a:pt x="24" y="142"/>
                    <a:pt x="24" y="142"/>
                  </a:cubicBezTo>
                  <a:cubicBezTo>
                    <a:pt x="1" y="147"/>
                    <a:pt x="1" y="147"/>
                    <a:pt x="1" y="147"/>
                  </a:cubicBezTo>
                  <a:cubicBezTo>
                    <a:pt x="0" y="143"/>
                    <a:pt x="0" y="143"/>
                    <a:pt x="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0"/>
            <p:cNvSpPr>
              <a:spLocks noEditPoints="1"/>
            </p:cNvSpPr>
            <p:nvPr/>
          </p:nvSpPr>
          <p:spPr bwMode="auto">
            <a:xfrm>
              <a:off x="2244" y="2366"/>
              <a:ext cx="189" cy="540"/>
            </a:xfrm>
            <a:custGeom>
              <a:avLst/>
              <a:gdLst>
                <a:gd name="T0" fmla="*/ 0 w 53"/>
                <a:gd name="T1" fmla="*/ 147 h 152"/>
                <a:gd name="T2" fmla="*/ 3 w 53"/>
                <a:gd name="T3" fmla="*/ 148 h 152"/>
                <a:gd name="T4" fmla="*/ 0 w 53"/>
                <a:gd name="T5" fmla="*/ 147 h 152"/>
                <a:gd name="T6" fmla="*/ 19 w 53"/>
                <a:gd name="T7" fmla="*/ 140 h 152"/>
                <a:gd name="T8" fmla="*/ 12 w 53"/>
                <a:gd name="T9" fmla="*/ 80 h 152"/>
                <a:gd name="T10" fmla="*/ 12 w 53"/>
                <a:gd name="T11" fmla="*/ 77 h 152"/>
                <a:gd name="T12" fmla="*/ 29 w 53"/>
                <a:gd name="T13" fmla="*/ 33 h 152"/>
                <a:gd name="T14" fmla="*/ 45 w 53"/>
                <a:gd name="T15" fmla="*/ 3 h 152"/>
                <a:gd name="T16" fmla="*/ 53 w 53"/>
                <a:gd name="T17" fmla="*/ 4 h 152"/>
                <a:gd name="T18" fmla="*/ 52 w 53"/>
                <a:gd name="T19" fmla="*/ 6 h 152"/>
                <a:gd name="T20" fmla="*/ 52 w 53"/>
                <a:gd name="T21" fmla="*/ 6 h 152"/>
                <a:gd name="T22" fmla="*/ 52 w 53"/>
                <a:gd name="T23" fmla="*/ 6 h 152"/>
                <a:gd name="T24" fmla="*/ 52 w 53"/>
                <a:gd name="T25" fmla="*/ 6 h 152"/>
                <a:gd name="T26" fmla="*/ 52 w 53"/>
                <a:gd name="T27" fmla="*/ 7 h 152"/>
                <a:gd name="T28" fmla="*/ 51 w 53"/>
                <a:gd name="T29" fmla="*/ 9 h 152"/>
                <a:gd name="T30" fmla="*/ 47 w 53"/>
                <a:gd name="T31" fmla="*/ 15 h 152"/>
                <a:gd name="T32" fmla="*/ 36 w 53"/>
                <a:gd name="T33" fmla="*/ 36 h 152"/>
                <a:gd name="T34" fmla="*/ 20 w 53"/>
                <a:gd name="T35" fmla="*/ 77 h 152"/>
                <a:gd name="T36" fmla="*/ 20 w 53"/>
                <a:gd name="T37" fmla="*/ 77 h 152"/>
                <a:gd name="T38" fmla="*/ 20 w 53"/>
                <a:gd name="T39" fmla="*/ 78 h 152"/>
                <a:gd name="T40" fmla="*/ 27 w 53"/>
                <a:gd name="T41" fmla="*/ 143 h 152"/>
                <a:gd name="T42" fmla="*/ 27 w 53"/>
                <a:gd name="T43" fmla="*/ 143 h 152"/>
                <a:gd name="T44" fmla="*/ 1 w 53"/>
                <a:gd name="T45" fmla="*/ 152 h 152"/>
                <a:gd name="T46" fmla="*/ 14 w 53"/>
                <a:gd name="T47" fmla="*/ 145 h 152"/>
                <a:gd name="T48" fmla="*/ 23 w 53"/>
                <a:gd name="T49" fmla="*/ 144 h 152"/>
                <a:gd name="T50" fmla="*/ 14 w 53"/>
                <a:gd name="T51" fmla="*/ 145 h 152"/>
                <a:gd name="T52" fmla="*/ 16 w 53"/>
                <a:gd name="T53" fmla="*/ 79 h 152"/>
                <a:gd name="T54" fmla="*/ 22 w 53"/>
                <a:gd name="T55" fmla="*/ 127 h 152"/>
                <a:gd name="T56" fmla="*/ 16 w 53"/>
                <a:gd name="T57" fmla="*/ 79 h 152"/>
                <a:gd name="T58" fmla="*/ 16 w 53"/>
                <a:gd name="T59" fmla="*/ 77 h 152"/>
                <a:gd name="T60" fmla="*/ 16 w 53"/>
                <a:gd name="T61" fmla="*/ 77 h 152"/>
                <a:gd name="T62" fmla="*/ 16 w 53"/>
                <a:gd name="T63" fmla="*/ 77 h 152"/>
                <a:gd name="T64" fmla="*/ 16 w 53"/>
                <a:gd name="T65" fmla="*/ 77 h 152"/>
                <a:gd name="T66" fmla="*/ 16 w 53"/>
                <a:gd name="T67" fmla="*/ 77 h 152"/>
                <a:gd name="T68" fmla="*/ 23 w 53"/>
                <a:gd name="T69" fmla="*/ 54 h 152"/>
                <a:gd name="T70" fmla="*/ 32 w 53"/>
                <a:gd name="T71" fmla="*/ 34 h 152"/>
                <a:gd name="T72" fmla="*/ 40 w 53"/>
                <a:gd name="T73" fmla="*/ 20 h 152"/>
                <a:gd name="T74" fmla="*/ 32 w 53"/>
                <a:gd name="T75"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152">
                  <a:moveTo>
                    <a:pt x="1" y="150"/>
                  </a:moveTo>
                  <a:cubicBezTo>
                    <a:pt x="0" y="147"/>
                    <a:pt x="0" y="147"/>
                    <a:pt x="0" y="147"/>
                  </a:cubicBezTo>
                  <a:cubicBezTo>
                    <a:pt x="2" y="146"/>
                    <a:pt x="2" y="146"/>
                    <a:pt x="2" y="146"/>
                  </a:cubicBezTo>
                  <a:cubicBezTo>
                    <a:pt x="3" y="148"/>
                    <a:pt x="3" y="148"/>
                    <a:pt x="3" y="148"/>
                  </a:cubicBezTo>
                  <a:cubicBezTo>
                    <a:pt x="2" y="146"/>
                    <a:pt x="2" y="146"/>
                    <a:pt x="2" y="146"/>
                  </a:cubicBezTo>
                  <a:cubicBezTo>
                    <a:pt x="0" y="147"/>
                    <a:pt x="0" y="147"/>
                    <a:pt x="0" y="147"/>
                  </a:cubicBezTo>
                  <a:cubicBezTo>
                    <a:pt x="0" y="145"/>
                    <a:pt x="0" y="145"/>
                    <a:pt x="0" y="145"/>
                  </a:cubicBezTo>
                  <a:cubicBezTo>
                    <a:pt x="19" y="140"/>
                    <a:pt x="19" y="140"/>
                    <a:pt x="19" y="140"/>
                  </a:cubicBezTo>
                  <a:cubicBezTo>
                    <a:pt x="18" y="129"/>
                    <a:pt x="14" y="91"/>
                    <a:pt x="12" y="80"/>
                  </a:cubicBezTo>
                  <a:cubicBezTo>
                    <a:pt x="12" y="80"/>
                    <a:pt x="12" y="80"/>
                    <a:pt x="12" y="80"/>
                  </a:cubicBezTo>
                  <a:cubicBezTo>
                    <a:pt x="12" y="79"/>
                    <a:pt x="12" y="78"/>
                    <a:pt x="12" y="77"/>
                  </a:cubicBezTo>
                  <a:cubicBezTo>
                    <a:pt x="12" y="77"/>
                    <a:pt x="12" y="77"/>
                    <a:pt x="12" y="77"/>
                  </a:cubicBezTo>
                  <a:cubicBezTo>
                    <a:pt x="12" y="67"/>
                    <a:pt x="21" y="49"/>
                    <a:pt x="29" y="33"/>
                  </a:cubicBezTo>
                  <a:cubicBezTo>
                    <a:pt x="29" y="33"/>
                    <a:pt x="29" y="33"/>
                    <a:pt x="29" y="33"/>
                  </a:cubicBezTo>
                  <a:cubicBezTo>
                    <a:pt x="36" y="18"/>
                    <a:pt x="44" y="5"/>
                    <a:pt x="45" y="3"/>
                  </a:cubicBezTo>
                  <a:cubicBezTo>
                    <a:pt x="45" y="3"/>
                    <a:pt x="45" y="3"/>
                    <a:pt x="45" y="3"/>
                  </a:cubicBezTo>
                  <a:cubicBezTo>
                    <a:pt x="46" y="0"/>
                    <a:pt x="46" y="0"/>
                    <a:pt x="46" y="0"/>
                  </a:cubicBezTo>
                  <a:cubicBezTo>
                    <a:pt x="53" y="4"/>
                    <a:pt x="53" y="4"/>
                    <a:pt x="53" y="4"/>
                  </a:cubicBezTo>
                  <a:cubicBezTo>
                    <a:pt x="53" y="6"/>
                    <a:pt x="53" y="6"/>
                    <a:pt x="53"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7"/>
                    <a:pt x="52" y="7"/>
                    <a:pt x="52" y="7"/>
                  </a:cubicBezTo>
                  <a:cubicBezTo>
                    <a:pt x="52" y="7"/>
                    <a:pt x="52" y="7"/>
                    <a:pt x="52" y="7"/>
                  </a:cubicBezTo>
                  <a:cubicBezTo>
                    <a:pt x="52" y="7"/>
                    <a:pt x="51" y="8"/>
                    <a:pt x="51" y="9"/>
                  </a:cubicBezTo>
                  <a:cubicBezTo>
                    <a:pt x="51" y="9"/>
                    <a:pt x="51" y="9"/>
                    <a:pt x="51" y="9"/>
                  </a:cubicBezTo>
                  <a:cubicBezTo>
                    <a:pt x="50" y="10"/>
                    <a:pt x="49" y="12"/>
                    <a:pt x="47" y="15"/>
                  </a:cubicBezTo>
                  <a:cubicBezTo>
                    <a:pt x="47" y="15"/>
                    <a:pt x="47" y="15"/>
                    <a:pt x="47" y="15"/>
                  </a:cubicBezTo>
                  <a:cubicBezTo>
                    <a:pt x="44" y="21"/>
                    <a:pt x="40" y="28"/>
                    <a:pt x="36" y="36"/>
                  </a:cubicBezTo>
                  <a:cubicBezTo>
                    <a:pt x="36" y="36"/>
                    <a:pt x="36" y="36"/>
                    <a:pt x="36" y="36"/>
                  </a:cubicBezTo>
                  <a:cubicBezTo>
                    <a:pt x="28" y="52"/>
                    <a:pt x="20" y="70"/>
                    <a:pt x="20" y="77"/>
                  </a:cubicBezTo>
                  <a:cubicBezTo>
                    <a:pt x="20" y="77"/>
                    <a:pt x="20" y="77"/>
                    <a:pt x="20" y="77"/>
                  </a:cubicBezTo>
                  <a:cubicBezTo>
                    <a:pt x="20" y="77"/>
                    <a:pt x="20" y="77"/>
                    <a:pt x="20" y="77"/>
                  </a:cubicBezTo>
                  <a:cubicBezTo>
                    <a:pt x="20" y="77"/>
                    <a:pt x="20" y="77"/>
                    <a:pt x="20" y="77"/>
                  </a:cubicBezTo>
                  <a:cubicBezTo>
                    <a:pt x="20" y="78"/>
                    <a:pt x="20" y="78"/>
                    <a:pt x="20" y="78"/>
                  </a:cubicBezTo>
                  <a:cubicBezTo>
                    <a:pt x="20" y="78"/>
                    <a:pt x="20" y="78"/>
                    <a:pt x="20" y="78"/>
                  </a:cubicBezTo>
                  <a:cubicBezTo>
                    <a:pt x="23" y="93"/>
                    <a:pt x="27" y="140"/>
                    <a:pt x="27" y="143"/>
                  </a:cubicBezTo>
                  <a:cubicBezTo>
                    <a:pt x="27" y="143"/>
                    <a:pt x="27" y="143"/>
                    <a:pt x="27" y="143"/>
                  </a:cubicBezTo>
                  <a:cubicBezTo>
                    <a:pt x="27" y="143"/>
                    <a:pt x="27" y="143"/>
                    <a:pt x="27" y="143"/>
                  </a:cubicBezTo>
                  <a:cubicBezTo>
                    <a:pt x="27" y="143"/>
                    <a:pt x="27" y="143"/>
                    <a:pt x="27" y="143"/>
                  </a:cubicBezTo>
                  <a:cubicBezTo>
                    <a:pt x="28" y="147"/>
                    <a:pt x="28" y="147"/>
                    <a:pt x="28" y="147"/>
                  </a:cubicBezTo>
                  <a:cubicBezTo>
                    <a:pt x="1" y="152"/>
                    <a:pt x="1" y="152"/>
                    <a:pt x="1" y="152"/>
                  </a:cubicBezTo>
                  <a:cubicBezTo>
                    <a:pt x="1" y="150"/>
                    <a:pt x="1" y="150"/>
                    <a:pt x="1" y="150"/>
                  </a:cubicBezTo>
                  <a:close/>
                  <a:moveTo>
                    <a:pt x="14" y="145"/>
                  </a:moveTo>
                  <a:cubicBezTo>
                    <a:pt x="23" y="144"/>
                    <a:pt x="23" y="144"/>
                    <a:pt x="23" y="144"/>
                  </a:cubicBezTo>
                  <a:cubicBezTo>
                    <a:pt x="23" y="144"/>
                    <a:pt x="23" y="144"/>
                    <a:pt x="23" y="144"/>
                  </a:cubicBezTo>
                  <a:cubicBezTo>
                    <a:pt x="23" y="144"/>
                    <a:pt x="23" y="144"/>
                    <a:pt x="23" y="144"/>
                  </a:cubicBezTo>
                  <a:cubicBezTo>
                    <a:pt x="14" y="145"/>
                    <a:pt x="14" y="145"/>
                    <a:pt x="14" y="145"/>
                  </a:cubicBezTo>
                  <a:close/>
                  <a:moveTo>
                    <a:pt x="16" y="77"/>
                  </a:moveTo>
                  <a:cubicBezTo>
                    <a:pt x="16" y="78"/>
                    <a:pt x="16" y="78"/>
                    <a:pt x="16" y="79"/>
                  </a:cubicBezTo>
                  <a:cubicBezTo>
                    <a:pt x="16" y="79"/>
                    <a:pt x="16" y="79"/>
                    <a:pt x="16" y="79"/>
                  </a:cubicBezTo>
                  <a:cubicBezTo>
                    <a:pt x="18" y="88"/>
                    <a:pt x="20" y="111"/>
                    <a:pt x="22" y="127"/>
                  </a:cubicBezTo>
                  <a:cubicBezTo>
                    <a:pt x="22" y="127"/>
                    <a:pt x="22" y="127"/>
                    <a:pt x="22" y="127"/>
                  </a:cubicBezTo>
                  <a:cubicBezTo>
                    <a:pt x="20" y="111"/>
                    <a:pt x="18" y="88"/>
                    <a:pt x="16" y="79"/>
                  </a:cubicBezTo>
                  <a:cubicBezTo>
                    <a:pt x="16" y="79"/>
                    <a:pt x="16" y="79"/>
                    <a:pt x="16" y="79"/>
                  </a:cubicBezTo>
                  <a:cubicBezTo>
                    <a:pt x="16" y="78"/>
                    <a:pt x="16" y="78"/>
                    <a:pt x="16" y="77"/>
                  </a:cubicBezTo>
                  <a:cubicBezTo>
                    <a:pt x="16" y="77"/>
                    <a:pt x="16" y="77"/>
                    <a:pt x="16" y="77"/>
                  </a:cubicBezTo>
                  <a:cubicBezTo>
                    <a:pt x="16" y="77"/>
                    <a:pt x="16" y="77"/>
                    <a:pt x="16" y="77"/>
                  </a:cubicBezTo>
                  <a:cubicBezTo>
                    <a:pt x="16" y="77"/>
                    <a:pt x="16" y="77"/>
                    <a:pt x="16" y="77"/>
                  </a:cubicBezTo>
                  <a:cubicBezTo>
                    <a:pt x="16" y="77"/>
                    <a:pt x="16" y="77"/>
                    <a:pt x="16" y="77"/>
                  </a:cubicBezTo>
                  <a:close/>
                  <a:moveTo>
                    <a:pt x="16" y="77"/>
                  </a:moveTo>
                  <a:cubicBezTo>
                    <a:pt x="16" y="77"/>
                    <a:pt x="16" y="77"/>
                    <a:pt x="16" y="77"/>
                  </a:cubicBezTo>
                  <a:cubicBezTo>
                    <a:pt x="16" y="77"/>
                    <a:pt x="16" y="77"/>
                    <a:pt x="16" y="77"/>
                  </a:cubicBezTo>
                  <a:cubicBezTo>
                    <a:pt x="16" y="77"/>
                    <a:pt x="16" y="77"/>
                    <a:pt x="16" y="77"/>
                  </a:cubicBezTo>
                  <a:close/>
                  <a:moveTo>
                    <a:pt x="32" y="34"/>
                  </a:moveTo>
                  <a:cubicBezTo>
                    <a:pt x="29" y="41"/>
                    <a:pt x="26" y="48"/>
                    <a:pt x="23" y="54"/>
                  </a:cubicBezTo>
                  <a:cubicBezTo>
                    <a:pt x="23" y="54"/>
                    <a:pt x="23" y="54"/>
                    <a:pt x="23" y="54"/>
                  </a:cubicBezTo>
                  <a:cubicBezTo>
                    <a:pt x="26" y="48"/>
                    <a:pt x="29" y="41"/>
                    <a:pt x="32" y="34"/>
                  </a:cubicBezTo>
                  <a:cubicBezTo>
                    <a:pt x="32" y="34"/>
                    <a:pt x="32" y="34"/>
                    <a:pt x="32" y="34"/>
                  </a:cubicBezTo>
                  <a:cubicBezTo>
                    <a:pt x="35" y="29"/>
                    <a:pt x="38" y="24"/>
                    <a:pt x="40" y="20"/>
                  </a:cubicBezTo>
                  <a:cubicBezTo>
                    <a:pt x="40" y="20"/>
                    <a:pt x="40" y="20"/>
                    <a:pt x="40" y="20"/>
                  </a:cubicBezTo>
                  <a:cubicBezTo>
                    <a:pt x="38" y="24"/>
                    <a:pt x="35" y="29"/>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71"/>
            <p:cNvSpPr/>
            <p:nvPr/>
          </p:nvSpPr>
          <p:spPr bwMode="auto">
            <a:xfrm>
              <a:off x="2561" y="2377"/>
              <a:ext cx="232" cy="521"/>
            </a:xfrm>
            <a:custGeom>
              <a:avLst/>
              <a:gdLst>
                <a:gd name="T0" fmla="*/ 44 w 65"/>
                <a:gd name="T1" fmla="*/ 147 h 147"/>
                <a:gd name="T2" fmla="*/ 44 w 65"/>
                <a:gd name="T3" fmla="*/ 145 h 147"/>
                <a:gd name="T4" fmla="*/ 49 w 65"/>
                <a:gd name="T5" fmla="*/ 91 h 147"/>
                <a:gd name="T6" fmla="*/ 49 w 65"/>
                <a:gd name="T7" fmla="*/ 91 h 147"/>
                <a:gd name="T8" fmla="*/ 49 w 65"/>
                <a:gd name="T9" fmla="*/ 90 h 147"/>
                <a:gd name="T10" fmla="*/ 49 w 65"/>
                <a:gd name="T11" fmla="*/ 90 h 147"/>
                <a:gd name="T12" fmla="*/ 25 w 65"/>
                <a:gd name="T13" fmla="*/ 40 h 147"/>
                <a:gd name="T14" fmla="*/ 25 w 65"/>
                <a:gd name="T15" fmla="*/ 40 h 147"/>
                <a:gd name="T16" fmla="*/ 0 w 65"/>
                <a:gd name="T17" fmla="*/ 2 h 147"/>
                <a:gd name="T18" fmla="*/ 0 w 65"/>
                <a:gd name="T19" fmla="*/ 2 h 147"/>
                <a:gd name="T20" fmla="*/ 3 w 65"/>
                <a:gd name="T21" fmla="*/ 0 h 147"/>
                <a:gd name="T22" fmla="*/ 28 w 65"/>
                <a:gd name="T23" fmla="*/ 38 h 147"/>
                <a:gd name="T24" fmla="*/ 28 w 65"/>
                <a:gd name="T25" fmla="*/ 38 h 147"/>
                <a:gd name="T26" fmla="*/ 53 w 65"/>
                <a:gd name="T27" fmla="*/ 90 h 147"/>
                <a:gd name="T28" fmla="*/ 53 w 65"/>
                <a:gd name="T29" fmla="*/ 90 h 147"/>
                <a:gd name="T30" fmla="*/ 53 w 65"/>
                <a:gd name="T31" fmla="*/ 92 h 147"/>
                <a:gd name="T32" fmla="*/ 53 w 65"/>
                <a:gd name="T33" fmla="*/ 92 h 147"/>
                <a:gd name="T34" fmla="*/ 48 w 65"/>
                <a:gd name="T35" fmla="*/ 143 h 147"/>
                <a:gd name="T36" fmla="*/ 48 w 65"/>
                <a:gd name="T37" fmla="*/ 143 h 147"/>
                <a:gd name="T38" fmla="*/ 65 w 65"/>
                <a:gd name="T39" fmla="*/ 143 h 147"/>
                <a:gd name="T40" fmla="*/ 65 w 65"/>
                <a:gd name="T41" fmla="*/ 147 h 147"/>
                <a:gd name="T42" fmla="*/ 44 w 65"/>
                <a:gd name="T4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147">
                  <a:moveTo>
                    <a:pt x="44" y="147"/>
                  </a:moveTo>
                  <a:cubicBezTo>
                    <a:pt x="44" y="145"/>
                    <a:pt x="44" y="145"/>
                    <a:pt x="44" y="145"/>
                  </a:cubicBezTo>
                  <a:cubicBezTo>
                    <a:pt x="44" y="145"/>
                    <a:pt x="47" y="107"/>
                    <a:pt x="49" y="91"/>
                  </a:cubicBezTo>
                  <a:cubicBezTo>
                    <a:pt x="49" y="91"/>
                    <a:pt x="49" y="91"/>
                    <a:pt x="49" y="91"/>
                  </a:cubicBezTo>
                  <a:cubicBezTo>
                    <a:pt x="49" y="91"/>
                    <a:pt x="49" y="91"/>
                    <a:pt x="49" y="90"/>
                  </a:cubicBezTo>
                  <a:cubicBezTo>
                    <a:pt x="49" y="90"/>
                    <a:pt x="49" y="90"/>
                    <a:pt x="49" y="90"/>
                  </a:cubicBezTo>
                  <a:cubicBezTo>
                    <a:pt x="50" y="83"/>
                    <a:pt x="37" y="60"/>
                    <a:pt x="25" y="40"/>
                  </a:cubicBezTo>
                  <a:cubicBezTo>
                    <a:pt x="25" y="40"/>
                    <a:pt x="25" y="40"/>
                    <a:pt x="25" y="40"/>
                  </a:cubicBezTo>
                  <a:cubicBezTo>
                    <a:pt x="12" y="20"/>
                    <a:pt x="0" y="2"/>
                    <a:pt x="0" y="2"/>
                  </a:cubicBezTo>
                  <a:cubicBezTo>
                    <a:pt x="0" y="2"/>
                    <a:pt x="0" y="2"/>
                    <a:pt x="0" y="2"/>
                  </a:cubicBezTo>
                  <a:cubicBezTo>
                    <a:pt x="3" y="0"/>
                    <a:pt x="3" y="0"/>
                    <a:pt x="3" y="0"/>
                  </a:cubicBezTo>
                  <a:cubicBezTo>
                    <a:pt x="3" y="0"/>
                    <a:pt x="16" y="18"/>
                    <a:pt x="28" y="38"/>
                  </a:cubicBezTo>
                  <a:cubicBezTo>
                    <a:pt x="28" y="38"/>
                    <a:pt x="28" y="38"/>
                    <a:pt x="28" y="38"/>
                  </a:cubicBezTo>
                  <a:cubicBezTo>
                    <a:pt x="41" y="58"/>
                    <a:pt x="53" y="80"/>
                    <a:pt x="53" y="90"/>
                  </a:cubicBezTo>
                  <a:cubicBezTo>
                    <a:pt x="53" y="90"/>
                    <a:pt x="53" y="90"/>
                    <a:pt x="53" y="90"/>
                  </a:cubicBezTo>
                  <a:cubicBezTo>
                    <a:pt x="53" y="91"/>
                    <a:pt x="53" y="91"/>
                    <a:pt x="53" y="92"/>
                  </a:cubicBezTo>
                  <a:cubicBezTo>
                    <a:pt x="53" y="92"/>
                    <a:pt x="53" y="92"/>
                    <a:pt x="53" y="92"/>
                  </a:cubicBezTo>
                  <a:cubicBezTo>
                    <a:pt x="51" y="105"/>
                    <a:pt x="49" y="135"/>
                    <a:pt x="48" y="143"/>
                  </a:cubicBezTo>
                  <a:cubicBezTo>
                    <a:pt x="48" y="143"/>
                    <a:pt x="48" y="143"/>
                    <a:pt x="48" y="143"/>
                  </a:cubicBezTo>
                  <a:cubicBezTo>
                    <a:pt x="65" y="143"/>
                    <a:pt x="65" y="143"/>
                    <a:pt x="65" y="143"/>
                  </a:cubicBezTo>
                  <a:cubicBezTo>
                    <a:pt x="65" y="147"/>
                    <a:pt x="65" y="147"/>
                    <a:pt x="65" y="147"/>
                  </a:cubicBezTo>
                  <a:cubicBezTo>
                    <a:pt x="44" y="147"/>
                    <a:pt x="44" y="147"/>
                    <a:pt x="4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2"/>
            <p:cNvSpPr>
              <a:spLocks noEditPoints="1"/>
            </p:cNvSpPr>
            <p:nvPr/>
          </p:nvSpPr>
          <p:spPr bwMode="auto">
            <a:xfrm>
              <a:off x="2551" y="2366"/>
              <a:ext cx="249" cy="540"/>
            </a:xfrm>
            <a:custGeom>
              <a:avLst/>
              <a:gdLst>
                <a:gd name="T0" fmla="*/ 47 w 70"/>
                <a:gd name="T1" fmla="*/ 150 h 152"/>
                <a:gd name="T2" fmla="*/ 47 w 70"/>
                <a:gd name="T3" fmla="*/ 150 h 152"/>
                <a:gd name="T4" fmla="*/ 45 w 70"/>
                <a:gd name="T5" fmla="*/ 152 h 152"/>
                <a:gd name="T6" fmla="*/ 45 w 70"/>
                <a:gd name="T7" fmla="*/ 148 h 152"/>
                <a:gd name="T8" fmla="*/ 45 w 70"/>
                <a:gd name="T9" fmla="*/ 148 h 152"/>
                <a:gd name="T10" fmla="*/ 45 w 70"/>
                <a:gd name="T11" fmla="*/ 148 h 152"/>
                <a:gd name="T12" fmla="*/ 45 w 70"/>
                <a:gd name="T13" fmla="*/ 148 h 152"/>
                <a:gd name="T14" fmla="*/ 45 w 70"/>
                <a:gd name="T15" fmla="*/ 147 h 152"/>
                <a:gd name="T16" fmla="*/ 45 w 70"/>
                <a:gd name="T17" fmla="*/ 146 h 152"/>
                <a:gd name="T18" fmla="*/ 46 w 70"/>
                <a:gd name="T19" fmla="*/ 142 h 152"/>
                <a:gd name="T20" fmla="*/ 47 w 70"/>
                <a:gd name="T21" fmla="*/ 127 h 152"/>
                <a:gd name="T22" fmla="*/ 50 w 70"/>
                <a:gd name="T23" fmla="*/ 94 h 152"/>
                <a:gd name="T24" fmla="*/ 50 w 70"/>
                <a:gd name="T25" fmla="*/ 93 h 152"/>
                <a:gd name="T26" fmla="*/ 50 w 70"/>
                <a:gd name="T27" fmla="*/ 93 h 152"/>
                <a:gd name="T28" fmla="*/ 26 w 70"/>
                <a:gd name="T29" fmla="*/ 44 h 152"/>
                <a:gd name="T30" fmla="*/ 1 w 70"/>
                <a:gd name="T31" fmla="*/ 7 h 152"/>
                <a:gd name="T32" fmla="*/ 7 w 70"/>
                <a:gd name="T33" fmla="*/ 0 h 152"/>
                <a:gd name="T34" fmla="*/ 8 w 70"/>
                <a:gd name="T35" fmla="*/ 2 h 152"/>
                <a:gd name="T36" fmla="*/ 8 w 70"/>
                <a:gd name="T37" fmla="*/ 2 h 152"/>
                <a:gd name="T38" fmla="*/ 8 w 70"/>
                <a:gd name="T39" fmla="*/ 2 h 152"/>
                <a:gd name="T40" fmla="*/ 8 w 70"/>
                <a:gd name="T41" fmla="*/ 2 h 152"/>
                <a:gd name="T42" fmla="*/ 9 w 70"/>
                <a:gd name="T43" fmla="*/ 3 h 152"/>
                <a:gd name="T44" fmla="*/ 10 w 70"/>
                <a:gd name="T45" fmla="*/ 5 h 152"/>
                <a:gd name="T46" fmla="*/ 16 w 70"/>
                <a:gd name="T47" fmla="*/ 13 h 152"/>
                <a:gd name="T48" fmla="*/ 33 w 70"/>
                <a:gd name="T49" fmla="*/ 40 h 152"/>
                <a:gd name="T50" fmla="*/ 58 w 70"/>
                <a:gd name="T51" fmla="*/ 93 h 152"/>
                <a:gd name="T52" fmla="*/ 58 w 70"/>
                <a:gd name="T53" fmla="*/ 94 h 152"/>
                <a:gd name="T54" fmla="*/ 58 w 70"/>
                <a:gd name="T55" fmla="*/ 95 h 152"/>
                <a:gd name="T56" fmla="*/ 53 w 70"/>
                <a:gd name="T57" fmla="*/ 144 h 152"/>
                <a:gd name="T58" fmla="*/ 70 w 70"/>
                <a:gd name="T59" fmla="*/ 144 h 152"/>
                <a:gd name="T60" fmla="*/ 47 w 70"/>
                <a:gd name="T61" fmla="*/ 152 h 152"/>
                <a:gd name="T62" fmla="*/ 52 w 70"/>
                <a:gd name="T63" fmla="*/ 109 h 152"/>
                <a:gd name="T64" fmla="*/ 52 w 70"/>
                <a:gd name="T65" fmla="*/ 109 h 152"/>
                <a:gd name="T66" fmla="*/ 53 w 70"/>
                <a:gd name="T67" fmla="*/ 108 h 152"/>
                <a:gd name="T68" fmla="*/ 52 w 70"/>
                <a:gd name="T69" fmla="*/ 108 h 152"/>
                <a:gd name="T70" fmla="*/ 53 w 70"/>
                <a:gd name="T71" fmla="*/ 108 h 152"/>
                <a:gd name="T72" fmla="*/ 53 w 70"/>
                <a:gd name="T73" fmla="*/ 108 h 152"/>
                <a:gd name="T74" fmla="*/ 53 w 70"/>
                <a:gd name="T75" fmla="*/ 107 h 152"/>
                <a:gd name="T76" fmla="*/ 53 w 70"/>
                <a:gd name="T77" fmla="*/ 107 h 152"/>
                <a:gd name="T78" fmla="*/ 54 w 70"/>
                <a:gd name="T79" fmla="*/ 95 h 152"/>
                <a:gd name="T80" fmla="*/ 54 w 70"/>
                <a:gd name="T81" fmla="*/ 95 h 152"/>
                <a:gd name="T82" fmla="*/ 53 w 70"/>
                <a:gd name="T83" fmla="*/ 107 h 152"/>
                <a:gd name="T84" fmla="*/ 54 w 70"/>
                <a:gd name="T85" fmla="*/ 93 h 152"/>
                <a:gd name="T86" fmla="*/ 54 w 70"/>
                <a:gd name="T87" fmla="*/ 93 h 152"/>
                <a:gd name="T88" fmla="*/ 54 w 70"/>
                <a:gd name="T89" fmla="*/ 93 h 152"/>
                <a:gd name="T90" fmla="*/ 54 w 70"/>
                <a:gd name="T91" fmla="*/ 90 h 152"/>
                <a:gd name="T92" fmla="*/ 54 w 70"/>
                <a:gd name="T93" fmla="*/ 90 h 152"/>
                <a:gd name="T94" fmla="*/ 43 w 70"/>
                <a:gd name="T95" fmla="*/ 65 h 152"/>
                <a:gd name="T96" fmla="*/ 54 w 70"/>
                <a:gd name="T97" fmla="*/ 90 h 152"/>
                <a:gd name="T98" fmla="*/ 43 w 70"/>
                <a:gd name="T99" fmla="*/ 65 h 152"/>
                <a:gd name="T100" fmla="*/ 43 w 70"/>
                <a:gd name="T101" fmla="*/ 65 h 152"/>
                <a:gd name="T102" fmla="*/ 43 w 70"/>
                <a:gd name="T103" fmla="*/ 65 h 152"/>
                <a:gd name="T104" fmla="*/ 43 w 70"/>
                <a:gd name="T105" fmla="*/ 65 h 152"/>
                <a:gd name="T106" fmla="*/ 43 w 70"/>
                <a:gd name="T107" fmla="*/ 64 h 152"/>
                <a:gd name="T108" fmla="*/ 43 w 70"/>
                <a:gd name="T109" fmla="*/ 64 h 152"/>
                <a:gd name="T110" fmla="*/ 35 w 70"/>
                <a:gd name="T111" fmla="*/ 51 h 152"/>
                <a:gd name="T112" fmla="*/ 35 w 70"/>
                <a:gd name="T113" fmla="*/ 51 h 152"/>
                <a:gd name="T114" fmla="*/ 35 w 70"/>
                <a:gd name="T115" fmla="*/ 51 h 152"/>
                <a:gd name="T116" fmla="*/ 30 w 70"/>
                <a:gd name="T117" fmla="*/ 42 h 152"/>
                <a:gd name="T118" fmla="*/ 24 w 70"/>
                <a:gd name="T119" fmla="*/ 34 h 152"/>
                <a:gd name="T120" fmla="*/ 29 w 70"/>
                <a:gd name="T121"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 h="152">
                  <a:moveTo>
                    <a:pt x="47" y="152"/>
                  </a:moveTo>
                  <a:cubicBezTo>
                    <a:pt x="47" y="150"/>
                    <a:pt x="47" y="150"/>
                    <a:pt x="47" y="150"/>
                  </a:cubicBezTo>
                  <a:cubicBezTo>
                    <a:pt x="49" y="150"/>
                    <a:pt x="49" y="150"/>
                    <a:pt x="49" y="150"/>
                  </a:cubicBezTo>
                  <a:cubicBezTo>
                    <a:pt x="47" y="150"/>
                    <a:pt x="47" y="150"/>
                    <a:pt x="47" y="150"/>
                  </a:cubicBezTo>
                  <a:cubicBezTo>
                    <a:pt x="47" y="152"/>
                    <a:pt x="47" y="152"/>
                    <a:pt x="47" y="152"/>
                  </a:cubicBezTo>
                  <a:cubicBezTo>
                    <a:pt x="45" y="152"/>
                    <a:pt x="45" y="152"/>
                    <a:pt x="45" y="152"/>
                  </a:cubicBezTo>
                  <a:cubicBezTo>
                    <a:pt x="45" y="150"/>
                    <a:pt x="45" y="150"/>
                    <a:pt x="45" y="150"/>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7"/>
                  </a:cubicBezTo>
                  <a:cubicBezTo>
                    <a:pt x="45" y="147"/>
                    <a:pt x="45" y="147"/>
                    <a:pt x="45" y="147"/>
                  </a:cubicBezTo>
                  <a:cubicBezTo>
                    <a:pt x="45" y="147"/>
                    <a:pt x="45" y="147"/>
                    <a:pt x="45" y="146"/>
                  </a:cubicBezTo>
                  <a:cubicBezTo>
                    <a:pt x="45" y="146"/>
                    <a:pt x="45" y="146"/>
                    <a:pt x="45" y="146"/>
                  </a:cubicBezTo>
                  <a:cubicBezTo>
                    <a:pt x="45" y="145"/>
                    <a:pt x="45" y="144"/>
                    <a:pt x="46" y="142"/>
                  </a:cubicBezTo>
                  <a:cubicBezTo>
                    <a:pt x="46" y="142"/>
                    <a:pt x="46" y="142"/>
                    <a:pt x="46" y="142"/>
                  </a:cubicBezTo>
                  <a:cubicBezTo>
                    <a:pt x="46" y="138"/>
                    <a:pt x="46" y="133"/>
                    <a:pt x="47" y="127"/>
                  </a:cubicBezTo>
                  <a:cubicBezTo>
                    <a:pt x="47" y="127"/>
                    <a:pt x="47" y="127"/>
                    <a:pt x="47" y="127"/>
                  </a:cubicBezTo>
                  <a:cubicBezTo>
                    <a:pt x="48" y="115"/>
                    <a:pt x="49" y="102"/>
                    <a:pt x="50" y="94"/>
                  </a:cubicBezTo>
                  <a:cubicBezTo>
                    <a:pt x="50" y="94"/>
                    <a:pt x="50" y="94"/>
                    <a:pt x="50" y="94"/>
                  </a:cubicBezTo>
                  <a:cubicBezTo>
                    <a:pt x="50" y="94"/>
                    <a:pt x="50" y="94"/>
                    <a:pt x="50" y="93"/>
                  </a:cubicBezTo>
                  <a:cubicBezTo>
                    <a:pt x="50" y="93"/>
                    <a:pt x="50" y="93"/>
                    <a:pt x="50" y="93"/>
                  </a:cubicBezTo>
                  <a:cubicBezTo>
                    <a:pt x="50" y="93"/>
                    <a:pt x="50" y="93"/>
                    <a:pt x="50" y="93"/>
                  </a:cubicBezTo>
                  <a:cubicBezTo>
                    <a:pt x="50" y="93"/>
                    <a:pt x="50" y="93"/>
                    <a:pt x="50" y="93"/>
                  </a:cubicBezTo>
                  <a:cubicBezTo>
                    <a:pt x="51" y="87"/>
                    <a:pt x="38" y="64"/>
                    <a:pt x="26" y="44"/>
                  </a:cubicBezTo>
                  <a:cubicBezTo>
                    <a:pt x="26" y="44"/>
                    <a:pt x="26" y="44"/>
                    <a:pt x="26" y="44"/>
                  </a:cubicBezTo>
                  <a:cubicBezTo>
                    <a:pt x="14" y="24"/>
                    <a:pt x="1" y="7"/>
                    <a:pt x="1" y="7"/>
                  </a:cubicBezTo>
                  <a:cubicBezTo>
                    <a:pt x="1" y="7"/>
                    <a:pt x="1" y="7"/>
                    <a:pt x="1" y="7"/>
                  </a:cubicBezTo>
                  <a:cubicBezTo>
                    <a:pt x="0" y="5"/>
                    <a:pt x="0" y="5"/>
                    <a:pt x="0" y="5"/>
                  </a:cubicBezTo>
                  <a:cubicBezTo>
                    <a:pt x="7" y="0"/>
                    <a:pt x="7" y="0"/>
                    <a:pt x="7" y="0"/>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9" y="3"/>
                  </a:cubicBezTo>
                  <a:cubicBezTo>
                    <a:pt x="9" y="3"/>
                    <a:pt x="9" y="3"/>
                    <a:pt x="9" y="3"/>
                  </a:cubicBezTo>
                  <a:cubicBezTo>
                    <a:pt x="9" y="3"/>
                    <a:pt x="9" y="4"/>
                    <a:pt x="10" y="5"/>
                  </a:cubicBezTo>
                  <a:cubicBezTo>
                    <a:pt x="10" y="5"/>
                    <a:pt x="10" y="5"/>
                    <a:pt x="10" y="5"/>
                  </a:cubicBezTo>
                  <a:cubicBezTo>
                    <a:pt x="11" y="7"/>
                    <a:pt x="13" y="10"/>
                    <a:pt x="16" y="13"/>
                  </a:cubicBezTo>
                  <a:cubicBezTo>
                    <a:pt x="16" y="13"/>
                    <a:pt x="16" y="13"/>
                    <a:pt x="16" y="13"/>
                  </a:cubicBezTo>
                  <a:cubicBezTo>
                    <a:pt x="20" y="20"/>
                    <a:pt x="27" y="30"/>
                    <a:pt x="33" y="40"/>
                  </a:cubicBezTo>
                  <a:cubicBezTo>
                    <a:pt x="33" y="40"/>
                    <a:pt x="33" y="40"/>
                    <a:pt x="33" y="40"/>
                  </a:cubicBezTo>
                  <a:cubicBezTo>
                    <a:pt x="45" y="60"/>
                    <a:pt x="58" y="82"/>
                    <a:pt x="58" y="93"/>
                  </a:cubicBezTo>
                  <a:cubicBezTo>
                    <a:pt x="58" y="93"/>
                    <a:pt x="58" y="93"/>
                    <a:pt x="58" y="93"/>
                  </a:cubicBezTo>
                  <a:cubicBezTo>
                    <a:pt x="58" y="93"/>
                    <a:pt x="58" y="94"/>
                    <a:pt x="58" y="94"/>
                  </a:cubicBezTo>
                  <a:cubicBezTo>
                    <a:pt x="58" y="94"/>
                    <a:pt x="58" y="94"/>
                    <a:pt x="58" y="94"/>
                  </a:cubicBezTo>
                  <a:cubicBezTo>
                    <a:pt x="58" y="94"/>
                    <a:pt x="58" y="95"/>
                    <a:pt x="58" y="95"/>
                  </a:cubicBezTo>
                  <a:cubicBezTo>
                    <a:pt x="58" y="95"/>
                    <a:pt x="58" y="95"/>
                    <a:pt x="58" y="95"/>
                  </a:cubicBezTo>
                  <a:cubicBezTo>
                    <a:pt x="56" y="107"/>
                    <a:pt x="54" y="134"/>
                    <a:pt x="53" y="144"/>
                  </a:cubicBezTo>
                  <a:cubicBezTo>
                    <a:pt x="53" y="144"/>
                    <a:pt x="53" y="144"/>
                    <a:pt x="53" y="144"/>
                  </a:cubicBezTo>
                  <a:cubicBezTo>
                    <a:pt x="70" y="144"/>
                    <a:pt x="70" y="144"/>
                    <a:pt x="70" y="144"/>
                  </a:cubicBezTo>
                  <a:cubicBezTo>
                    <a:pt x="70" y="152"/>
                    <a:pt x="70" y="152"/>
                    <a:pt x="70" y="152"/>
                  </a:cubicBezTo>
                  <a:cubicBezTo>
                    <a:pt x="47" y="152"/>
                    <a:pt x="47" y="152"/>
                    <a:pt x="47" y="152"/>
                  </a:cubicBezTo>
                  <a:close/>
                  <a:moveTo>
                    <a:pt x="52" y="109"/>
                  </a:moveTo>
                  <a:cubicBezTo>
                    <a:pt x="52" y="109"/>
                    <a:pt x="52" y="109"/>
                    <a:pt x="52" y="109"/>
                  </a:cubicBezTo>
                  <a:cubicBezTo>
                    <a:pt x="52" y="109"/>
                    <a:pt x="52" y="109"/>
                    <a:pt x="52" y="109"/>
                  </a:cubicBezTo>
                  <a:cubicBezTo>
                    <a:pt x="52" y="109"/>
                    <a:pt x="52" y="109"/>
                    <a:pt x="52" y="109"/>
                  </a:cubicBezTo>
                  <a:close/>
                  <a:moveTo>
                    <a:pt x="52" y="108"/>
                  </a:moveTo>
                  <a:cubicBezTo>
                    <a:pt x="52" y="108"/>
                    <a:pt x="52" y="108"/>
                    <a:pt x="53" y="108"/>
                  </a:cubicBezTo>
                  <a:cubicBezTo>
                    <a:pt x="53" y="108"/>
                    <a:pt x="53" y="108"/>
                    <a:pt x="53" y="108"/>
                  </a:cubicBezTo>
                  <a:cubicBezTo>
                    <a:pt x="52" y="108"/>
                    <a:pt x="52" y="108"/>
                    <a:pt x="52" y="108"/>
                  </a:cubicBezTo>
                  <a:close/>
                  <a:moveTo>
                    <a:pt x="53" y="108"/>
                  </a:moveTo>
                  <a:cubicBezTo>
                    <a:pt x="53" y="108"/>
                    <a:pt x="53" y="108"/>
                    <a:pt x="53" y="108"/>
                  </a:cubicBezTo>
                  <a:cubicBezTo>
                    <a:pt x="53" y="108"/>
                    <a:pt x="53" y="108"/>
                    <a:pt x="53" y="108"/>
                  </a:cubicBezTo>
                  <a:cubicBezTo>
                    <a:pt x="53" y="108"/>
                    <a:pt x="53" y="108"/>
                    <a:pt x="53" y="108"/>
                  </a:cubicBezTo>
                  <a:close/>
                  <a:moveTo>
                    <a:pt x="53" y="107"/>
                  </a:moveTo>
                  <a:cubicBezTo>
                    <a:pt x="53" y="107"/>
                    <a:pt x="53" y="107"/>
                    <a:pt x="53" y="107"/>
                  </a:cubicBezTo>
                  <a:cubicBezTo>
                    <a:pt x="53" y="107"/>
                    <a:pt x="53" y="107"/>
                    <a:pt x="53" y="107"/>
                  </a:cubicBezTo>
                  <a:cubicBezTo>
                    <a:pt x="53" y="107"/>
                    <a:pt x="53" y="107"/>
                    <a:pt x="53" y="107"/>
                  </a:cubicBezTo>
                  <a:close/>
                  <a:moveTo>
                    <a:pt x="53" y="107"/>
                  </a:moveTo>
                  <a:cubicBezTo>
                    <a:pt x="53" y="102"/>
                    <a:pt x="54" y="98"/>
                    <a:pt x="54" y="95"/>
                  </a:cubicBezTo>
                  <a:cubicBezTo>
                    <a:pt x="54" y="95"/>
                    <a:pt x="54" y="95"/>
                    <a:pt x="54" y="95"/>
                  </a:cubicBezTo>
                  <a:cubicBezTo>
                    <a:pt x="54" y="95"/>
                    <a:pt x="54" y="95"/>
                    <a:pt x="54" y="95"/>
                  </a:cubicBezTo>
                  <a:cubicBezTo>
                    <a:pt x="54" y="95"/>
                    <a:pt x="54" y="95"/>
                    <a:pt x="54" y="95"/>
                  </a:cubicBezTo>
                  <a:cubicBezTo>
                    <a:pt x="54" y="98"/>
                    <a:pt x="53" y="102"/>
                    <a:pt x="53" y="107"/>
                  </a:cubicBezTo>
                  <a:close/>
                  <a:moveTo>
                    <a:pt x="54" y="93"/>
                  </a:moveTo>
                  <a:cubicBezTo>
                    <a:pt x="54" y="93"/>
                    <a:pt x="54" y="93"/>
                    <a:pt x="54" y="93"/>
                  </a:cubicBezTo>
                  <a:cubicBezTo>
                    <a:pt x="54" y="93"/>
                    <a:pt x="54" y="93"/>
                    <a:pt x="54" y="93"/>
                  </a:cubicBezTo>
                  <a:cubicBezTo>
                    <a:pt x="54" y="93"/>
                    <a:pt x="54" y="93"/>
                    <a:pt x="54" y="93"/>
                  </a:cubicBezTo>
                  <a:cubicBezTo>
                    <a:pt x="54" y="93"/>
                    <a:pt x="54" y="93"/>
                    <a:pt x="54" y="93"/>
                  </a:cubicBezTo>
                  <a:cubicBezTo>
                    <a:pt x="54" y="93"/>
                    <a:pt x="54" y="93"/>
                    <a:pt x="54" y="93"/>
                  </a:cubicBezTo>
                  <a:close/>
                  <a:moveTo>
                    <a:pt x="54" y="90"/>
                  </a:moveTo>
                  <a:cubicBezTo>
                    <a:pt x="54" y="90"/>
                    <a:pt x="54" y="90"/>
                    <a:pt x="54" y="90"/>
                  </a:cubicBezTo>
                  <a:cubicBezTo>
                    <a:pt x="54" y="90"/>
                    <a:pt x="54" y="90"/>
                    <a:pt x="54" y="90"/>
                  </a:cubicBezTo>
                  <a:cubicBezTo>
                    <a:pt x="54" y="90"/>
                    <a:pt x="54" y="90"/>
                    <a:pt x="54" y="90"/>
                  </a:cubicBezTo>
                  <a:close/>
                  <a:moveTo>
                    <a:pt x="54" y="90"/>
                  </a:moveTo>
                  <a:cubicBezTo>
                    <a:pt x="53" y="84"/>
                    <a:pt x="48" y="75"/>
                    <a:pt x="43" y="65"/>
                  </a:cubicBezTo>
                  <a:cubicBezTo>
                    <a:pt x="43" y="65"/>
                    <a:pt x="43" y="65"/>
                    <a:pt x="43" y="65"/>
                  </a:cubicBezTo>
                  <a:cubicBezTo>
                    <a:pt x="48" y="75"/>
                    <a:pt x="53" y="84"/>
                    <a:pt x="54" y="90"/>
                  </a:cubicBezTo>
                  <a:close/>
                  <a:moveTo>
                    <a:pt x="43" y="65"/>
                  </a:moveTo>
                  <a:cubicBezTo>
                    <a:pt x="43" y="65"/>
                    <a:pt x="43" y="65"/>
                    <a:pt x="43" y="65"/>
                  </a:cubicBezTo>
                  <a:cubicBezTo>
                    <a:pt x="43" y="65"/>
                    <a:pt x="43" y="65"/>
                    <a:pt x="43" y="65"/>
                  </a:cubicBezTo>
                  <a:cubicBezTo>
                    <a:pt x="43" y="65"/>
                    <a:pt x="43" y="65"/>
                    <a:pt x="43" y="65"/>
                  </a:cubicBezTo>
                  <a:close/>
                  <a:moveTo>
                    <a:pt x="43" y="65"/>
                  </a:moveTo>
                  <a:cubicBezTo>
                    <a:pt x="43" y="65"/>
                    <a:pt x="43" y="65"/>
                    <a:pt x="43" y="65"/>
                  </a:cubicBezTo>
                  <a:cubicBezTo>
                    <a:pt x="43" y="65"/>
                    <a:pt x="43" y="65"/>
                    <a:pt x="43" y="65"/>
                  </a:cubicBezTo>
                  <a:cubicBezTo>
                    <a:pt x="43" y="65"/>
                    <a:pt x="43" y="65"/>
                    <a:pt x="43" y="65"/>
                  </a:cubicBezTo>
                  <a:close/>
                  <a:moveTo>
                    <a:pt x="43" y="64"/>
                  </a:moveTo>
                  <a:cubicBezTo>
                    <a:pt x="43" y="64"/>
                    <a:pt x="43" y="64"/>
                    <a:pt x="43" y="64"/>
                  </a:cubicBezTo>
                  <a:cubicBezTo>
                    <a:pt x="43" y="64"/>
                    <a:pt x="43" y="64"/>
                    <a:pt x="43" y="64"/>
                  </a:cubicBezTo>
                  <a:cubicBezTo>
                    <a:pt x="43" y="64"/>
                    <a:pt x="43" y="64"/>
                    <a:pt x="43" y="64"/>
                  </a:cubicBezTo>
                  <a:close/>
                  <a:moveTo>
                    <a:pt x="35" y="51"/>
                  </a:moveTo>
                  <a:cubicBezTo>
                    <a:pt x="35" y="51"/>
                    <a:pt x="35" y="51"/>
                    <a:pt x="35" y="51"/>
                  </a:cubicBezTo>
                  <a:cubicBezTo>
                    <a:pt x="35" y="51"/>
                    <a:pt x="35" y="51"/>
                    <a:pt x="35" y="51"/>
                  </a:cubicBezTo>
                  <a:cubicBezTo>
                    <a:pt x="35" y="51"/>
                    <a:pt x="35" y="51"/>
                    <a:pt x="35" y="51"/>
                  </a:cubicBezTo>
                  <a:close/>
                  <a:moveTo>
                    <a:pt x="29" y="42"/>
                  </a:moveTo>
                  <a:cubicBezTo>
                    <a:pt x="31" y="45"/>
                    <a:pt x="33" y="48"/>
                    <a:pt x="35" y="51"/>
                  </a:cubicBezTo>
                  <a:cubicBezTo>
                    <a:pt x="35" y="51"/>
                    <a:pt x="35" y="51"/>
                    <a:pt x="35" y="51"/>
                  </a:cubicBezTo>
                  <a:cubicBezTo>
                    <a:pt x="33" y="48"/>
                    <a:pt x="31" y="45"/>
                    <a:pt x="30" y="42"/>
                  </a:cubicBezTo>
                  <a:cubicBezTo>
                    <a:pt x="30" y="42"/>
                    <a:pt x="30" y="42"/>
                    <a:pt x="30" y="42"/>
                  </a:cubicBezTo>
                  <a:cubicBezTo>
                    <a:pt x="28" y="39"/>
                    <a:pt x="26" y="37"/>
                    <a:pt x="24" y="34"/>
                  </a:cubicBezTo>
                  <a:cubicBezTo>
                    <a:pt x="24" y="34"/>
                    <a:pt x="24" y="34"/>
                    <a:pt x="24" y="34"/>
                  </a:cubicBezTo>
                  <a:cubicBezTo>
                    <a:pt x="26" y="37"/>
                    <a:pt x="2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077917" y="232868"/>
            <a:ext cx="2961497" cy="567896"/>
            <a:chOff x="383408" y="3521577"/>
            <a:chExt cx="2961497" cy="567896"/>
          </a:xfrm>
        </p:grpSpPr>
        <p:sp>
          <p:nvSpPr>
            <p:cNvPr id="27" name="文本框 26"/>
            <p:cNvSpPr txBox="1">
              <a:spLocks noChangeArrowheads="1"/>
            </p:cNvSpPr>
            <p:nvPr/>
          </p:nvSpPr>
          <p:spPr bwMode="auto">
            <a:xfrm>
              <a:off x="383408" y="3521577"/>
              <a:ext cx="2961497" cy="4603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400" b="1" dirty="0">
                  <a:latin typeface="微软雅黑" panose="020B0503020204020204" charset="-122"/>
                  <a:ea typeface="微软雅黑" panose="020B0503020204020204" charset="-122"/>
                </a:rPr>
                <a:t>模板方法模式</a:t>
              </a:r>
              <a:endParaRPr lang="zh-CN" altLang="en-US" sz="2400" b="1" dirty="0">
                <a:latin typeface="微软雅黑" panose="020B0503020204020204" charset="-122"/>
                <a:ea typeface="微软雅黑" panose="020B0503020204020204" charset="-122"/>
              </a:endParaRPr>
            </a:p>
          </p:txBody>
        </p:sp>
        <p:sp>
          <p:nvSpPr>
            <p:cNvPr id="29" name="矩形 28"/>
            <p:cNvSpPr/>
            <p:nvPr/>
          </p:nvSpPr>
          <p:spPr>
            <a:xfrm>
              <a:off x="438734" y="3781696"/>
              <a:ext cx="2850291" cy="307777"/>
            </a:xfrm>
            <a:prstGeom prst="rect">
              <a:avLst/>
            </a:prstGeom>
          </p:spPr>
          <p:txBody>
            <a:bodyPr wrap="square">
              <a:spAutoFit/>
            </a:bodyPr>
            <a:lstStyle/>
            <a:p>
              <a:pPr algn="ctr"/>
              <a:endParaRPr lang="zh-CN" altLang="en-US" sz="1400" dirty="0">
                <a:latin typeface="微软雅黑" panose="020B0503020204020204" charset="-122"/>
                <a:ea typeface="微软雅黑" panose="020B0503020204020204" charset="-122"/>
              </a:endParaRPr>
            </a:p>
          </p:txBody>
        </p:sp>
      </p:grpSp>
      <p:grpSp>
        <p:nvGrpSpPr>
          <p:cNvPr id="40" name="组合 39"/>
          <p:cNvGrpSpPr/>
          <p:nvPr/>
        </p:nvGrpSpPr>
        <p:grpSpPr>
          <a:xfrm>
            <a:off x="95590" y="2498545"/>
            <a:ext cx="1313308" cy="2558368"/>
            <a:chOff x="5368925" y="2532063"/>
            <a:chExt cx="947738" cy="2081213"/>
          </a:xfrm>
          <a:solidFill>
            <a:schemeClr val="tx1">
              <a:lumMod val="95000"/>
              <a:lumOff val="5000"/>
            </a:schemeClr>
          </a:solidFill>
        </p:grpSpPr>
        <p:sp>
          <p:nvSpPr>
            <p:cNvPr id="41" name="Freeform 77"/>
            <p:cNvSpPr>
              <a:spLocks noEditPoints="1"/>
            </p:cNvSpPr>
            <p:nvPr/>
          </p:nvSpPr>
          <p:spPr bwMode="auto">
            <a:xfrm>
              <a:off x="5570538" y="2673351"/>
              <a:ext cx="539750" cy="654050"/>
            </a:xfrm>
            <a:custGeom>
              <a:avLst/>
              <a:gdLst>
                <a:gd name="T0" fmla="*/ 0 w 102"/>
                <a:gd name="T1" fmla="*/ 62 h 124"/>
                <a:gd name="T2" fmla="*/ 51 w 102"/>
                <a:gd name="T3" fmla="*/ 0 h 124"/>
                <a:gd name="T4" fmla="*/ 51 w 102"/>
                <a:gd name="T5" fmla="*/ 0 h 124"/>
                <a:gd name="T6" fmla="*/ 102 w 102"/>
                <a:gd name="T7" fmla="*/ 62 h 124"/>
                <a:gd name="T8" fmla="*/ 102 w 102"/>
                <a:gd name="T9" fmla="*/ 62 h 124"/>
                <a:gd name="T10" fmla="*/ 51 w 102"/>
                <a:gd name="T11" fmla="*/ 124 h 124"/>
                <a:gd name="T12" fmla="*/ 51 w 102"/>
                <a:gd name="T13" fmla="*/ 124 h 124"/>
                <a:gd name="T14" fmla="*/ 0 w 102"/>
                <a:gd name="T15" fmla="*/ 62 h 124"/>
                <a:gd name="T16" fmla="*/ 3 w 102"/>
                <a:gd name="T17" fmla="*/ 62 h 124"/>
                <a:gd name="T18" fmla="*/ 51 w 102"/>
                <a:gd name="T19" fmla="*/ 121 h 124"/>
                <a:gd name="T20" fmla="*/ 51 w 102"/>
                <a:gd name="T21" fmla="*/ 121 h 124"/>
                <a:gd name="T22" fmla="*/ 99 w 102"/>
                <a:gd name="T23" fmla="*/ 62 h 124"/>
                <a:gd name="T24" fmla="*/ 99 w 102"/>
                <a:gd name="T25" fmla="*/ 62 h 124"/>
                <a:gd name="T26" fmla="*/ 51 w 102"/>
                <a:gd name="T27" fmla="*/ 3 h 124"/>
                <a:gd name="T28" fmla="*/ 51 w 102"/>
                <a:gd name="T29" fmla="*/ 3 h 124"/>
                <a:gd name="T30" fmla="*/ 3 w 102"/>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4">
                  <a:moveTo>
                    <a:pt x="0" y="62"/>
                  </a:moveTo>
                  <a:cubicBezTo>
                    <a:pt x="0" y="28"/>
                    <a:pt x="22" y="0"/>
                    <a:pt x="51" y="0"/>
                  </a:cubicBezTo>
                  <a:cubicBezTo>
                    <a:pt x="51" y="0"/>
                    <a:pt x="51" y="0"/>
                    <a:pt x="51" y="0"/>
                  </a:cubicBezTo>
                  <a:cubicBezTo>
                    <a:pt x="80" y="0"/>
                    <a:pt x="102" y="28"/>
                    <a:pt x="102" y="62"/>
                  </a:cubicBezTo>
                  <a:cubicBezTo>
                    <a:pt x="102" y="62"/>
                    <a:pt x="102" y="62"/>
                    <a:pt x="102" y="62"/>
                  </a:cubicBezTo>
                  <a:cubicBezTo>
                    <a:pt x="102" y="96"/>
                    <a:pt x="80" y="124"/>
                    <a:pt x="51" y="124"/>
                  </a:cubicBezTo>
                  <a:cubicBezTo>
                    <a:pt x="51" y="124"/>
                    <a:pt x="51" y="124"/>
                    <a:pt x="51" y="124"/>
                  </a:cubicBezTo>
                  <a:cubicBezTo>
                    <a:pt x="22" y="124"/>
                    <a:pt x="0" y="96"/>
                    <a:pt x="0" y="62"/>
                  </a:cubicBezTo>
                  <a:close/>
                  <a:moveTo>
                    <a:pt x="3" y="62"/>
                  </a:moveTo>
                  <a:cubicBezTo>
                    <a:pt x="3" y="95"/>
                    <a:pt x="25" y="121"/>
                    <a:pt x="51" y="121"/>
                  </a:cubicBezTo>
                  <a:cubicBezTo>
                    <a:pt x="51" y="121"/>
                    <a:pt x="51" y="121"/>
                    <a:pt x="51" y="121"/>
                  </a:cubicBezTo>
                  <a:cubicBezTo>
                    <a:pt x="77" y="121"/>
                    <a:pt x="99" y="95"/>
                    <a:pt x="99" y="62"/>
                  </a:cubicBezTo>
                  <a:cubicBezTo>
                    <a:pt x="99" y="62"/>
                    <a:pt x="99" y="62"/>
                    <a:pt x="99" y="62"/>
                  </a:cubicBezTo>
                  <a:cubicBezTo>
                    <a:pt x="99" y="29"/>
                    <a:pt x="77" y="3"/>
                    <a:pt x="51" y="3"/>
                  </a:cubicBezTo>
                  <a:cubicBezTo>
                    <a:pt x="51" y="3"/>
                    <a:pt x="51" y="3"/>
                    <a:pt x="51" y="3"/>
                  </a:cubicBezTo>
                  <a:cubicBezTo>
                    <a:pt x="25" y="3"/>
                    <a:pt x="3" y="29"/>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8"/>
            <p:cNvSpPr>
              <a:spLocks noEditPoints="1"/>
            </p:cNvSpPr>
            <p:nvPr/>
          </p:nvSpPr>
          <p:spPr bwMode="auto">
            <a:xfrm>
              <a:off x="5559425" y="2663826"/>
              <a:ext cx="561975" cy="674688"/>
            </a:xfrm>
            <a:custGeom>
              <a:avLst/>
              <a:gdLst>
                <a:gd name="T0" fmla="*/ 0 w 106"/>
                <a:gd name="T1" fmla="*/ 64 h 128"/>
                <a:gd name="T2" fmla="*/ 2 w 106"/>
                <a:gd name="T3" fmla="*/ 64 h 128"/>
                <a:gd name="T4" fmla="*/ 0 w 106"/>
                <a:gd name="T5" fmla="*/ 64 h 128"/>
                <a:gd name="T6" fmla="*/ 53 w 106"/>
                <a:gd name="T7" fmla="*/ 0 h 128"/>
                <a:gd name="T8" fmla="*/ 53 w 106"/>
                <a:gd name="T9" fmla="*/ 0 h 128"/>
                <a:gd name="T10" fmla="*/ 106 w 106"/>
                <a:gd name="T11" fmla="*/ 64 h 128"/>
                <a:gd name="T12" fmla="*/ 106 w 106"/>
                <a:gd name="T13" fmla="*/ 64 h 128"/>
                <a:gd name="T14" fmla="*/ 53 w 106"/>
                <a:gd name="T15" fmla="*/ 128 h 128"/>
                <a:gd name="T16" fmla="*/ 53 w 106"/>
                <a:gd name="T17" fmla="*/ 128 h 128"/>
                <a:gd name="T18" fmla="*/ 0 w 106"/>
                <a:gd name="T19" fmla="*/ 64 h 128"/>
                <a:gd name="T20" fmla="*/ 53 w 106"/>
                <a:gd name="T21" fmla="*/ 121 h 128"/>
                <a:gd name="T22" fmla="*/ 99 w 106"/>
                <a:gd name="T23" fmla="*/ 64 h 128"/>
                <a:gd name="T24" fmla="*/ 99 w 106"/>
                <a:gd name="T25" fmla="*/ 64 h 128"/>
                <a:gd name="T26" fmla="*/ 53 w 106"/>
                <a:gd name="T27" fmla="*/ 7 h 128"/>
                <a:gd name="T28" fmla="*/ 53 w 106"/>
                <a:gd name="T29" fmla="*/ 7 h 128"/>
                <a:gd name="T30" fmla="*/ 7 w 106"/>
                <a:gd name="T31" fmla="*/ 64 h 128"/>
                <a:gd name="T32" fmla="*/ 7 w 106"/>
                <a:gd name="T33" fmla="*/ 64 h 128"/>
                <a:gd name="T34" fmla="*/ 53 w 106"/>
                <a:gd name="T35" fmla="*/ 121 h 128"/>
                <a:gd name="T36" fmla="*/ 5 w 106"/>
                <a:gd name="T37" fmla="*/ 64 h 128"/>
                <a:gd name="T38" fmla="*/ 4 w 106"/>
                <a:gd name="T39" fmla="*/ 64 h 128"/>
                <a:gd name="T40" fmla="*/ 4 w 106"/>
                <a:gd name="T41" fmla="*/ 64 h 128"/>
                <a:gd name="T42" fmla="*/ 4 w 106"/>
                <a:gd name="T43" fmla="*/ 64 h 128"/>
                <a:gd name="T44" fmla="*/ 4 w 106"/>
                <a:gd name="T45" fmla="*/ 64 h 128"/>
                <a:gd name="T46" fmla="*/ 4 w 106"/>
                <a:gd name="T47" fmla="*/ 64 h 128"/>
                <a:gd name="T48" fmla="*/ 5 w 106"/>
                <a:gd name="T4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28">
                  <a:moveTo>
                    <a:pt x="0" y="64"/>
                  </a:moveTo>
                  <a:cubicBezTo>
                    <a:pt x="2" y="64"/>
                    <a:pt x="2" y="64"/>
                    <a:pt x="2" y="64"/>
                  </a:cubicBezTo>
                  <a:cubicBezTo>
                    <a:pt x="0" y="64"/>
                    <a:pt x="0" y="64"/>
                    <a:pt x="0" y="64"/>
                  </a:cubicBezTo>
                  <a:cubicBezTo>
                    <a:pt x="0" y="29"/>
                    <a:pt x="23" y="0"/>
                    <a:pt x="53" y="0"/>
                  </a:cubicBezTo>
                  <a:cubicBezTo>
                    <a:pt x="53" y="0"/>
                    <a:pt x="53" y="0"/>
                    <a:pt x="53" y="0"/>
                  </a:cubicBezTo>
                  <a:cubicBezTo>
                    <a:pt x="83" y="0"/>
                    <a:pt x="106" y="29"/>
                    <a:pt x="106" y="64"/>
                  </a:cubicBezTo>
                  <a:cubicBezTo>
                    <a:pt x="106" y="64"/>
                    <a:pt x="106" y="64"/>
                    <a:pt x="106" y="64"/>
                  </a:cubicBezTo>
                  <a:cubicBezTo>
                    <a:pt x="106" y="99"/>
                    <a:pt x="83" y="128"/>
                    <a:pt x="53" y="128"/>
                  </a:cubicBezTo>
                  <a:cubicBezTo>
                    <a:pt x="53" y="128"/>
                    <a:pt x="53" y="128"/>
                    <a:pt x="53" y="128"/>
                  </a:cubicBezTo>
                  <a:cubicBezTo>
                    <a:pt x="23" y="128"/>
                    <a:pt x="0" y="99"/>
                    <a:pt x="0" y="64"/>
                  </a:cubicBezTo>
                  <a:close/>
                  <a:moveTo>
                    <a:pt x="53" y="121"/>
                  </a:moveTo>
                  <a:cubicBezTo>
                    <a:pt x="78" y="121"/>
                    <a:pt x="99" y="96"/>
                    <a:pt x="99" y="64"/>
                  </a:cubicBezTo>
                  <a:cubicBezTo>
                    <a:pt x="99" y="64"/>
                    <a:pt x="99" y="64"/>
                    <a:pt x="99" y="64"/>
                  </a:cubicBezTo>
                  <a:cubicBezTo>
                    <a:pt x="99" y="32"/>
                    <a:pt x="78" y="7"/>
                    <a:pt x="53" y="7"/>
                  </a:cubicBezTo>
                  <a:cubicBezTo>
                    <a:pt x="53" y="7"/>
                    <a:pt x="53" y="7"/>
                    <a:pt x="53" y="7"/>
                  </a:cubicBezTo>
                  <a:cubicBezTo>
                    <a:pt x="28" y="7"/>
                    <a:pt x="7" y="32"/>
                    <a:pt x="7" y="64"/>
                  </a:cubicBezTo>
                  <a:cubicBezTo>
                    <a:pt x="7" y="64"/>
                    <a:pt x="7" y="64"/>
                    <a:pt x="7" y="64"/>
                  </a:cubicBezTo>
                  <a:cubicBezTo>
                    <a:pt x="7" y="96"/>
                    <a:pt x="28" y="121"/>
                    <a:pt x="53" y="121"/>
                  </a:cubicBezTo>
                  <a:close/>
                  <a:moveTo>
                    <a:pt x="5" y="64"/>
                  </a:moveTo>
                  <a:cubicBezTo>
                    <a:pt x="4" y="64"/>
                    <a:pt x="4" y="64"/>
                    <a:pt x="4" y="64"/>
                  </a:cubicBezTo>
                  <a:cubicBezTo>
                    <a:pt x="4" y="64"/>
                    <a:pt x="4" y="64"/>
                    <a:pt x="4" y="64"/>
                  </a:cubicBezTo>
                  <a:cubicBezTo>
                    <a:pt x="4" y="64"/>
                    <a:pt x="4" y="64"/>
                    <a:pt x="4" y="64"/>
                  </a:cubicBezTo>
                  <a:cubicBezTo>
                    <a:pt x="4" y="64"/>
                    <a:pt x="4" y="64"/>
                    <a:pt x="4" y="64"/>
                  </a:cubicBezTo>
                  <a:cubicBezTo>
                    <a:pt x="4" y="64"/>
                    <a:pt x="4" y="64"/>
                    <a:pt x="4" y="64"/>
                  </a:cubicBezTo>
                  <a:cubicBezTo>
                    <a:pt x="5" y="64"/>
                    <a:pt x="5" y="64"/>
                    <a:pt x="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79"/>
            <p:cNvSpPr/>
            <p:nvPr/>
          </p:nvSpPr>
          <p:spPr bwMode="auto">
            <a:xfrm>
              <a:off x="5788025" y="2852738"/>
              <a:ext cx="41275" cy="15875"/>
            </a:xfrm>
            <a:custGeom>
              <a:avLst/>
              <a:gdLst>
                <a:gd name="T0" fmla="*/ 2 w 8"/>
                <a:gd name="T1" fmla="*/ 3 h 3"/>
                <a:gd name="T2" fmla="*/ 0 w 8"/>
                <a:gd name="T3" fmla="*/ 2 h 3"/>
                <a:gd name="T4" fmla="*/ 0 w 8"/>
                <a:gd name="T5" fmla="*/ 2 h 3"/>
                <a:gd name="T6" fmla="*/ 2 w 8"/>
                <a:gd name="T7" fmla="*/ 0 h 3"/>
                <a:gd name="T8" fmla="*/ 2 w 8"/>
                <a:gd name="T9" fmla="*/ 0 h 3"/>
                <a:gd name="T10" fmla="*/ 7 w 8"/>
                <a:gd name="T11" fmla="*/ 0 h 3"/>
                <a:gd name="T12" fmla="*/ 8 w 8"/>
                <a:gd name="T13" fmla="*/ 2 h 3"/>
                <a:gd name="T14" fmla="*/ 8 w 8"/>
                <a:gd name="T15" fmla="*/ 2 h 3"/>
                <a:gd name="T16" fmla="*/ 7 w 8"/>
                <a:gd name="T17" fmla="*/ 3 h 3"/>
                <a:gd name="T18" fmla="*/ 7 w 8"/>
                <a:gd name="T19" fmla="*/ 3 h 3"/>
                <a:gd name="T20" fmla="*/ 2 w 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2" y="3"/>
                  </a:moveTo>
                  <a:cubicBezTo>
                    <a:pt x="1" y="3"/>
                    <a:pt x="0" y="3"/>
                    <a:pt x="0" y="2"/>
                  </a:cubicBezTo>
                  <a:cubicBezTo>
                    <a:pt x="0" y="2"/>
                    <a:pt x="0" y="2"/>
                    <a:pt x="0" y="2"/>
                  </a:cubicBezTo>
                  <a:cubicBezTo>
                    <a:pt x="0" y="1"/>
                    <a:pt x="1" y="0"/>
                    <a:pt x="2" y="0"/>
                  </a:cubicBezTo>
                  <a:cubicBezTo>
                    <a:pt x="2" y="0"/>
                    <a:pt x="2" y="0"/>
                    <a:pt x="2" y="0"/>
                  </a:cubicBezTo>
                  <a:cubicBezTo>
                    <a:pt x="7" y="0"/>
                    <a:pt x="7" y="0"/>
                    <a:pt x="7" y="0"/>
                  </a:cubicBezTo>
                  <a:cubicBezTo>
                    <a:pt x="8" y="0"/>
                    <a:pt x="8" y="1"/>
                    <a:pt x="8" y="2"/>
                  </a:cubicBezTo>
                  <a:cubicBezTo>
                    <a:pt x="8" y="2"/>
                    <a:pt x="8" y="2"/>
                    <a:pt x="8" y="2"/>
                  </a:cubicBezTo>
                  <a:cubicBezTo>
                    <a:pt x="8" y="3"/>
                    <a:pt x="8" y="3"/>
                    <a:pt x="7" y="3"/>
                  </a:cubicBezTo>
                  <a:cubicBezTo>
                    <a:pt x="7" y="3"/>
                    <a:pt x="7" y="3"/>
                    <a:pt x="7"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p:nvPr/>
          </p:nvSpPr>
          <p:spPr bwMode="auto">
            <a:xfrm>
              <a:off x="5776913" y="2843213"/>
              <a:ext cx="63500" cy="36513"/>
            </a:xfrm>
            <a:custGeom>
              <a:avLst/>
              <a:gdLst>
                <a:gd name="T0" fmla="*/ 4 w 12"/>
                <a:gd name="T1" fmla="*/ 7 h 7"/>
                <a:gd name="T2" fmla="*/ 4 w 12"/>
                <a:gd name="T3" fmla="*/ 5 h 7"/>
                <a:gd name="T4" fmla="*/ 4 w 12"/>
                <a:gd name="T5" fmla="*/ 4 h 7"/>
                <a:gd name="T6" fmla="*/ 4 w 12"/>
                <a:gd name="T7" fmla="*/ 4 h 7"/>
                <a:gd name="T8" fmla="*/ 4 w 12"/>
                <a:gd name="T9" fmla="*/ 3 h 7"/>
                <a:gd name="T10" fmla="*/ 4 w 12"/>
                <a:gd name="T11" fmla="*/ 5 h 7"/>
                <a:gd name="T12" fmla="*/ 4 w 12"/>
                <a:gd name="T13" fmla="*/ 7 h 7"/>
                <a:gd name="T14" fmla="*/ 0 w 12"/>
                <a:gd name="T15" fmla="*/ 4 h 7"/>
                <a:gd name="T16" fmla="*/ 0 w 12"/>
                <a:gd name="T17" fmla="*/ 4 h 7"/>
                <a:gd name="T18" fmla="*/ 4 w 12"/>
                <a:gd name="T19" fmla="*/ 0 h 7"/>
                <a:gd name="T20" fmla="*/ 4 w 12"/>
                <a:gd name="T21" fmla="*/ 0 h 7"/>
                <a:gd name="T22" fmla="*/ 9 w 12"/>
                <a:gd name="T23" fmla="*/ 0 h 7"/>
                <a:gd name="T24" fmla="*/ 12 w 12"/>
                <a:gd name="T25" fmla="*/ 4 h 7"/>
                <a:gd name="T26" fmla="*/ 12 w 12"/>
                <a:gd name="T27" fmla="*/ 4 h 7"/>
                <a:gd name="T28" fmla="*/ 9 w 12"/>
                <a:gd name="T29" fmla="*/ 7 h 7"/>
                <a:gd name="T30" fmla="*/ 9 w 12"/>
                <a:gd name="T31" fmla="*/ 7 h 7"/>
                <a:gd name="T32" fmla="*/ 4 w 12"/>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4" y="7"/>
                  </a:moveTo>
                  <a:cubicBezTo>
                    <a:pt x="4" y="5"/>
                    <a:pt x="4" y="5"/>
                    <a:pt x="4" y="5"/>
                  </a:cubicBezTo>
                  <a:cubicBezTo>
                    <a:pt x="4" y="4"/>
                    <a:pt x="4" y="4"/>
                    <a:pt x="4" y="4"/>
                  </a:cubicBezTo>
                  <a:cubicBezTo>
                    <a:pt x="4" y="4"/>
                    <a:pt x="4" y="4"/>
                    <a:pt x="4" y="4"/>
                  </a:cubicBezTo>
                  <a:cubicBezTo>
                    <a:pt x="4" y="3"/>
                    <a:pt x="4" y="3"/>
                    <a:pt x="4" y="3"/>
                  </a:cubicBezTo>
                  <a:cubicBezTo>
                    <a:pt x="4" y="5"/>
                    <a:pt x="4" y="5"/>
                    <a:pt x="4" y="5"/>
                  </a:cubicBezTo>
                  <a:cubicBezTo>
                    <a:pt x="4" y="7"/>
                    <a:pt x="4" y="7"/>
                    <a:pt x="4" y="7"/>
                  </a:cubicBezTo>
                  <a:cubicBezTo>
                    <a:pt x="2" y="7"/>
                    <a:pt x="0" y="6"/>
                    <a:pt x="0" y="4"/>
                  </a:cubicBezTo>
                  <a:cubicBezTo>
                    <a:pt x="0" y="4"/>
                    <a:pt x="0" y="4"/>
                    <a:pt x="0" y="4"/>
                  </a:cubicBezTo>
                  <a:cubicBezTo>
                    <a:pt x="0" y="2"/>
                    <a:pt x="2" y="0"/>
                    <a:pt x="4" y="0"/>
                  </a:cubicBezTo>
                  <a:cubicBezTo>
                    <a:pt x="4" y="0"/>
                    <a:pt x="4" y="0"/>
                    <a:pt x="4" y="0"/>
                  </a:cubicBezTo>
                  <a:cubicBezTo>
                    <a:pt x="9" y="0"/>
                    <a:pt x="9" y="0"/>
                    <a:pt x="9" y="0"/>
                  </a:cubicBezTo>
                  <a:cubicBezTo>
                    <a:pt x="11" y="0"/>
                    <a:pt x="12" y="2"/>
                    <a:pt x="12" y="4"/>
                  </a:cubicBezTo>
                  <a:cubicBezTo>
                    <a:pt x="12" y="4"/>
                    <a:pt x="12" y="4"/>
                    <a:pt x="12" y="4"/>
                  </a:cubicBezTo>
                  <a:cubicBezTo>
                    <a:pt x="12" y="6"/>
                    <a:pt x="11" y="7"/>
                    <a:pt x="9" y="7"/>
                  </a:cubicBezTo>
                  <a:cubicBezTo>
                    <a:pt x="9" y="7"/>
                    <a:pt x="9" y="7"/>
                    <a:pt x="9"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81"/>
            <p:cNvSpPr/>
            <p:nvPr/>
          </p:nvSpPr>
          <p:spPr bwMode="auto">
            <a:xfrm>
              <a:off x="5978525" y="2832101"/>
              <a:ext cx="36513" cy="15875"/>
            </a:xfrm>
            <a:custGeom>
              <a:avLst/>
              <a:gdLst>
                <a:gd name="T0" fmla="*/ 1 w 7"/>
                <a:gd name="T1" fmla="*/ 3 h 3"/>
                <a:gd name="T2" fmla="*/ 0 w 7"/>
                <a:gd name="T3" fmla="*/ 1 h 3"/>
                <a:gd name="T4" fmla="*/ 0 w 7"/>
                <a:gd name="T5" fmla="*/ 1 h 3"/>
                <a:gd name="T6" fmla="*/ 1 w 7"/>
                <a:gd name="T7" fmla="*/ 0 h 3"/>
                <a:gd name="T8" fmla="*/ 1 w 7"/>
                <a:gd name="T9" fmla="*/ 0 h 3"/>
                <a:gd name="T10" fmla="*/ 5 w 7"/>
                <a:gd name="T11" fmla="*/ 0 h 3"/>
                <a:gd name="T12" fmla="*/ 7 w 7"/>
                <a:gd name="T13" fmla="*/ 1 h 3"/>
                <a:gd name="T14" fmla="*/ 7 w 7"/>
                <a:gd name="T15" fmla="*/ 1 h 3"/>
                <a:gd name="T16" fmla="*/ 5 w 7"/>
                <a:gd name="T17" fmla="*/ 3 h 3"/>
                <a:gd name="T18" fmla="*/ 5 w 7"/>
                <a:gd name="T19" fmla="*/ 3 h 3"/>
                <a:gd name="T20" fmla="*/ 1 w 7"/>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1" y="3"/>
                  </a:moveTo>
                  <a:cubicBezTo>
                    <a:pt x="1" y="3"/>
                    <a:pt x="0" y="2"/>
                    <a:pt x="0" y="1"/>
                  </a:cubicBezTo>
                  <a:cubicBezTo>
                    <a:pt x="0" y="1"/>
                    <a:pt x="0" y="1"/>
                    <a:pt x="0" y="1"/>
                  </a:cubicBezTo>
                  <a:cubicBezTo>
                    <a:pt x="0" y="0"/>
                    <a:pt x="1" y="0"/>
                    <a:pt x="1" y="0"/>
                  </a:cubicBezTo>
                  <a:cubicBezTo>
                    <a:pt x="1" y="0"/>
                    <a:pt x="1" y="0"/>
                    <a:pt x="1" y="0"/>
                  </a:cubicBezTo>
                  <a:cubicBezTo>
                    <a:pt x="5" y="0"/>
                    <a:pt x="5" y="0"/>
                    <a:pt x="5" y="0"/>
                  </a:cubicBezTo>
                  <a:cubicBezTo>
                    <a:pt x="6" y="0"/>
                    <a:pt x="7" y="0"/>
                    <a:pt x="7" y="1"/>
                  </a:cubicBezTo>
                  <a:cubicBezTo>
                    <a:pt x="7" y="1"/>
                    <a:pt x="7" y="1"/>
                    <a:pt x="7" y="1"/>
                  </a:cubicBezTo>
                  <a:cubicBezTo>
                    <a:pt x="7" y="2"/>
                    <a:pt x="6" y="3"/>
                    <a:pt x="5" y="3"/>
                  </a:cubicBezTo>
                  <a:cubicBezTo>
                    <a:pt x="5" y="3"/>
                    <a:pt x="5" y="3"/>
                    <a:pt x="5"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5967413" y="2820988"/>
              <a:ext cx="58738" cy="38100"/>
            </a:xfrm>
            <a:custGeom>
              <a:avLst/>
              <a:gdLst>
                <a:gd name="T0" fmla="*/ 3 w 11"/>
                <a:gd name="T1" fmla="*/ 7 h 7"/>
                <a:gd name="T2" fmla="*/ 3 w 11"/>
                <a:gd name="T3" fmla="*/ 5 h 7"/>
                <a:gd name="T4" fmla="*/ 3 w 11"/>
                <a:gd name="T5" fmla="*/ 4 h 7"/>
                <a:gd name="T6" fmla="*/ 3 w 11"/>
                <a:gd name="T7" fmla="*/ 5 h 7"/>
                <a:gd name="T8" fmla="*/ 3 w 11"/>
                <a:gd name="T9" fmla="*/ 7 h 7"/>
                <a:gd name="T10" fmla="*/ 0 w 11"/>
                <a:gd name="T11" fmla="*/ 3 h 7"/>
                <a:gd name="T12" fmla="*/ 0 w 11"/>
                <a:gd name="T13" fmla="*/ 3 h 7"/>
                <a:gd name="T14" fmla="*/ 3 w 11"/>
                <a:gd name="T15" fmla="*/ 0 h 7"/>
                <a:gd name="T16" fmla="*/ 3 w 11"/>
                <a:gd name="T17" fmla="*/ 0 h 7"/>
                <a:gd name="T18" fmla="*/ 7 w 11"/>
                <a:gd name="T19" fmla="*/ 0 h 7"/>
                <a:gd name="T20" fmla="*/ 11 w 11"/>
                <a:gd name="T21" fmla="*/ 3 h 7"/>
                <a:gd name="T22" fmla="*/ 11 w 11"/>
                <a:gd name="T23" fmla="*/ 3 h 7"/>
                <a:gd name="T24" fmla="*/ 7 w 11"/>
                <a:gd name="T25" fmla="*/ 7 h 7"/>
                <a:gd name="T26" fmla="*/ 7 w 11"/>
                <a:gd name="T27" fmla="*/ 7 h 7"/>
                <a:gd name="T28" fmla="*/ 3 w 11"/>
                <a:gd name="T29" fmla="*/ 7 h 7"/>
                <a:gd name="T30" fmla="*/ 3 w 11"/>
                <a:gd name="T31" fmla="*/ 3 h 7"/>
                <a:gd name="T32" fmla="*/ 3 w 11"/>
                <a:gd name="T33" fmla="*/ 3 h 7"/>
                <a:gd name="T34" fmla="*/ 3 w 11"/>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7">
                  <a:moveTo>
                    <a:pt x="3" y="7"/>
                  </a:moveTo>
                  <a:cubicBezTo>
                    <a:pt x="3" y="5"/>
                    <a:pt x="3" y="5"/>
                    <a:pt x="3" y="5"/>
                  </a:cubicBezTo>
                  <a:cubicBezTo>
                    <a:pt x="3" y="4"/>
                    <a:pt x="3" y="4"/>
                    <a:pt x="3" y="4"/>
                  </a:cubicBezTo>
                  <a:cubicBezTo>
                    <a:pt x="3" y="5"/>
                    <a:pt x="3" y="5"/>
                    <a:pt x="3" y="5"/>
                  </a:cubicBezTo>
                  <a:cubicBezTo>
                    <a:pt x="3" y="7"/>
                    <a:pt x="3" y="7"/>
                    <a:pt x="3" y="7"/>
                  </a:cubicBezTo>
                  <a:cubicBezTo>
                    <a:pt x="1" y="7"/>
                    <a:pt x="0" y="5"/>
                    <a:pt x="0" y="3"/>
                  </a:cubicBezTo>
                  <a:cubicBezTo>
                    <a:pt x="0" y="3"/>
                    <a:pt x="0" y="3"/>
                    <a:pt x="0" y="3"/>
                  </a:cubicBezTo>
                  <a:cubicBezTo>
                    <a:pt x="0" y="1"/>
                    <a:pt x="1" y="0"/>
                    <a:pt x="3" y="0"/>
                  </a:cubicBezTo>
                  <a:cubicBezTo>
                    <a:pt x="3" y="0"/>
                    <a:pt x="3" y="0"/>
                    <a:pt x="3" y="0"/>
                  </a:cubicBezTo>
                  <a:cubicBezTo>
                    <a:pt x="7" y="0"/>
                    <a:pt x="7" y="0"/>
                    <a:pt x="7" y="0"/>
                  </a:cubicBezTo>
                  <a:cubicBezTo>
                    <a:pt x="9" y="0"/>
                    <a:pt x="11" y="1"/>
                    <a:pt x="11" y="3"/>
                  </a:cubicBezTo>
                  <a:cubicBezTo>
                    <a:pt x="11" y="3"/>
                    <a:pt x="11" y="3"/>
                    <a:pt x="11" y="3"/>
                  </a:cubicBezTo>
                  <a:cubicBezTo>
                    <a:pt x="11" y="5"/>
                    <a:pt x="9" y="7"/>
                    <a:pt x="7" y="7"/>
                  </a:cubicBezTo>
                  <a:cubicBezTo>
                    <a:pt x="7" y="7"/>
                    <a:pt x="7" y="7"/>
                    <a:pt x="7" y="7"/>
                  </a:cubicBezTo>
                  <a:cubicBezTo>
                    <a:pt x="3" y="7"/>
                    <a:pt x="3" y="7"/>
                    <a:pt x="3" y="7"/>
                  </a:cubicBezTo>
                  <a:close/>
                  <a:moveTo>
                    <a:pt x="3" y="3"/>
                  </a:moveTo>
                  <a:cubicBezTo>
                    <a:pt x="3" y="3"/>
                    <a:pt x="3" y="3"/>
                    <a:pt x="3"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5813425" y="2584451"/>
              <a:ext cx="127000" cy="100013"/>
            </a:xfrm>
            <a:custGeom>
              <a:avLst/>
              <a:gdLst>
                <a:gd name="T0" fmla="*/ 1 w 24"/>
                <a:gd name="T1" fmla="*/ 18 h 19"/>
                <a:gd name="T2" fmla="*/ 1 w 24"/>
                <a:gd name="T3" fmla="*/ 16 h 19"/>
                <a:gd name="T4" fmla="*/ 1 w 24"/>
                <a:gd name="T5" fmla="*/ 16 h 19"/>
                <a:gd name="T6" fmla="*/ 22 w 24"/>
                <a:gd name="T7" fmla="*/ 1 h 19"/>
                <a:gd name="T8" fmla="*/ 24 w 24"/>
                <a:gd name="T9" fmla="*/ 1 h 19"/>
                <a:gd name="T10" fmla="*/ 24 w 24"/>
                <a:gd name="T11" fmla="*/ 1 h 19"/>
                <a:gd name="T12" fmla="*/ 23 w 24"/>
                <a:gd name="T13" fmla="*/ 3 h 19"/>
                <a:gd name="T14" fmla="*/ 23 w 24"/>
                <a:gd name="T15" fmla="*/ 3 h 19"/>
                <a:gd name="T16" fmla="*/ 3 w 24"/>
                <a:gd name="T17" fmla="*/ 18 h 19"/>
                <a:gd name="T18" fmla="*/ 2 w 24"/>
                <a:gd name="T19" fmla="*/ 19 h 19"/>
                <a:gd name="T20" fmla="*/ 2 w 24"/>
                <a:gd name="T21" fmla="*/ 19 h 19"/>
                <a:gd name="T22" fmla="*/ 1 w 24"/>
                <a:gd name="T2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9">
                  <a:moveTo>
                    <a:pt x="1" y="18"/>
                  </a:moveTo>
                  <a:cubicBezTo>
                    <a:pt x="0" y="17"/>
                    <a:pt x="0" y="16"/>
                    <a:pt x="1" y="16"/>
                  </a:cubicBezTo>
                  <a:cubicBezTo>
                    <a:pt x="1" y="16"/>
                    <a:pt x="1" y="16"/>
                    <a:pt x="1" y="16"/>
                  </a:cubicBezTo>
                  <a:cubicBezTo>
                    <a:pt x="22" y="1"/>
                    <a:pt x="22" y="1"/>
                    <a:pt x="22" y="1"/>
                  </a:cubicBezTo>
                  <a:cubicBezTo>
                    <a:pt x="22" y="0"/>
                    <a:pt x="23" y="1"/>
                    <a:pt x="24" y="1"/>
                  </a:cubicBezTo>
                  <a:cubicBezTo>
                    <a:pt x="24" y="1"/>
                    <a:pt x="24" y="1"/>
                    <a:pt x="24" y="1"/>
                  </a:cubicBezTo>
                  <a:cubicBezTo>
                    <a:pt x="24" y="2"/>
                    <a:pt x="24" y="3"/>
                    <a:pt x="23" y="3"/>
                  </a:cubicBezTo>
                  <a:cubicBezTo>
                    <a:pt x="23" y="3"/>
                    <a:pt x="23" y="3"/>
                    <a:pt x="23" y="3"/>
                  </a:cubicBezTo>
                  <a:cubicBezTo>
                    <a:pt x="3" y="18"/>
                    <a:pt x="3" y="18"/>
                    <a:pt x="3" y="18"/>
                  </a:cubicBezTo>
                  <a:cubicBezTo>
                    <a:pt x="2" y="19"/>
                    <a:pt x="2" y="19"/>
                    <a:pt x="2" y="19"/>
                  </a:cubicBezTo>
                  <a:cubicBezTo>
                    <a:pt x="2" y="19"/>
                    <a:pt x="2" y="19"/>
                    <a:pt x="2" y="19"/>
                  </a:cubicBezTo>
                  <a:cubicBezTo>
                    <a:pt x="1" y="19"/>
                    <a:pt x="1"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a:spLocks noEditPoints="1"/>
            </p:cNvSpPr>
            <p:nvPr/>
          </p:nvSpPr>
          <p:spPr bwMode="auto">
            <a:xfrm>
              <a:off x="5803900" y="2579688"/>
              <a:ext cx="147638" cy="115888"/>
            </a:xfrm>
            <a:custGeom>
              <a:avLst/>
              <a:gdLst>
                <a:gd name="T0" fmla="*/ 4 w 28"/>
                <a:gd name="T1" fmla="*/ 22 h 22"/>
                <a:gd name="T2" fmla="*/ 1 w 28"/>
                <a:gd name="T3" fmla="*/ 20 h 22"/>
                <a:gd name="T4" fmla="*/ 1 w 28"/>
                <a:gd name="T5" fmla="*/ 20 h 22"/>
                <a:gd name="T6" fmla="*/ 3 w 28"/>
                <a:gd name="T7" fmla="*/ 19 h 22"/>
                <a:gd name="T8" fmla="*/ 4 w 28"/>
                <a:gd name="T9" fmla="*/ 18 h 22"/>
                <a:gd name="T10" fmla="*/ 3 w 28"/>
                <a:gd name="T11" fmla="*/ 19 h 22"/>
                <a:gd name="T12" fmla="*/ 1 w 28"/>
                <a:gd name="T13" fmla="*/ 20 h 22"/>
                <a:gd name="T14" fmla="*/ 0 w 28"/>
                <a:gd name="T15" fmla="*/ 18 h 22"/>
                <a:gd name="T16" fmla="*/ 0 w 28"/>
                <a:gd name="T17" fmla="*/ 18 h 22"/>
                <a:gd name="T18" fmla="*/ 2 w 28"/>
                <a:gd name="T19" fmla="*/ 15 h 22"/>
                <a:gd name="T20" fmla="*/ 2 w 28"/>
                <a:gd name="T21" fmla="*/ 15 h 22"/>
                <a:gd name="T22" fmla="*/ 23 w 28"/>
                <a:gd name="T23" fmla="*/ 0 h 22"/>
                <a:gd name="T24" fmla="*/ 25 w 28"/>
                <a:gd name="T25" fmla="*/ 0 h 22"/>
                <a:gd name="T26" fmla="*/ 25 w 28"/>
                <a:gd name="T27" fmla="*/ 0 h 22"/>
                <a:gd name="T28" fmla="*/ 27 w 28"/>
                <a:gd name="T29" fmla="*/ 1 h 22"/>
                <a:gd name="T30" fmla="*/ 27 w 28"/>
                <a:gd name="T31" fmla="*/ 1 h 22"/>
                <a:gd name="T32" fmla="*/ 28 w 28"/>
                <a:gd name="T33" fmla="*/ 3 h 22"/>
                <a:gd name="T34" fmla="*/ 28 w 28"/>
                <a:gd name="T35" fmla="*/ 3 h 22"/>
                <a:gd name="T36" fmla="*/ 27 w 28"/>
                <a:gd name="T37" fmla="*/ 6 h 22"/>
                <a:gd name="T38" fmla="*/ 27 w 28"/>
                <a:gd name="T39" fmla="*/ 6 h 22"/>
                <a:gd name="T40" fmla="*/ 6 w 28"/>
                <a:gd name="T41" fmla="*/ 21 h 22"/>
                <a:gd name="T42" fmla="*/ 4 w 28"/>
                <a:gd name="T43" fmla="*/ 22 h 22"/>
                <a:gd name="T44" fmla="*/ 4 w 28"/>
                <a:gd name="T45" fmla="*/ 22 h 22"/>
                <a:gd name="T46" fmla="*/ 4 w 28"/>
                <a:gd name="T47" fmla="*/ 22 h 22"/>
                <a:gd name="T48" fmla="*/ 4 w 28"/>
                <a:gd name="T49" fmla="*/ 18 h 22"/>
                <a:gd name="T50" fmla="*/ 4 w 28"/>
                <a:gd name="T51" fmla="*/ 18 h 22"/>
                <a:gd name="T52" fmla="*/ 4 w 28"/>
                <a:gd name="T5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2">
                  <a:moveTo>
                    <a:pt x="4" y="22"/>
                  </a:moveTo>
                  <a:cubicBezTo>
                    <a:pt x="3" y="22"/>
                    <a:pt x="2" y="21"/>
                    <a:pt x="1" y="20"/>
                  </a:cubicBezTo>
                  <a:cubicBezTo>
                    <a:pt x="1" y="20"/>
                    <a:pt x="1" y="20"/>
                    <a:pt x="1" y="20"/>
                  </a:cubicBezTo>
                  <a:cubicBezTo>
                    <a:pt x="3" y="19"/>
                    <a:pt x="3" y="19"/>
                    <a:pt x="3" y="19"/>
                  </a:cubicBezTo>
                  <a:cubicBezTo>
                    <a:pt x="4" y="18"/>
                    <a:pt x="4" y="18"/>
                    <a:pt x="4" y="18"/>
                  </a:cubicBezTo>
                  <a:cubicBezTo>
                    <a:pt x="3" y="19"/>
                    <a:pt x="3" y="19"/>
                    <a:pt x="3" y="19"/>
                  </a:cubicBezTo>
                  <a:cubicBezTo>
                    <a:pt x="1" y="20"/>
                    <a:pt x="1" y="20"/>
                    <a:pt x="1" y="20"/>
                  </a:cubicBezTo>
                  <a:cubicBezTo>
                    <a:pt x="0" y="20"/>
                    <a:pt x="0" y="19"/>
                    <a:pt x="0" y="18"/>
                  </a:cubicBezTo>
                  <a:cubicBezTo>
                    <a:pt x="0" y="18"/>
                    <a:pt x="0" y="18"/>
                    <a:pt x="0" y="18"/>
                  </a:cubicBezTo>
                  <a:cubicBezTo>
                    <a:pt x="0" y="17"/>
                    <a:pt x="1" y="16"/>
                    <a:pt x="2" y="15"/>
                  </a:cubicBezTo>
                  <a:cubicBezTo>
                    <a:pt x="2" y="15"/>
                    <a:pt x="2" y="15"/>
                    <a:pt x="2" y="15"/>
                  </a:cubicBezTo>
                  <a:cubicBezTo>
                    <a:pt x="23" y="0"/>
                    <a:pt x="23" y="0"/>
                    <a:pt x="23" y="0"/>
                  </a:cubicBezTo>
                  <a:cubicBezTo>
                    <a:pt x="23" y="0"/>
                    <a:pt x="24" y="0"/>
                    <a:pt x="25" y="0"/>
                  </a:cubicBezTo>
                  <a:cubicBezTo>
                    <a:pt x="25" y="0"/>
                    <a:pt x="25" y="0"/>
                    <a:pt x="25" y="0"/>
                  </a:cubicBezTo>
                  <a:cubicBezTo>
                    <a:pt x="26" y="0"/>
                    <a:pt x="27" y="0"/>
                    <a:pt x="27" y="1"/>
                  </a:cubicBezTo>
                  <a:cubicBezTo>
                    <a:pt x="27" y="1"/>
                    <a:pt x="27" y="1"/>
                    <a:pt x="27" y="1"/>
                  </a:cubicBezTo>
                  <a:cubicBezTo>
                    <a:pt x="28" y="2"/>
                    <a:pt x="28" y="3"/>
                    <a:pt x="28" y="3"/>
                  </a:cubicBezTo>
                  <a:cubicBezTo>
                    <a:pt x="28" y="3"/>
                    <a:pt x="28" y="3"/>
                    <a:pt x="28" y="3"/>
                  </a:cubicBezTo>
                  <a:cubicBezTo>
                    <a:pt x="28" y="4"/>
                    <a:pt x="28" y="5"/>
                    <a:pt x="27" y="6"/>
                  </a:cubicBezTo>
                  <a:cubicBezTo>
                    <a:pt x="27" y="6"/>
                    <a:pt x="27" y="6"/>
                    <a:pt x="27" y="6"/>
                  </a:cubicBezTo>
                  <a:cubicBezTo>
                    <a:pt x="6" y="21"/>
                    <a:pt x="6" y="21"/>
                    <a:pt x="6" y="21"/>
                  </a:cubicBezTo>
                  <a:cubicBezTo>
                    <a:pt x="5" y="21"/>
                    <a:pt x="5" y="22"/>
                    <a:pt x="4" y="22"/>
                  </a:cubicBezTo>
                  <a:cubicBezTo>
                    <a:pt x="4" y="22"/>
                    <a:pt x="4" y="22"/>
                    <a:pt x="4" y="22"/>
                  </a:cubicBezTo>
                  <a:cubicBezTo>
                    <a:pt x="4" y="22"/>
                    <a:pt x="4" y="22"/>
                    <a:pt x="4" y="22"/>
                  </a:cubicBezTo>
                  <a:close/>
                  <a:moveTo>
                    <a:pt x="4" y="18"/>
                  </a:moveTo>
                  <a:cubicBezTo>
                    <a:pt x="4" y="18"/>
                    <a:pt x="4" y="18"/>
                    <a:pt x="4" y="18"/>
                  </a:cubicBezTo>
                  <a:cubicBezTo>
                    <a:pt x="4" y="18"/>
                    <a:pt x="4"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5"/>
            <p:cNvSpPr/>
            <p:nvPr/>
          </p:nvSpPr>
          <p:spPr bwMode="auto">
            <a:xfrm>
              <a:off x="5845175" y="2616201"/>
              <a:ext cx="95250" cy="68263"/>
            </a:xfrm>
            <a:custGeom>
              <a:avLst/>
              <a:gdLst>
                <a:gd name="T0" fmla="*/ 0 w 18"/>
                <a:gd name="T1" fmla="*/ 12 h 13"/>
                <a:gd name="T2" fmla="*/ 1 w 18"/>
                <a:gd name="T3" fmla="*/ 10 h 13"/>
                <a:gd name="T4" fmla="*/ 1 w 18"/>
                <a:gd name="T5" fmla="*/ 10 h 13"/>
                <a:gd name="T6" fmla="*/ 16 w 18"/>
                <a:gd name="T7" fmla="*/ 1 h 13"/>
                <a:gd name="T8" fmla="*/ 18 w 18"/>
                <a:gd name="T9" fmla="*/ 1 h 13"/>
                <a:gd name="T10" fmla="*/ 18 w 18"/>
                <a:gd name="T11" fmla="*/ 1 h 13"/>
                <a:gd name="T12" fmla="*/ 17 w 18"/>
                <a:gd name="T13" fmla="*/ 3 h 13"/>
                <a:gd name="T14" fmla="*/ 17 w 18"/>
                <a:gd name="T15" fmla="*/ 3 h 13"/>
                <a:gd name="T16" fmla="*/ 2 w 18"/>
                <a:gd name="T17" fmla="*/ 12 h 13"/>
                <a:gd name="T18" fmla="*/ 2 w 18"/>
                <a:gd name="T19" fmla="*/ 13 h 13"/>
                <a:gd name="T20" fmla="*/ 2 w 18"/>
                <a:gd name="T21" fmla="*/ 13 h 13"/>
                <a:gd name="T22" fmla="*/ 0 w 18"/>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0" y="12"/>
                  </a:moveTo>
                  <a:cubicBezTo>
                    <a:pt x="0" y="11"/>
                    <a:pt x="0" y="10"/>
                    <a:pt x="1" y="10"/>
                  </a:cubicBezTo>
                  <a:cubicBezTo>
                    <a:pt x="1" y="10"/>
                    <a:pt x="1" y="10"/>
                    <a:pt x="1" y="10"/>
                  </a:cubicBezTo>
                  <a:cubicBezTo>
                    <a:pt x="16" y="1"/>
                    <a:pt x="16" y="1"/>
                    <a:pt x="16" y="1"/>
                  </a:cubicBezTo>
                  <a:cubicBezTo>
                    <a:pt x="17" y="0"/>
                    <a:pt x="17" y="1"/>
                    <a:pt x="18" y="1"/>
                  </a:cubicBezTo>
                  <a:cubicBezTo>
                    <a:pt x="18" y="1"/>
                    <a:pt x="18" y="1"/>
                    <a:pt x="18" y="1"/>
                  </a:cubicBezTo>
                  <a:cubicBezTo>
                    <a:pt x="18" y="2"/>
                    <a:pt x="18" y="3"/>
                    <a:pt x="17" y="3"/>
                  </a:cubicBezTo>
                  <a:cubicBezTo>
                    <a:pt x="17" y="3"/>
                    <a:pt x="17" y="3"/>
                    <a:pt x="17" y="3"/>
                  </a:cubicBezTo>
                  <a:cubicBezTo>
                    <a:pt x="2" y="12"/>
                    <a:pt x="2" y="12"/>
                    <a:pt x="2" y="12"/>
                  </a:cubicBezTo>
                  <a:cubicBezTo>
                    <a:pt x="2" y="13"/>
                    <a:pt x="2" y="13"/>
                    <a:pt x="2" y="13"/>
                  </a:cubicBezTo>
                  <a:cubicBezTo>
                    <a:pt x="2" y="13"/>
                    <a:pt x="2" y="13"/>
                    <a:pt x="2" y="13"/>
                  </a:cubicBezTo>
                  <a:cubicBezTo>
                    <a:pt x="1" y="13"/>
                    <a:pt x="1" y="12"/>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6"/>
            <p:cNvSpPr/>
            <p:nvPr/>
          </p:nvSpPr>
          <p:spPr bwMode="auto">
            <a:xfrm>
              <a:off x="5835650" y="2611438"/>
              <a:ext cx="115888" cy="84138"/>
            </a:xfrm>
            <a:custGeom>
              <a:avLst/>
              <a:gdLst>
                <a:gd name="T0" fmla="*/ 4 w 22"/>
                <a:gd name="T1" fmla="*/ 16 h 16"/>
                <a:gd name="T2" fmla="*/ 1 w 22"/>
                <a:gd name="T3" fmla="*/ 14 h 16"/>
                <a:gd name="T4" fmla="*/ 1 w 22"/>
                <a:gd name="T5" fmla="*/ 14 h 16"/>
                <a:gd name="T6" fmla="*/ 2 w 22"/>
                <a:gd name="T7" fmla="*/ 13 h 16"/>
                <a:gd name="T8" fmla="*/ 1 w 22"/>
                <a:gd name="T9" fmla="*/ 14 h 16"/>
                <a:gd name="T10" fmla="*/ 0 w 22"/>
                <a:gd name="T11" fmla="*/ 12 h 16"/>
                <a:gd name="T12" fmla="*/ 0 w 22"/>
                <a:gd name="T13" fmla="*/ 12 h 16"/>
                <a:gd name="T14" fmla="*/ 2 w 22"/>
                <a:gd name="T15" fmla="*/ 9 h 16"/>
                <a:gd name="T16" fmla="*/ 2 w 22"/>
                <a:gd name="T17" fmla="*/ 9 h 16"/>
                <a:gd name="T18" fmla="*/ 17 w 22"/>
                <a:gd name="T19" fmla="*/ 0 h 16"/>
                <a:gd name="T20" fmla="*/ 19 w 22"/>
                <a:gd name="T21" fmla="*/ 0 h 16"/>
                <a:gd name="T22" fmla="*/ 19 w 22"/>
                <a:gd name="T23" fmla="*/ 0 h 16"/>
                <a:gd name="T24" fmla="*/ 22 w 22"/>
                <a:gd name="T25" fmla="*/ 1 h 16"/>
                <a:gd name="T26" fmla="*/ 22 w 22"/>
                <a:gd name="T27" fmla="*/ 1 h 16"/>
                <a:gd name="T28" fmla="*/ 22 w 22"/>
                <a:gd name="T29" fmla="*/ 3 h 16"/>
                <a:gd name="T30" fmla="*/ 22 w 22"/>
                <a:gd name="T31" fmla="*/ 3 h 16"/>
                <a:gd name="T32" fmla="*/ 20 w 22"/>
                <a:gd name="T33" fmla="*/ 6 h 16"/>
                <a:gd name="T34" fmla="*/ 20 w 22"/>
                <a:gd name="T35" fmla="*/ 6 h 16"/>
                <a:gd name="T36" fmla="*/ 6 w 22"/>
                <a:gd name="T37" fmla="*/ 15 h 16"/>
                <a:gd name="T38" fmla="*/ 4 w 22"/>
                <a:gd name="T39" fmla="*/ 16 h 16"/>
                <a:gd name="T40" fmla="*/ 4 w 22"/>
                <a:gd name="T41" fmla="*/ 16 h 16"/>
                <a:gd name="T42" fmla="*/ 4 w 22"/>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6">
                  <a:moveTo>
                    <a:pt x="4" y="16"/>
                  </a:moveTo>
                  <a:cubicBezTo>
                    <a:pt x="3" y="16"/>
                    <a:pt x="1" y="15"/>
                    <a:pt x="1" y="14"/>
                  </a:cubicBezTo>
                  <a:cubicBezTo>
                    <a:pt x="1" y="14"/>
                    <a:pt x="1" y="14"/>
                    <a:pt x="1" y="14"/>
                  </a:cubicBezTo>
                  <a:cubicBezTo>
                    <a:pt x="2" y="13"/>
                    <a:pt x="2" y="13"/>
                    <a:pt x="2" y="13"/>
                  </a:cubicBezTo>
                  <a:cubicBezTo>
                    <a:pt x="1" y="14"/>
                    <a:pt x="1" y="14"/>
                    <a:pt x="1" y="14"/>
                  </a:cubicBezTo>
                  <a:cubicBezTo>
                    <a:pt x="0" y="13"/>
                    <a:pt x="0" y="13"/>
                    <a:pt x="0" y="12"/>
                  </a:cubicBezTo>
                  <a:cubicBezTo>
                    <a:pt x="0" y="12"/>
                    <a:pt x="0" y="12"/>
                    <a:pt x="0" y="12"/>
                  </a:cubicBezTo>
                  <a:cubicBezTo>
                    <a:pt x="0" y="11"/>
                    <a:pt x="1" y="10"/>
                    <a:pt x="2" y="9"/>
                  </a:cubicBezTo>
                  <a:cubicBezTo>
                    <a:pt x="2" y="9"/>
                    <a:pt x="2" y="9"/>
                    <a:pt x="2" y="9"/>
                  </a:cubicBezTo>
                  <a:cubicBezTo>
                    <a:pt x="17" y="0"/>
                    <a:pt x="17" y="0"/>
                    <a:pt x="17" y="0"/>
                  </a:cubicBezTo>
                  <a:cubicBezTo>
                    <a:pt x="17" y="0"/>
                    <a:pt x="18" y="0"/>
                    <a:pt x="19" y="0"/>
                  </a:cubicBezTo>
                  <a:cubicBezTo>
                    <a:pt x="19" y="0"/>
                    <a:pt x="19" y="0"/>
                    <a:pt x="19" y="0"/>
                  </a:cubicBezTo>
                  <a:cubicBezTo>
                    <a:pt x="20" y="0"/>
                    <a:pt x="21" y="0"/>
                    <a:pt x="22" y="1"/>
                  </a:cubicBezTo>
                  <a:cubicBezTo>
                    <a:pt x="22" y="1"/>
                    <a:pt x="22" y="1"/>
                    <a:pt x="22" y="1"/>
                  </a:cubicBezTo>
                  <a:cubicBezTo>
                    <a:pt x="22" y="2"/>
                    <a:pt x="22" y="2"/>
                    <a:pt x="22" y="3"/>
                  </a:cubicBezTo>
                  <a:cubicBezTo>
                    <a:pt x="22" y="3"/>
                    <a:pt x="22" y="3"/>
                    <a:pt x="22" y="3"/>
                  </a:cubicBezTo>
                  <a:cubicBezTo>
                    <a:pt x="22" y="4"/>
                    <a:pt x="21" y="5"/>
                    <a:pt x="20" y="6"/>
                  </a:cubicBezTo>
                  <a:cubicBezTo>
                    <a:pt x="20" y="6"/>
                    <a:pt x="20" y="6"/>
                    <a:pt x="20" y="6"/>
                  </a:cubicBezTo>
                  <a:cubicBezTo>
                    <a:pt x="6" y="15"/>
                    <a:pt x="6" y="15"/>
                    <a:pt x="6" y="15"/>
                  </a:cubicBezTo>
                  <a:cubicBezTo>
                    <a:pt x="5" y="15"/>
                    <a:pt x="4" y="16"/>
                    <a:pt x="4" y="16"/>
                  </a:cubicBezTo>
                  <a:cubicBezTo>
                    <a:pt x="4" y="16"/>
                    <a:pt x="4" y="16"/>
                    <a:pt x="4" y="16"/>
                  </a:cubicBezTo>
                  <a:cubicBezTo>
                    <a:pt x="4" y="16"/>
                    <a:pt x="4" y="16"/>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7"/>
            <p:cNvSpPr/>
            <p:nvPr/>
          </p:nvSpPr>
          <p:spPr bwMode="auto">
            <a:xfrm>
              <a:off x="5883275" y="2643188"/>
              <a:ext cx="73025" cy="41275"/>
            </a:xfrm>
            <a:custGeom>
              <a:avLst/>
              <a:gdLst>
                <a:gd name="T0" fmla="*/ 1 w 14"/>
                <a:gd name="T1" fmla="*/ 7 h 8"/>
                <a:gd name="T2" fmla="*/ 2 w 14"/>
                <a:gd name="T3" fmla="*/ 5 h 8"/>
                <a:gd name="T4" fmla="*/ 2 w 14"/>
                <a:gd name="T5" fmla="*/ 5 h 8"/>
                <a:gd name="T6" fmla="*/ 12 w 14"/>
                <a:gd name="T7" fmla="*/ 0 h 8"/>
                <a:gd name="T8" fmla="*/ 14 w 14"/>
                <a:gd name="T9" fmla="*/ 1 h 8"/>
                <a:gd name="T10" fmla="*/ 14 w 14"/>
                <a:gd name="T11" fmla="*/ 1 h 8"/>
                <a:gd name="T12" fmla="*/ 13 w 14"/>
                <a:gd name="T13" fmla="*/ 3 h 8"/>
                <a:gd name="T14" fmla="*/ 13 w 14"/>
                <a:gd name="T15" fmla="*/ 3 h 8"/>
                <a:gd name="T16" fmla="*/ 3 w 14"/>
                <a:gd name="T17" fmla="*/ 8 h 8"/>
                <a:gd name="T18" fmla="*/ 2 w 14"/>
                <a:gd name="T19" fmla="*/ 8 h 8"/>
                <a:gd name="T20" fmla="*/ 2 w 14"/>
                <a:gd name="T21" fmla="*/ 8 h 8"/>
                <a:gd name="T22" fmla="*/ 1 w 14"/>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7"/>
                  </a:moveTo>
                  <a:cubicBezTo>
                    <a:pt x="0" y="6"/>
                    <a:pt x="1" y="5"/>
                    <a:pt x="2" y="5"/>
                  </a:cubicBezTo>
                  <a:cubicBezTo>
                    <a:pt x="2" y="5"/>
                    <a:pt x="2" y="5"/>
                    <a:pt x="2" y="5"/>
                  </a:cubicBezTo>
                  <a:cubicBezTo>
                    <a:pt x="12" y="0"/>
                    <a:pt x="12" y="0"/>
                    <a:pt x="12" y="0"/>
                  </a:cubicBezTo>
                  <a:cubicBezTo>
                    <a:pt x="12" y="0"/>
                    <a:pt x="13" y="0"/>
                    <a:pt x="14" y="1"/>
                  </a:cubicBezTo>
                  <a:cubicBezTo>
                    <a:pt x="14" y="1"/>
                    <a:pt x="14" y="1"/>
                    <a:pt x="14" y="1"/>
                  </a:cubicBezTo>
                  <a:cubicBezTo>
                    <a:pt x="14" y="2"/>
                    <a:pt x="14" y="3"/>
                    <a:pt x="13" y="3"/>
                  </a:cubicBezTo>
                  <a:cubicBezTo>
                    <a:pt x="13" y="3"/>
                    <a:pt x="13" y="3"/>
                    <a:pt x="13" y="3"/>
                  </a:cubicBezTo>
                  <a:cubicBezTo>
                    <a:pt x="3" y="8"/>
                    <a:pt x="3" y="8"/>
                    <a:pt x="3" y="8"/>
                  </a:cubicBezTo>
                  <a:cubicBezTo>
                    <a:pt x="3" y="8"/>
                    <a:pt x="2" y="8"/>
                    <a:pt x="2" y="8"/>
                  </a:cubicBezTo>
                  <a:cubicBezTo>
                    <a:pt x="2" y="8"/>
                    <a:pt x="2" y="8"/>
                    <a:pt x="2" y="8"/>
                  </a:cubicBezTo>
                  <a:cubicBezTo>
                    <a:pt x="2" y="8"/>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8"/>
            <p:cNvSpPr/>
            <p:nvPr/>
          </p:nvSpPr>
          <p:spPr bwMode="auto">
            <a:xfrm>
              <a:off x="5876925" y="2632076"/>
              <a:ext cx="90488" cy="63500"/>
            </a:xfrm>
            <a:custGeom>
              <a:avLst/>
              <a:gdLst>
                <a:gd name="T0" fmla="*/ 0 w 17"/>
                <a:gd name="T1" fmla="*/ 10 h 12"/>
                <a:gd name="T2" fmla="*/ 2 w 17"/>
                <a:gd name="T3" fmla="*/ 9 h 12"/>
                <a:gd name="T4" fmla="*/ 0 w 17"/>
                <a:gd name="T5" fmla="*/ 10 h 12"/>
                <a:gd name="T6" fmla="*/ 0 w 17"/>
                <a:gd name="T7" fmla="*/ 8 h 12"/>
                <a:gd name="T8" fmla="*/ 0 w 17"/>
                <a:gd name="T9" fmla="*/ 8 h 12"/>
                <a:gd name="T10" fmla="*/ 2 w 17"/>
                <a:gd name="T11" fmla="*/ 5 h 12"/>
                <a:gd name="T12" fmla="*/ 2 w 17"/>
                <a:gd name="T13" fmla="*/ 5 h 12"/>
                <a:gd name="T14" fmla="*/ 12 w 17"/>
                <a:gd name="T15" fmla="*/ 0 h 12"/>
                <a:gd name="T16" fmla="*/ 13 w 17"/>
                <a:gd name="T17" fmla="*/ 0 h 12"/>
                <a:gd name="T18" fmla="*/ 13 w 17"/>
                <a:gd name="T19" fmla="*/ 0 h 12"/>
                <a:gd name="T20" fmla="*/ 17 w 17"/>
                <a:gd name="T21" fmla="*/ 2 h 12"/>
                <a:gd name="T22" fmla="*/ 17 w 17"/>
                <a:gd name="T23" fmla="*/ 2 h 12"/>
                <a:gd name="T24" fmla="*/ 17 w 17"/>
                <a:gd name="T25" fmla="*/ 4 h 12"/>
                <a:gd name="T26" fmla="*/ 17 w 17"/>
                <a:gd name="T27" fmla="*/ 4 h 12"/>
                <a:gd name="T28" fmla="*/ 15 w 17"/>
                <a:gd name="T29" fmla="*/ 7 h 12"/>
                <a:gd name="T30" fmla="*/ 15 w 17"/>
                <a:gd name="T31" fmla="*/ 7 h 12"/>
                <a:gd name="T32" fmla="*/ 5 w 17"/>
                <a:gd name="T33" fmla="*/ 11 h 12"/>
                <a:gd name="T34" fmla="*/ 3 w 17"/>
                <a:gd name="T35" fmla="*/ 12 h 12"/>
                <a:gd name="T36" fmla="*/ 3 w 17"/>
                <a:gd name="T37" fmla="*/ 12 h 12"/>
                <a:gd name="T38" fmla="*/ 0 w 17"/>
                <a:gd name="T3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2">
                  <a:moveTo>
                    <a:pt x="0" y="10"/>
                  </a:moveTo>
                  <a:cubicBezTo>
                    <a:pt x="2" y="9"/>
                    <a:pt x="2" y="9"/>
                    <a:pt x="2" y="9"/>
                  </a:cubicBezTo>
                  <a:cubicBezTo>
                    <a:pt x="0" y="10"/>
                    <a:pt x="0" y="10"/>
                    <a:pt x="0" y="10"/>
                  </a:cubicBezTo>
                  <a:cubicBezTo>
                    <a:pt x="0" y="9"/>
                    <a:pt x="0" y="9"/>
                    <a:pt x="0" y="8"/>
                  </a:cubicBezTo>
                  <a:cubicBezTo>
                    <a:pt x="0" y="8"/>
                    <a:pt x="0" y="8"/>
                    <a:pt x="0" y="8"/>
                  </a:cubicBezTo>
                  <a:cubicBezTo>
                    <a:pt x="0" y="7"/>
                    <a:pt x="0" y="5"/>
                    <a:pt x="2" y="5"/>
                  </a:cubicBezTo>
                  <a:cubicBezTo>
                    <a:pt x="2" y="5"/>
                    <a:pt x="2" y="5"/>
                    <a:pt x="2" y="5"/>
                  </a:cubicBezTo>
                  <a:cubicBezTo>
                    <a:pt x="12" y="0"/>
                    <a:pt x="12" y="0"/>
                    <a:pt x="12" y="0"/>
                  </a:cubicBezTo>
                  <a:cubicBezTo>
                    <a:pt x="12" y="0"/>
                    <a:pt x="13" y="0"/>
                    <a:pt x="13" y="0"/>
                  </a:cubicBezTo>
                  <a:cubicBezTo>
                    <a:pt x="13" y="0"/>
                    <a:pt x="13" y="0"/>
                    <a:pt x="13" y="0"/>
                  </a:cubicBezTo>
                  <a:cubicBezTo>
                    <a:pt x="15" y="0"/>
                    <a:pt x="16" y="1"/>
                    <a:pt x="17" y="2"/>
                  </a:cubicBezTo>
                  <a:cubicBezTo>
                    <a:pt x="17" y="2"/>
                    <a:pt x="17" y="2"/>
                    <a:pt x="17" y="2"/>
                  </a:cubicBezTo>
                  <a:cubicBezTo>
                    <a:pt x="17" y="3"/>
                    <a:pt x="17" y="3"/>
                    <a:pt x="17" y="4"/>
                  </a:cubicBezTo>
                  <a:cubicBezTo>
                    <a:pt x="17" y="4"/>
                    <a:pt x="17" y="4"/>
                    <a:pt x="17" y="4"/>
                  </a:cubicBezTo>
                  <a:cubicBezTo>
                    <a:pt x="17" y="5"/>
                    <a:pt x="16" y="6"/>
                    <a:pt x="15" y="7"/>
                  </a:cubicBezTo>
                  <a:cubicBezTo>
                    <a:pt x="15" y="7"/>
                    <a:pt x="15" y="7"/>
                    <a:pt x="15" y="7"/>
                  </a:cubicBezTo>
                  <a:cubicBezTo>
                    <a:pt x="5" y="11"/>
                    <a:pt x="5" y="11"/>
                    <a:pt x="5" y="11"/>
                  </a:cubicBezTo>
                  <a:cubicBezTo>
                    <a:pt x="4" y="12"/>
                    <a:pt x="4" y="12"/>
                    <a:pt x="3" y="12"/>
                  </a:cubicBezTo>
                  <a:cubicBezTo>
                    <a:pt x="3" y="12"/>
                    <a:pt x="3" y="12"/>
                    <a:pt x="3" y="12"/>
                  </a:cubicBezTo>
                  <a:cubicBezTo>
                    <a:pt x="2" y="12"/>
                    <a:pt x="1" y="11"/>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89"/>
            <p:cNvSpPr/>
            <p:nvPr/>
          </p:nvSpPr>
          <p:spPr bwMode="auto">
            <a:xfrm>
              <a:off x="5765800" y="3016251"/>
              <a:ext cx="285750" cy="142875"/>
            </a:xfrm>
            <a:custGeom>
              <a:avLst/>
              <a:gdLst>
                <a:gd name="T0" fmla="*/ 0 w 54"/>
                <a:gd name="T1" fmla="*/ 15 h 27"/>
                <a:gd name="T2" fmla="*/ 0 w 54"/>
                <a:gd name="T3" fmla="*/ 15 h 27"/>
                <a:gd name="T4" fmla="*/ 1 w 54"/>
                <a:gd name="T5" fmla="*/ 13 h 27"/>
                <a:gd name="T6" fmla="*/ 1 w 54"/>
                <a:gd name="T7" fmla="*/ 13 h 27"/>
                <a:gd name="T8" fmla="*/ 3 w 54"/>
                <a:gd name="T9" fmla="*/ 14 h 27"/>
                <a:gd name="T10" fmla="*/ 3 w 54"/>
                <a:gd name="T11" fmla="*/ 14 h 27"/>
                <a:gd name="T12" fmla="*/ 4 w 54"/>
                <a:gd name="T13" fmla="*/ 15 h 27"/>
                <a:gd name="T14" fmla="*/ 4 w 54"/>
                <a:gd name="T15" fmla="*/ 15 h 27"/>
                <a:gd name="T16" fmla="*/ 7 w 54"/>
                <a:gd name="T17" fmla="*/ 18 h 27"/>
                <a:gd name="T18" fmla="*/ 7 w 54"/>
                <a:gd name="T19" fmla="*/ 18 h 27"/>
                <a:gd name="T20" fmla="*/ 22 w 54"/>
                <a:gd name="T21" fmla="*/ 23 h 27"/>
                <a:gd name="T22" fmla="*/ 22 w 54"/>
                <a:gd name="T23" fmla="*/ 23 h 27"/>
                <a:gd name="T24" fmla="*/ 24 w 54"/>
                <a:gd name="T25" fmla="*/ 23 h 27"/>
                <a:gd name="T26" fmla="*/ 24 w 54"/>
                <a:gd name="T27" fmla="*/ 23 h 27"/>
                <a:gd name="T28" fmla="*/ 50 w 54"/>
                <a:gd name="T29" fmla="*/ 12 h 27"/>
                <a:gd name="T30" fmla="*/ 50 w 54"/>
                <a:gd name="T31" fmla="*/ 12 h 27"/>
                <a:gd name="T32" fmla="*/ 51 w 54"/>
                <a:gd name="T33" fmla="*/ 5 h 27"/>
                <a:gd name="T34" fmla="*/ 51 w 54"/>
                <a:gd name="T35" fmla="*/ 5 h 27"/>
                <a:gd name="T36" fmla="*/ 51 w 54"/>
                <a:gd name="T37" fmla="*/ 2 h 27"/>
                <a:gd name="T38" fmla="*/ 51 w 54"/>
                <a:gd name="T39" fmla="*/ 2 h 27"/>
                <a:gd name="T40" fmla="*/ 52 w 54"/>
                <a:gd name="T41" fmla="*/ 0 h 27"/>
                <a:gd name="T42" fmla="*/ 52 w 54"/>
                <a:gd name="T43" fmla="*/ 0 h 27"/>
                <a:gd name="T44" fmla="*/ 54 w 54"/>
                <a:gd name="T45" fmla="*/ 2 h 27"/>
                <a:gd name="T46" fmla="*/ 54 w 54"/>
                <a:gd name="T47" fmla="*/ 2 h 27"/>
                <a:gd name="T48" fmla="*/ 54 w 54"/>
                <a:gd name="T49" fmla="*/ 5 h 27"/>
                <a:gd name="T50" fmla="*/ 54 w 54"/>
                <a:gd name="T51" fmla="*/ 5 h 27"/>
                <a:gd name="T52" fmla="*/ 52 w 54"/>
                <a:gd name="T53" fmla="*/ 14 h 27"/>
                <a:gd name="T54" fmla="*/ 52 w 54"/>
                <a:gd name="T55" fmla="*/ 14 h 27"/>
                <a:gd name="T56" fmla="*/ 24 w 54"/>
                <a:gd name="T57" fmla="*/ 26 h 27"/>
                <a:gd name="T58" fmla="*/ 24 w 54"/>
                <a:gd name="T59" fmla="*/ 26 h 27"/>
                <a:gd name="T60" fmla="*/ 22 w 54"/>
                <a:gd name="T61" fmla="*/ 27 h 27"/>
                <a:gd name="T62" fmla="*/ 22 w 54"/>
                <a:gd name="T63" fmla="*/ 27 h 27"/>
                <a:gd name="T64" fmla="*/ 0 w 54"/>
                <a:gd name="T6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27">
                  <a:moveTo>
                    <a:pt x="0" y="15"/>
                  </a:moveTo>
                  <a:cubicBezTo>
                    <a:pt x="0" y="15"/>
                    <a:pt x="0" y="15"/>
                    <a:pt x="0" y="15"/>
                  </a:cubicBezTo>
                  <a:cubicBezTo>
                    <a:pt x="0" y="14"/>
                    <a:pt x="0" y="13"/>
                    <a:pt x="1" y="13"/>
                  </a:cubicBezTo>
                  <a:cubicBezTo>
                    <a:pt x="1" y="13"/>
                    <a:pt x="1" y="13"/>
                    <a:pt x="1" y="13"/>
                  </a:cubicBezTo>
                  <a:cubicBezTo>
                    <a:pt x="1" y="13"/>
                    <a:pt x="2" y="13"/>
                    <a:pt x="3" y="14"/>
                  </a:cubicBezTo>
                  <a:cubicBezTo>
                    <a:pt x="3" y="14"/>
                    <a:pt x="3" y="14"/>
                    <a:pt x="3" y="14"/>
                  </a:cubicBezTo>
                  <a:cubicBezTo>
                    <a:pt x="3" y="14"/>
                    <a:pt x="3" y="14"/>
                    <a:pt x="4" y="15"/>
                  </a:cubicBezTo>
                  <a:cubicBezTo>
                    <a:pt x="4" y="15"/>
                    <a:pt x="4" y="15"/>
                    <a:pt x="4" y="15"/>
                  </a:cubicBezTo>
                  <a:cubicBezTo>
                    <a:pt x="5" y="16"/>
                    <a:pt x="6" y="17"/>
                    <a:pt x="7" y="18"/>
                  </a:cubicBezTo>
                  <a:cubicBezTo>
                    <a:pt x="7" y="18"/>
                    <a:pt x="7" y="18"/>
                    <a:pt x="7" y="18"/>
                  </a:cubicBezTo>
                  <a:cubicBezTo>
                    <a:pt x="10" y="21"/>
                    <a:pt x="15" y="23"/>
                    <a:pt x="22" y="23"/>
                  </a:cubicBezTo>
                  <a:cubicBezTo>
                    <a:pt x="22" y="23"/>
                    <a:pt x="22" y="23"/>
                    <a:pt x="22" y="23"/>
                  </a:cubicBezTo>
                  <a:cubicBezTo>
                    <a:pt x="23" y="23"/>
                    <a:pt x="23" y="23"/>
                    <a:pt x="24" y="23"/>
                  </a:cubicBezTo>
                  <a:cubicBezTo>
                    <a:pt x="24" y="23"/>
                    <a:pt x="24" y="23"/>
                    <a:pt x="24" y="23"/>
                  </a:cubicBezTo>
                  <a:cubicBezTo>
                    <a:pt x="39" y="22"/>
                    <a:pt x="48" y="15"/>
                    <a:pt x="50" y="12"/>
                  </a:cubicBezTo>
                  <a:cubicBezTo>
                    <a:pt x="50" y="12"/>
                    <a:pt x="50" y="12"/>
                    <a:pt x="50" y="12"/>
                  </a:cubicBezTo>
                  <a:cubicBezTo>
                    <a:pt x="51" y="10"/>
                    <a:pt x="51" y="7"/>
                    <a:pt x="51" y="5"/>
                  </a:cubicBezTo>
                  <a:cubicBezTo>
                    <a:pt x="51" y="5"/>
                    <a:pt x="51" y="5"/>
                    <a:pt x="51" y="5"/>
                  </a:cubicBezTo>
                  <a:cubicBezTo>
                    <a:pt x="51" y="3"/>
                    <a:pt x="51" y="2"/>
                    <a:pt x="51" y="2"/>
                  </a:cubicBezTo>
                  <a:cubicBezTo>
                    <a:pt x="51" y="2"/>
                    <a:pt x="51" y="2"/>
                    <a:pt x="51" y="2"/>
                  </a:cubicBezTo>
                  <a:cubicBezTo>
                    <a:pt x="51" y="1"/>
                    <a:pt x="51" y="0"/>
                    <a:pt x="52" y="0"/>
                  </a:cubicBezTo>
                  <a:cubicBezTo>
                    <a:pt x="52" y="0"/>
                    <a:pt x="52" y="0"/>
                    <a:pt x="52" y="0"/>
                  </a:cubicBezTo>
                  <a:cubicBezTo>
                    <a:pt x="53" y="0"/>
                    <a:pt x="54" y="1"/>
                    <a:pt x="54" y="2"/>
                  </a:cubicBezTo>
                  <a:cubicBezTo>
                    <a:pt x="54" y="2"/>
                    <a:pt x="54" y="2"/>
                    <a:pt x="54" y="2"/>
                  </a:cubicBezTo>
                  <a:cubicBezTo>
                    <a:pt x="54" y="2"/>
                    <a:pt x="54" y="3"/>
                    <a:pt x="54" y="5"/>
                  </a:cubicBezTo>
                  <a:cubicBezTo>
                    <a:pt x="54" y="5"/>
                    <a:pt x="54" y="5"/>
                    <a:pt x="54" y="5"/>
                  </a:cubicBezTo>
                  <a:cubicBezTo>
                    <a:pt x="54" y="7"/>
                    <a:pt x="54" y="11"/>
                    <a:pt x="52" y="14"/>
                  </a:cubicBezTo>
                  <a:cubicBezTo>
                    <a:pt x="52" y="14"/>
                    <a:pt x="52" y="14"/>
                    <a:pt x="52" y="14"/>
                  </a:cubicBezTo>
                  <a:cubicBezTo>
                    <a:pt x="49" y="18"/>
                    <a:pt x="40" y="25"/>
                    <a:pt x="24" y="26"/>
                  </a:cubicBezTo>
                  <a:cubicBezTo>
                    <a:pt x="24" y="26"/>
                    <a:pt x="24" y="26"/>
                    <a:pt x="24" y="26"/>
                  </a:cubicBezTo>
                  <a:cubicBezTo>
                    <a:pt x="23" y="26"/>
                    <a:pt x="23" y="27"/>
                    <a:pt x="22" y="27"/>
                  </a:cubicBezTo>
                  <a:cubicBezTo>
                    <a:pt x="22" y="27"/>
                    <a:pt x="22" y="27"/>
                    <a:pt x="22" y="27"/>
                  </a:cubicBezTo>
                  <a:cubicBezTo>
                    <a:pt x="7" y="26"/>
                    <a:pt x="0" y="15"/>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0"/>
            <p:cNvSpPr>
              <a:spLocks noEditPoints="1"/>
            </p:cNvSpPr>
            <p:nvPr/>
          </p:nvSpPr>
          <p:spPr bwMode="auto">
            <a:xfrm>
              <a:off x="5756275" y="3006726"/>
              <a:ext cx="306388" cy="161925"/>
            </a:xfrm>
            <a:custGeom>
              <a:avLst/>
              <a:gdLst>
                <a:gd name="T0" fmla="*/ 4 w 58"/>
                <a:gd name="T1" fmla="*/ 23 h 31"/>
                <a:gd name="T2" fmla="*/ 4 w 58"/>
                <a:gd name="T3" fmla="*/ 24 h 31"/>
                <a:gd name="T4" fmla="*/ 0 w 58"/>
                <a:gd name="T5" fmla="*/ 18 h 31"/>
                <a:gd name="T6" fmla="*/ 0 w 58"/>
                <a:gd name="T7" fmla="*/ 16 h 31"/>
                <a:gd name="T8" fmla="*/ 0 w 58"/>
                <a:gd name="T9" fmla="*/ 16 h 31"/>
                <a:gd name="T10" fmla="*/ 0 w 58"/>
                <a:gd name="T11" fmla="*/ 15 h 31"/>
                <a:gd name="T12" fmla="*/ 0 w 58"/>
                <a:gd name="T13" fmla="*/ 15 h 31"/>
                <a:gd name="T14" fmla="*/ 0 w 58"/>
                <a:gd name="T15" fmla="*/ 10 h 31"/>
                <a:gd name="T16" fmla="*/ 2 w 58"/>
                <a:gd name="T17" fmla="*/ 13 h 31"/>
                <a:gd name="T18" fmla="*/ 3 w 58"/>
                <a:gd name="T19" fmla="*/ 13 h 31"/>
                <a:gd name="T20" fmla="*/ 3 w 58"/>
                <a:gd name="T21" fmla="*/ 13 h 31"/>
                <a:gd name="T22" fmla="*/ 6 w 58"/>
                <a:gd name="T23" fmla="*/ 14 h 31"/>
                <a:gd name="T24" fmla="*/ 6 w 58"/>
                <a:gd name="T25" fmla="*/ 14 h 31"/>
                <a:gd name="T26" fmla="*/ 6 w 58"/>
                <a:gd name="T27" fmla="*/ 14 h 31"/>
                <a:gd name="T28" fmla="*/ 6 w 58"/>
                <a:gd name="T29" fmla="*/ 14 h 31"/>
                <a:gd name="T30" fmla="*/ 6 w 58"/>
                <a:gd name="T31" fmla="*/ 14 h 31"/>
                <a:gd name="T32" fmla="*/ 6 w 58"/>
                <a:gd name="T33" fmla="*/ 14 h 31"/>
                <a:gd name="T34" fmla="*/ 6 w 58"/>
                <a:gd name="T35" fmla="*/ 14 h 31"/>
                <a:gd name="T36" fmla="*/ 6 w 58"/>
                <a:gd name="T37" fmla="*/ 15 h 31"/>
                <a:gd name="T38" fmla="*/ 6 w 58"/>
                <a:gd name="T39" fmla="*/ 15 h 31"/>
                <a:gd name="T40" fmla="*/ 7 w 58"/>
                <a:gd name="T41" fmla="*/ 15 h 31"/>
                <a:gd name="T42" fmla="*/ 7 w 58"/>
                <a:gd name="T43" fmla="*/ 15 h 31"/>
                <a:gd name="T44" fmla="*/ 7 w 58"/>
                <a:gd name="T45" fmla="*/ 16 h 31"/>
                <a:gd name="T46" fmla="*/ 7 w 58"/>
                <a:gd name="T47" fmla="*/ 16 h 31"/>
                <a:gd name="T48" fmla="*/ 11 w 58"/>
                <a:gd name="T49" fmla="*/ 19 h 31"/>
                <a:gd name="T50" fmla="*/ 11 w 58"/>
                <a:gd name="T51" fmla="*/ 19 h 31"/>
                <a:gd name="T52" fmla="*/ 24 w 58"/>
                <a:gd name="T53" fmla="*/ 23 h 31"/>
                <a:gd name="T54" fmla="*/ 24 w 58"/>
                <a:gd name="T55" fmla="*/ 23 h 31"/>
                <a:gd name="T56" fmla="*/ 26 w 58"/>
                <a:gd name="T57" fmla="*/ 23 h 31"/>
                <a:gd name="T58" fmla="*/ 26 w 58"/>
                <a:gd name="T59" fmla="*/ 23 h 31"/>
                <a:gd name="T60" fmla="*/ 50 w 58"/>
                <a:gd name="T61" fmla="*/ 13 h 31"/>
                <a:gd name="T62" fmla="*/ 50 w 58"/>
                <a:gd name="T63" fmla="*/ 13 h 31"/>
                <a:gd name="T64" fmla="*/ 51 w 58"/>
                <a:gd name="T65" fmla="*/ 7 h 31"/>
                <a:gd name="T66" fmla="*/ 51 w 58"/>
                <a:gd name="T67" fmla="*/ 7 h 31"/>
                <a:gd name="T68" fmla="*/ 51 w 58"/>
                <a:gd name="T69" fmla="*/ 7 h 31"/>
                <a:gd name="T70" fmla="*/ 51 w 58"/>
                <a:gd name="T71" fmla="*/ 7 h 31"/>
                <a:gd name="T72" fmla="*/ 51 w 58"/>
                <a:gd name="T73" fmla="*/ 4 h 31"/>
                <a:gd name="T74" fmla="*/ 51 w 58"/>
                <a:gd name="T75" fmla="*/ 4 h 31"/>
                <a:gd name="T76" fmla="*/ 51 w 58"/>
                <a:gd name="T77" fmla="*/ 4 h 31"/>
                <a:gd name="T78" fmla="*/ 51 w 58"/>
                <a:gd name="T79" fmla="*/ 4 h 31"/>
                <a:gd name="T80" fmla="*/ 54 w 58"/>
                <a:gd name="T81" fmla="*/ 0 h 31"/>
                <a:gd name="T82" fmla="*/ 54 w 58"/>
                <a:gd name="T83" fmla="*/ 0 h 31"/>
                <a:gd name="T84" fmla="*/ 54 w 58"/>
                <a:gd name="T85" fmla="*/ 0 h 31"/>
                <a:gd name="T86" fmla="*/ 54 w 58"/>
                <a:gd name="T87" fmla="*/ 0 h 31"/>
                <a:gd name="T88" fmla="*/ 58 w 58"/>
                <a:gd name="T89" fmla="*/ 4 h 31"/>
                <a:gd name="T90" fmla="*/ 58 w 58"/>
                <a:gd name="T91" fmla="*/ 4 h 31"/>
                <a:gd name="T92" fmla="*/ 58 w 58"/>
                <a:gd name="T93" fmla="*/ 4 h 31"/>
                <a:gd name="T94" fmla="*/ 58 w 58"/>
                <a:gd name="T95" fmla="*/ 4 h 31"/>
                <a:gd name="T96" fmla="*/ 58 w 58"/>
                <a:gd name="T97" fmla="*/ 4 h 31"/>
                <a:gd name="T98" fmla="*/ 58 w 58"/>
                <a:gd name="T99" fmla="*/ 7 h 31"/>
                <a:gd name="T100" fmla="*/ 58 w 58"/>
                <a:gd name="T101" fmla="*/ 7 h 31"/>
                <a:gd name="T102" fmla="*/ 56 w 58"/>
                <a:gd name="T103" fmla="*/ 17 h 31"/>
                <a:gd name="T104" fmla="*/ 56 w 58"/>
                <a:gd name="T105" fmla="*/ 17 h 31"/>
                <a:gd name="T106" fmla="*/ 26 w 58"/>
                <a:gd name="T107" fmla="*/ 30 h 31"/>
                <a:gd name="T108" fmla="*/ 26 w 58"/>
                <a:gd name="T109" fmla="*/ 30 h 31"/>
                <a:gd name="T110" fmla="*/ 24 w 58"/>
                <a:gd name="T111" fmla="*/ 31 h 31"/>
                <a:gd name="T112" fmla="*/ 24 w 58"/>
                <a:gd name="T113" fmla="*/ 31 h 31"/>
                <a:gd name="T114" fmla="*/ 4 w 58"/>
                <a:gd name="T115" fmla="*/ 23 h 31"/>
                <a:gd name="T116" fmla="*/ 0 w 58"/>
                <a:gd name="T117" fmla="*/ 18 h 31"/>
                <a:gd name="T118" fmla="*/ 2 w 58"/>
                <a:gd name="T119" fmla="*/ 17 h 31"/>
                <a:gd name="T120" fmla="*/ 0 w 58"/>
                <a:gd name="T12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 h="31">
                  <a:moveTo>
                    <a:pt x="4" y="23"/>
                  </a:moveTo>
                  <a:cubicBezTo>
                    <a:pt x="4" y="24"/>
                    <a:pt x="4" y="24"/>
                    <a:pt x="4" y="24"/>
                  </a:cubicBezTo>
                  <a:cubicBezTo>
                    <a:pt x="0" y="18"/>
                    <a:pt x="0" y="18"/>
                    <a:pt x="0" y="18"/>
                  </a:cubicBezTo>
                  <a:cubicBezTo>
                    <a:pt x="0" y="18"/>
                    <a:pt x="0" y="17"/>
                    <a:pt x="0" y="16"/>
                  </a:cubicBezTo>
                  <a:cubicBezTo>
                    <a:pt x="0" y="16"/>
                    <a:pt x="0" y="16"/>
                    <a:pt x="0" y="16"/>
                  </a:cubicBezTo>
                  <a:cubicBezTo>
                    <a:pt x="0" y="16"/>
                    <a:pt x="0" y="15"/>
                    <a:pt x="0" y="15"/>
                  </a:cubicBezTo>
                  <a:cubicBezTo>
                    <a:pt x="0" y="15"/>
                    <a:pt x="0" y="15"/>
                    <a:pt x="0" y="15"/>
                  </a:cubicBezTo>
                  <a:cubicBezTo>
                    <a:pt x="0" y="10"/>
                    <a:pt x="0" y="10"/>
                    <a:pt x="0" y="10"/>
                  </a:cubicBezTo>
                  <a:cubicBezTo>
                    <a:pt x="2" y="13"/>
                    <a:pt x="2" y="13"/>
                    <a:pt x="2" y="13"/>
                  </a:cubicBezTo>
                  <a:cubicBezTo>
                    <a:pt x="2" y="13"/>
                    <a:pt x="3" y="13"/>
                    <a:pt x="3" y="13"/>
                  </a:cubicBezTo>
                  <a:cubicBezTo>
                    <a:pt x="3" y="13"/>
                    <a:pt x="3" y="13"/>
                    <a:pt x="3" y="13"/>
                  </a:cubicBezTo>
                  <a:cubicBezTo>
                    <a:pt x="5" y="13"/>
                    <a:pt x="6" y="13"/>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5"/>
                    <a:pt x="6" y="15"/>
                    <a:pt x="6" y="15"/>
                  </a:cubicBezTo>
                  <a:cubicBezTo>
                    <a:pt x="6" y="15"/>
                    <a:pt x="6" y="15"/>
                    <a:pt x="6" y="15"/>
                  </a:cubicBezTo>
                  <a:cubicBezTo>
                    <a:pt x="6" y="15"/>
                    <a:pt x="7" y="15"/>
                    <a:pt x="7" y="15"/>
                  </a:cubicBezTo>
                  <a:cubicBezTo>
                    <a:pt x="7" y="15"/>
                    <a:pt x="7" y="15"/>
                    <a:pt x="7" y="15"/>
                  </a:cubicBezTo>
                  <a:cubicBezTo>
                    <a:pt x="7" y="15"/>
                    <a:pt x="7" y="15"/>
                    <a:pt x="7" y="16"/>
                  </a:cubicBezTo>
                  <a:cubicBezTo>
                    <a:pt x="7" y="16"/>
                    <a:pt x="7" y="16"/>
                    <a:pt x="7" y="16"/>
                  </a:cubicBezTo>
                  <a:cubicBezTo>
                    <a:pt x="8" y="17"/>
                    <a:pt x="9" y="18"/>
                    <a:pt x="11" y="19"/>
                  </a:cubicBezTo>
                  <a:cubicBezTo>
                    <a:pt x="11" y="19"/>
                    <a:pt x="11" y="19"/>
                    <a:pt x="11" y="19"/>
                  </a:cubicBezTo>
                  <a:cubicBezTo>
                    <a:pt x="13" y="21"/>
                    <a:pt x="18" y="23"/>
                    <a:pt x="24" y="23"/>
                  </a:cubicBezTo>
                  <a:cubicBezTo>
                    <a:pt x="24" y="23"/>
                    <a:pt x="24" y="23"/>
                    <a:pt x="24" y="23"/>
                  </a:cubicBezTo>
                  <a:cubicBezTo>
                    <a:pt x="25" y="23"/>
                    <a:pt x="25" y="23"/>
                    <a:pt x="26" y="23"/>
                  </a:cubicBezTo>
                  <a:cubicBezTo>
                    <a:pt x="26" y="23"/>
                    <a:pt x="26" y="23"/>
                    <a:pt x="26" y="23"/>
                  </a:cubicBezTo>
                  <a:cubicBezTo>
                    <a:pt x="40" y="22"/>
                    <a:pt x="48" y="15"/>
                    <a:pt x="50" y="13"/>
                  </a:cubicBezTo>
                  <a:cubicBezTo>
                    <a:pt x="50" y="13"/>
                    <a:pt x="50" y="13"/>
                    <a:pt x="50" y="13"/>
                  </a:cubicBezTo>
                  <a:cubicBezTo>
                    <a:pt x="50" y="12"/>
                    <a:pt x="51" y="9"/>
                    <a:pt x="51" y="7"/>
                  </a:cubicBezTo>
                  <a:cubicBezTo>
                    <a:pt x="51" y="7"/>
                    <a:pt x="51" y="7"/>
                    <a:pt x="51" y="7"/>
                  </a:cubicBezTo>
                  <a:cubicBezTo>
                    <a:pt x="51" y="7"/>
                    <a:pt x="51" y="7"/>
                    <a:pt x="51" y="7"/>
                  </a:cubicBezTo>
                  <a:cubicBezTo>
                    <a:pt x="51" y="7"/>
                    <a:pt x="51" y="7"/>
                    <a:pt x="51" y="7"/>
                  </a:cubicBezTo>
                  <a:cubicBezTo>
                    <a:pt x="51" y="5"/>
                    <a:pt x="51" y="4"/>
                    <a:pt x="51" y="4"/>
                  </a:cubicBezTo>
                  <a:cubicBezTo>
                    <a:pt x="51" y="4"/>
                    <a:pt x="51" y="4"/>
                    <a:pt x="51" y="4"/>
                  </a:cubicBezTo>
                  <a:cubicBezTo>
                    <a:pt x="51" y="4"/>
                    <a:pt x="51" y="4"/>
                    <a:pt x="51" y="4"/>
                  </a:cubicBezTo>
                  <a:cubicBezTo>
                    <a:pt x="51" y="4"/>
                    <a:pt x="51" y="4"/>
                    <a:pt x="51" y="4"/>
                  </a:cubicBezTo>
                  <a:cubicBezTo>
                    <a:pt x="51" y="2"/>
                    <a:pt x="52" y="0"/>
                    <a:pt x="54" y="0"/>
                  </a:cubicBezTo>
                  <a:cubicBezTo>
                    <a:pt x="54" y="0"/>
                    <a:pt x="54" y="0"/>
                    <a:pt x="54" y="0"/>
                  </a:cubicBezTo>
                  <a:cubicBezTo>
                    <a:pt x="54" y="0"/>
                    <a:pt x="54" y="0"/>
                    <a:pt x="54" y="0"/>
                  </a:cubicBezTo>
                  <a:cubicBezTo>
                    <a:pt x="54" y="0"/>
                    <a:pt x="54" y="0"/>
                    <a:pt x="54" y="0"/>
                  </a:cubicBezTo>
                  <a:cubicBezTo>
                    <a:pt x="56" y="0"/>
                    <a:pt x="58" y="2"/>
                    <a:pt x="58" y="4"/>
                  </a:cubicBezTo>
                  <a:cubicBezTo>
                    <a:pt x="58" y="4"/>
                    <a:pt x="58" y="4"/>
                    <a:pt x="58" y="4"/>
                  </a:cubicBezTo>
                  <a:cubicBezTo>
                    <a:pt x="58" y="4"/>
                    <a:pt x="58" y="4"/>
                    <a:pt x="58" y="4"/>
                  </a:cubicBezTo>
                  <a:cubicBezTo>
                    <a:pt x="58" y="4"/>
                    <a:pt x="58" y="4"/>
                    <a:pt x="58" y="4"/>
                  </a:cubicBezTo>
                  <a:cubicBezTo>
                    <a:pt x="58" y="4"/>
                    <a:pt x="58" y="4"/>
                    <a:pt x="58" y="4"/>
                  </a:cubicBezTo>
                  <a:cubicBezTo>
                    <a:pt x="58" y="5"/>
                    <a:pt x="58" y="6"/>
                    <a:pt x="58" y="7"/>
                  </a:cubicBezTo>
                  <a:cubicBezTo>
                    <a:pt x="58" y="7"/>
                    <a:pt x="58" y="7"/>
                    <a:pt x="58" y="7"/>
                  </a:cubicBezTo>
                  <a:cubicBezTo>
                    <a:pt x="58" y="9"/>
                    <a:pt x="58" y="13"/>
                    <a:pt x="56" y="17"/>
                  </a:cubicBezTo>
                  <a:cubicBezTo>
                    <a:pt x="56" y="17"/>
                    <a:pt x="56" y="17"/>
                    <a:pt x="56" y="17"/>
                  </a:cubicBezTo>
                  <a:cubicBezTo>
                    <a:pt x="53" y="21"/>
                    <a:pt x="43" y="29"/>
                    <a:pt x="26" y="30"/>
                  </a:cubicBezTo>
                  <a:cubicBezTo>
                    <a:pt x="26" y="30"/>
                    <a:pt x="26" y="30"/>
                    <a:pt x="26" y="30"/>
                  </a:cubicBezTo>
                  <a:cubicBezTo>
                    <a:pt x="26" y="30"/>
                    <a:pt x="25" y="31"/>
                    <a:pt x="24" y="31"/>
                  </a:cubicBezTo>
                  <a:cubicBezTo>
                    <a:pt x="24" y="31"/>
                    <a:pt x="24" y="31"/>
                    <a:pt x="24" y="31"/>
                  </a:cubicBezTo>
                  <a:cubicBezTo>
                    <a:pt x="14" y="30"/>
                    <a:pt x="8" y="26"/>
                    <a:pt x="4" y="23"/>
                  </a:cubicBezTo>
                  <a:close/>
                  <a:moveTo>
                    <a:pt x="0" y="18"/>
                  </a:moveTo>
                  <a:cubicBezTo>
                    <a:pt x="2" y="17"/>
                    <a:pt x="2" y="17"/>
                    <a:pt x="2" y="17"/>
                  </a:cubicBezTo>
                  <a:cubicBezTo>
                    <a:pt x="0" y="18"/>
                    <a:pt x="0"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91"/>
            <p:cNvSpPr/>
            <p:nvPr/>
          </p:nvSpPr>
          <p:spPr bwMode="auto">
            <a:xfrm>
              <a:off x="5765800" y="3100388"/>
              <a:ext cx="238125" cy="168275"/>
            </a:xfrm>
            <a:custGeom>
              <a:avLst/>
              <a:gdLst>
                <a:gd name="T0" fmla="*/ 4 w 45"/>
                <a:gd name="T1" fmla="*/ 16 h 32"/>
                <a:gd name="T2" fmla="*/ 0 w 45"/>
                <a:gd name="T3" fmla="*/ 2 h 32"/>
                <a:gd name="T4" fmla="*/ 0 w 45"/>
                <a:gd name="T5" fmla="*/ 2 h 32"/>
                <a:gd name="T6" fmla="*/ 0 w 45"/>
                <a:gd name="T7" fmla="*/ 2 h 32"/>
                <a:gd name="T8" fmla="*/ 1 w 45"/>
                <a:gd name="T9" fmla="*/ 0 h 32"/>
                <a:gd name="T10" fmla="*/ 1 w 45"/>
                <a:gd name="T11" fmla="*/ 0 h 32"/>
                <a:gd name="T12" fmla="*/ 3 w 45"/>
                <a:gd name="T13" fmla="*/ 1 h 32"/>
                <a:gd name="T14" fmla="*/ 3 w 45"/>
                <a:gd name="T15" fmla="*/ 1 h 32"/>
                <a:gd name="T16" fmla="*/ 7 w 45"/>
                <a:gd name="T17" fmla="*/ 15 h 32"/>
                <a:gd name="T18" fmla="*/ 7 w 45"/>
                <a:gd name="T19" fmla="*/ 15 h 32"/>
                <a:gd name="T20" fmla="*/ 16 w 45"/>
                <a:gd name="T21" fmla="*/ 29 h 32"/>
                <a:gd name="T22" fmla="*/ 16 w 45"/>
                <a:gd name="T23" fmla="*/ 29 h 32"/>
                <a:gd name="T24" fmla="*/ 17 w 45"/>
                <a:gd name="T25" fmla="*/ 29 h 32"/>
                <a:gd name="T26" fmla="*/ 17 w 45"/>
                <a:gd name="T27" fmla="*/ 29 h 32"/>
                <a:gd name="T28" fmla="*/ 17 w 45"/>
                <a:gd name="T29" fmla="*/ 29 h 32"/>
                <a:gd name="T30" fmla="*/ 17 w 45"/>
                <a:gd name="T31" fmla="*/ 29 h 32"/>
                <a:gd name="T32" fmla="*/ 28 w 45"/>
                <a:gd name="T33" fmla="*/ 26 h 32"/>
                <a:gd name="T34" fmla="*/ 28 w 45"/>
                <a:gd name="T35" fmla="*/ 26 h 32"/>
                <a:gd name="T36" fmla="*/ 33 w 45"/>
                <a:gd name="T37" fmla="*/ 22 h 32"/>
                <a:gd name="T38" fmla="*/ 33 w 45"/>
                <a:gd name="T39" fmla="*/ 22 h 32"/>
                <a:gd name="T40" fmla="*/ 38 w 45"/>
                <a:gd name="T41" fmla="*/ 11 h 32"/>
                <a:gd name="T42" fmla="*/ 38 w 45"/>
                <a:gd name="T43" fmla="*/ 11 h 32"/>
                <a:gd name="T44" fmla="*/ 42 w 45"/>
                <a:gd name="T45" fmla="*/ 2 h 32"/>
                <a:gd name="T46" fmla="*/ 42 w 45"/>
                <a:gd name="T47" fmla="*/ 2 h 32"/>
                <a:gd name="T48" fmla="*/ 44 w 45"/>
                <a:gd name="T49" fmla="*/ 2 h 32"/>
                <a:gd name="T50" fmla="*/ 44 w 45"/>
                <a:gd name="T51" fmla="*/ 2 h 32"/>
                <a:gd name="T52" fmla="*/ 45 w 45"/>
                <a:gd name="T53" fmla="*/ 4 h 32"/>
                <a:gd name="T54" fmla="*/ 45 w 45"/>
                <a:gd name="T55" fmla="*/ 4 h 32"/>
                <a:gd name="T56" fmla="*/ 40 w 45"/>
                <a:gd name="T57" fmla="*/ 12 h 32"/>
                <a:gd name="T58" fmla="*/ 40 w 45"/>
                <a:gd name="T59" fmla="*/ 12 h 32"/>
                <a:gd name="T60" fmla="*/ 36 w 45"/>
                <a:gd name="T61" fmla="*/ 22 h 32"/>
                <a:gd name="T62" fmla="*/ 36 w 45"/>
                <a:gd name="T63" fmla="*/ 22 h 32"/>
                <a:gd name="T64" fmla="*/ 30 w 45"/>
                <a:gd name="T65" fmla="*/ 28 h 32"/>
                <a:gd name="T66" fmla="*/ 30 w 45"/>
                <a:gd name="T67" fmla="*/ 28 h 32"/>
                <a:gd name="T68" fmla="*/ 17 w 45"/>
                <a:gd name="T69" fmla="*/ 32 h 32"/>
                <a:gd name="T70" fmla="*/ 17 w 45"/>
                <a:gd name="T71" fmla="*/ 32 h 32"/>
                <a:gd name="T72" fmla="*/ 16 w 45"/>
                <a:gd name="T73" fmla="*/ 32 h 32"/>
                <a:gd name="T74" fmla="*/ 16 w 45"/>
                <a:gd name="T75" fmla="*/ 32 h 32"/>
                <a:gd name="T76" fmla="*/ 4 w 45"/>
                <a:gd name="T7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2">
                  <a:moveTo>
                    <a:pt x="4" y="16"/>
                  </a:moveTo>
                  <a:cubicBezTo>
                    <a:pt x="1" y="9"/>
                    <a:pt x="0" y="2"/>
                    <a:pt x="0" y="2"/>
                  </a:cubicBezTo>
                  <a:cubicBezTo>
                    <a:pt x="0" y="2"/>
                    <a:pt x="0" y="2"/>
                    <a:pt x="0" y="2"/>
                  </a:cubicBezTo>
                  <a:cubicBezTo>
                    <a:pt x="0" y="2"/>
                    <a:pt x="0" y="2"/>
                    <a:pt x="0" y="2"/>
                  </a:cubicBezTo>
                  <a:cubicBezTo>
                    <a:pt x="0" y="1"/>
                    <a:pt x="0" y="0"/>
                    <a:pt x="1" y="0"/>
                  </a:cubicBezTo>
                  <a:cubicBezTo>
                    <a:pt x="1" y="0"/>
                    <a:pt x="1" y="0"/>
                    <a:pt x="1" y="0"/>
                  </a:cubicBezTo>
                  <a:cubicBezTo>
                    <a:pt x="2" y="0"/>
                    <a:pt x="3" y="0"/>
                    <a:pt x="3" y="1"/>
                  </a:cubicBezTo>
                  <a:cubicBezTo>
                    <a:pt x="3" y="1"/>
                    <a:pt x="3" y="1"/>
                    <a:pt x="3" y="1"/>
                  </a:cubicBezTo>
                  <a:cubicBezTo>
                    <a:pt x="3" y="1"/>
                    <a:pt x="4" y="8"/>
                    <a:pt x="7" y="15"/>
                  </a:cubicBezTo>
                  <a:cubicBezTo>
                    <a:pt x="7" y="15"/>
                    <a:pt x="7" y="15"/>
                    <a:pt x="7" y="15"/>
                  </a:cubicBezTo>
                  <a:cubicBezTo>
                    <a:pt x="9" y="22"/>
                    <a:pt x="13" y="29"/>
                    <a:pt x="16" y="29"/>
                  </a:cubicBezTo>
                  <a:cubicBezTo>
                    <a:pt x="16" y="29"/>
                    <a:pt x="16" y="29"/>
                    <a:pt x="16" y="29"/>
                  </a:cubicBezTo>
                  <a:cubicBezTo>
                    <a:pt x="16" y="29"/>
                    <a:pt x="17" y="29"/>
                    <a:pt x="17" y="29"/>
                  </a:cubicBezTo>
                  <a:cubicBezTo>
                    <a:pt x="17" y="29"/>
                    <a:pt x="17" y="29"/>
                    <a:pt x="17" y="29"/>
                  </a:cubicBezTo>
                  <a:cubicBezTo>
                    <a:pt x="17" y="29"/>
                    <a:pt x="17" y="29"/>
                    <a:pt x="17" y="29"/>
                  </a:cubicBezTo>
                  <a:cubicBezTo>
                    <a:pt x="17" y="29"/>
                    <a:pt x="17" y="29"/>
                    <a:pt x="17" y="29"/>
                  </a:cubicBezTo>
                  <a:cubicBezTo>
                    <a:pt x="21" y="28"/>
                    <a:pt x="25" y="27"/>
                    <a:pt x="28" y="26"/>
                  </a:cubicBezTo>
                  <a:cubicBezTo>
                    <a:pt x="28" y="26"/>
                    <a:pt x="28" y="26"/>
                    <a:pt x="28" y="26"/>
                  </a:cubicBezTo>
                  <a:cubicBezTo>
                    <a:pt x="31" y="24"/>
                    <a:pt x="33" y="22"/>
                    <a:pt x="33" y="22"/>
                  </a:cubicBezTo>
                  <a:cubicBezTo>
                    <a:pt x="33" y="22"/>
                    <a:pt x="33" y="22"/>
                    <a:pt x="33" y="22"/>
                  </a:cubicBezTo>
                  <a:cubicBezTo>
                    <a:pt x="33" y="19"/>
                    <a:pt x="35" y="15"/>
                    <a:pt x="38" y="11"/>
                  </a:cubicBezTo>
                  <a:cubicBezTo>
                    <a:pt x="38" y="11"/>
                    <a:pt x="38" y="11"/>
                    <a:pt x="38" y="11"/>
                  </a:cubicBezTo>
                  <a:cubicBezTo>
                    <a:pt x="40" y="6"/>
                    <a:pt x="42" y="2"/>
                    <a:pt x="42" y="2"/>
                  </a:cubicBezTo>
                  <a:cubicBezTo>
                    <a:pt x="42" y="2"/>
                    <a:pt x="42" y="2"/>
                    <a:pt x="42" y="2"/>
                  </a:cubicBezTo>
                  <a:cubicBezTo>
                    <a:pt x="42" y="2"/>
                    <a:pt x="43" y="1"/>
                    <a:pt x="44" y="2"/>
                  </a:cubicBezTo>
                  <a:cubicBezTo>
                    <a:pt x="44" y="2"/>
                    <a:pt x="44" y="2"/>
                    <a:pt x="44" y="2"/>
                  </a:cubicBezTo>
                  <a:cubicBezTo>
                    <a:pt x="45" y="2"/>
                    <a:pt x="45" y="3"/>
                    <a:pt x="45" y="4"/>
                  </a:cubicBezTo>
                  <a:cubicBezTo>
                    <a:pt x="45" y="4"/>
                    <a:pt x="45" y="4"/>
                    <a:pt x="45" y="4"/>
                  </a:cubicBezTo>
                  <a:cubicBezTo>
                    <a:pt x="45" y="4"/>
                    <a:pt x="43" y="8"/>
                    <a:pt x="40" y="12"/>
                  </a:cubicBezTo>
                  <a:cubicBezTo>
                    <a:pt x="40" y="12"/>
                    <a:pt x="40" y="12"/>
                    <a:pt x="40" y="12"/>
                  </a:cubicBezTo>
                  <a:cubicBezTo>
                    <a:pt x="38" y="16"/>
                    <a:pt x="36" y="21"/>
                    <a:pt x="36" y="22"/>
                  </a:cubicBezTo>
                  <a:cubicBezTo>
                    <a:pt x="36" y="22"/>
                    <a:pt x="36" y="22"/>
                    <a:pt x="36" y="22"/>
                  </a:cubicBezTo>
                  <a:cubicBezTo>
                    <a:pt x="35" y="25"/>
                    <a:pt x="33" y="27"/>
                    <a:pt x="30" y="28"/>
                  </a:cubicBezTo>
                  <a:cubicBezTo>
                    <a:pt x="30" y="28"/>
                    <a:pt x="30" y="28"/>
                    <a:pt x="30" y="28"/>
                  </a:cubicBezTo>
                  <a:cubicBezTo>
                    <a:pt x="26" y="30"/>
                    <a:pt x="22" y="31"/>
                    <a:pt x="17" y="32"/>
                  </a:cubicBezTo>
                  <a:cubicBezTo>
                    <a:pt x="17" y="32"/>
                    <a:pt x="17" y="32"/>
                    <a:pt x="17" y="32"/>
                  </a:cubicBezTo>
                  <a:cubicBezTo>
                    <a:pt x="17" y="32"/>
                    <a:pt x="16" y="32"/>
                    <a:pt x="16" y="32"/>
                  </a:cubicBezTo>
                  <a:cubicBezTo>
                    <a:pt x="16" y="32"/>
                    <a:pt x="16" y="32"/>
                    <a:pt x="16" y="32"/>
                  </a:cubicBezTo>
                  <a:cubicBezTo>
                    <a:pt x="10" y="31"/>
                    <a:pt x="7" y="23"/>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92"/>
            <p:cNvSpPr>
              <a:spLocks noEditPoints="1"/>
            </p:cNvSpPr>
            <p:nvPr/>
          </p:nvSpPr>
          <p:spPr bwMode="auto">
            <a:xfrm>
              <a:off x="5756275" y="3090863"/>
              <a:ext cx="258763" cy="188913"/>
            </a:xfrm>
            <a:custGeom>
              <a:avLst/>
              <a:gdLst>
                <a:gd name="T0" fmla="*/ 6 w 49"/>
                <a:gd name="T1" fmla="*/ 18 h 36"/>
                <a:gd name="T2" fmla="*/ 0 w 49"/>
                <a:gd name="T3" fmla="*/ 4 h 36"/>
                <a:gd name="T4" fmla="*/ 0 w 49"/>
                <a:gd name="T5" fmla="*/ 3 h 36"/>
                <a:gd name="T6" fmla="*/ 3 w 49"/>
                <a:gd name="T7" fmla="*/ 0 h 36"/>
                <a:gd name="T8" fmla="*/ 3 w 49"/>
                <a:gd name="T9" fmla="*/ 0 h 36"/>
                <a:gd name="T10" fmla="*/ 7 w 49"/>
                <a:gd name="T11" fmla="*/ 2 h 36"/>
                <a:gd name="T12" fmla="*/ 7 w 49"/>
                <a:gd name="T13" fmla="*/ 2 h 36"/>
                <a:gd name="T14" fmla="*/ 7 w 49"/>
                <a:gd name="T15" fmla="*/ 3 h 36"/>
                <a:gd name="T16" fmla="*/ 7 w 49"/>
                <a:gd name="T17" fmla="*/ 3 h 36"/>
                <a:gd name="T18" fmla="*/ 7 w 49"/>
                <a:gd name="T19" fmla="*/ 3 h 36"/>
                <a:gd name="T20" fmla="*/ 7 w 49"/>
                <a:gd name="T21" fmla="*/ 4 h 36"/>
                <a:gd name="T22" fmla="*/ 8 w 49"/>
                <a:gd name="T23" fmla="*/ 7 h 36"/>
                <a:gd name="T24" fmla="*/ 11 w 49"/>
                <a:gd name="T25" fmla="*/ 17 h 36"/>
                <a:gd name="T26" fmla="*/ 15 w 49"/>
                <a:gd name="T27" fmla="*/ 25 h 36"/>
                <a:gd name="T28" fmla="*/ 18 w 49"/>
                <a:gd name="T29" fmla="*/ 29 h 36"/>
                <a:gd name="T30" fmla="*/ 18 w 49"/>
                <a:gd name="T31" fmla="*/ 29 h 36"/>
                <a:gd name="T32" fmla="*/ 19 w 49"/>
                <a:gd name="T33" fmla="*/ 29 h 36"/>
                <a:gd name="T34" fmla="*/ 29 w 49"/>
                <a:gd name="T35" fmla="*/ 26 h 36"/>
                <a:gd name="T36" fmla="*/ 33 w 49"/>
                <a:gd name="T37" fmla="*/ 23 h 36"/>
                <a:gd name="T38" fmla="*/ 33 w 49"/>
                <a:gd name="T39" fmla="*/ 23 h 36"/>
                <a:gd name="T40" fmla="*/ 38 w 49"/>
                <a:gd name="T41" fmla="*/ 12 h 36"/>
                <a:gd name="T42" fmla="*/ 42 w 49"/>
                <a:gd name="T43" fmla="*/ 4 h 36"/>
                <a:gd name="T44" fmla="*/ 45 w 49"/>
                <a:gd name="T45" fmla="*/ 2 h 36"/>
                <a:gd name="T46" fmla="*/ 47 w 49"/>
                <a:gd name="T47" fmla="*/ 2 h 36"/>
                <a:gd name="T48" fmla="*/ 49 w 49"/>
                <a:gd name="T49" fmla="*/ 5 h 36"/>
                <a:gd name="T50" fmla="*/ 49 w 49"/>
                <a:gd name="T51" fmla="*/ 7 h 36"/>
                <a:gd name="T52" fmla="*/ 49 w 49"/>
                <a:gd name="T53" fmla="*/ 7 h 36"/>
                <a:gd name="T54" fmla="*/ 48 w 49"/>
                <a:gd name="T55" fmla="*/ 7 h 36"/>
                <a:gd name="T56" fmla="*/ 48 w 49"/>
                <a:gd name="T57" fmla="*/ 7 h 36"/>
                <a:gd name="T58" fmla="*/ 48 w 49"/>
                <a:gd name="T59" fmla="*/ 7 h 36"/>
                <a:gd name="T60" fmla="*/ 48 w 49"/>
                <a:gd name="T61" fmla="*/ 7 h 36"/>
                <a:gd name="T62" fmla="*/ 48 w 49"/>
                <a:gd name="T63" fmla="*/ 8 h 36"/>
                <a:gd name="T64" fmla="*/ 47 w 49"/>
                <a:gd name="T65" fmla="*/ 9 h 36"/>
                <a:gd name="T66" fmla="*/ 44 w 49"/>
                <a:gd name="T67" fmla="*/ 15 h 36"/>
                <a:gd name="T68" fmla="*/ 40 w 49"/>
                <a:gd name="T69" fmla="*/ 24 h 36"/>
                <a:gd name="T70" fmla="*/ 40 w 49"/>
                <a:gd name="T71" fmla="*/ 24 h 36"/>
                <a:gd name="T72" fmla="*/ 33 w 49"/>
                <a:gd name="T73" fmla="*/ 32 h 36"/>
                <a:gd name="T74" fmla="*/ 19 w 49"/>
                <a:gd name="T75" fmla="*/ 36 h 36"/>
                <a:gd name="T76" fmla="*/ 4 w 49"/>
                <a:gd name="T77" fmla="*/ 19 h 36"/>
                <a:gd name="T78" fmla="*/ 46 w 49"/>
                <a:gd name="T79" fmla="*/ 5 h 36"/>
                <a:gd name="T80" fmla="*/ 46 w 49"/>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36">
                  <a:moveTo>
                    <a:pt x="4" y="19"/>
                  </a:moveTo>
                  <a:cubicBezTo>
                    <a:pt x="6" y="18"/>
                    <a:pt x="6" y="18"/>
                    <a:pt x="6" y="18"/>
                  </a:cubicBezTo>
                  <a:cubicBezTo>
                    <a:pt x="4" y="19"/>
                    <a:pt x="4" y="19"/>
                    <a:pt x="4" y="19"/>
                  </a:cubicBezTo>
                  <a:cubicBezTo>
                    <a:pt x="1" y="11"/>
                    <a:pt x="0" y="4"/>
                    <a:pt x="0" y="4"/>
                  </a:cubicBezTo>
                  <a:cubicBezTo>
                    <a:pt x="0" y="4"/>
                    <a:pt x="0" y="4"/>
                    <a:pt x="0" y="4"/>
                  </a:cubicBezTo>
                  <a:cubicBezTo>
                    <a:pt x="0" y="4"/>
                    <a:pt x="0" y="4"/>
                    <a:pt x="0" y="3"/>
                  </a:cubicBezTo>
                  <a:cubicBezTo>
                    <a:pt x="0" y="3"/>
                    <a:pt x="0" y="3"/>
                    <a:pt x="0" y="3"/>
                  </a:cubicBezTo>
                  <a:cubicBezTo>
                    <a:pt x="0" y="2"/>
                    <a:pt x="1" y="0"/>
                    <a:pt x="3" y="0"/>
                  </a:cubicBezTo>
                  <a:cubicBezTo>
                    <a:pt x="3" y="0"/>
                    <a:pt x="3" y="0"/>
                    <a:pt x="3" y="0"/>
                  </a:cubicBezTo>
                  <a:cubicBezTo>
                    <a:pt x="3" y="0"/>
                    <a:pt x="3" y="0"/>
                    <a:pt x="3" y="0"/>
                  </a:cubicBezTo>
                  <a:cubicBezTo>
                    <a:pt x="3" y="0"/>
                    <a:pt x="3" y="0"/>
                    <a:pt x="3" y="0"/>
                  </a:cubicBezTo>
                  <a:cubicBezTo>
                    <a:pt x="5" y="0"/>
                    <a:pt x="6" y="1"/>
                    <a:pt x="7" y="2"/>
                  </a:cubicBezTo>
                  <a:cubicBezTo>
                    <a:pt x="7" y="2"/>
                    <a:pt x="7" y="2"/>
                    <a:pt x="7" y="2"/>
                  </a:cubicBezTo>
                  <a:cubicBezTo>
                    <a:pt x="7" y="2"/>
                    <a:pt x="7" y="2"/>
                    <a:pt x="7" y="2"/>
                  </a:cubicBezTo>
                  <a:cubicBezTo>
                    <a:pt x="7" y="2"/>
                    <a:pt x="7" y="2"/>
                    <a:pt x="7" y="2"/>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4"/>
                  </a:cubicBezTo>
                  <a:cubicBezTo>
                    <a:pt x="7" y="4"/>
                    <a:pt x="7" y="4"/>
                    <a:pt x="7" y="4"/>
                  </a:cubicBezTo>
                  <a:cubicBezTo>
                    <a:pt x="7" y="5"/>
                    <a:pt x="8" y="6"/>
                    <a:pt x="8" y="7"/>
                  </a:cubicBezTo>
                  <a:cubicBezTo>
                    <a:pt x="8" y="7"/>
                    <a:pt x="8" y="7"/>
                    <a:pt x="8" y="7"/>
                  </a:cubicBezTo>
                  <a:cubicBezTo>
                    <a:pt x="8" y="10"/>
                    <a:pt x="9" y="13"/>
                    <a:pt x="11" y="17"/>
                  </a:cubicBezTo>
                  <a:cubicBezTo>
                    <a:pt x="11" y="17"/>
                    <a:pt x="11" y="17"/>
                    <a:pt x="11" y="17"/>
                  </a:cubicBezTo>
                  <a:cubicBezTo>
                    <a:pt x="12" y="20"/>
                    <a:pt x="13" y="23"/>
                    <a:pt x="15" y="25"/>
                  </a:cubicBezTo>
                  <a:cubicBezTo>
                    <a:pt x="15" y="25"/>
                    <a:pt x="15" y="25"/>
                    <a:pt x="15" y="25"/>
                  </a:cubicBezTo>
                  <a:cubicBezTo>
                    <a:pt x="16" y="28"/>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9" y="29"/>
                    <a:pt x="19" y="29"/>
                    <a:pt x="19" y="29"/>
                  </a:cubicBezTo>
                  <a:cubicBezTo>
                    <a:pt x="23" y="28"/>
                    <a:pt x="27" y="27"/>
                    <a:pt x="29" y="26"/>
                  </a:cubicBezTo>
                  <a:cubicBezTo>
                    <a:pt x="29" y="26"/>
                    <a:pt x="29" y="26"/>
                    <a:pt x="29" y="26"/>
                  </a:cubicBezTo>
                  <a:cubicBezTo>
                    <a:pt x="31" y="25"/>
                    <a:pt x="33" y="24"/>
                    <a:pt x="33" y="23"/>
                  </a:cubicBezTo>
                  <a:cubicBezTo>
                    <a:pt x="33" y="23"/>
                    <a:pt x="33" y="23"/>
                    <a:pt x="33" y="23"/>
                  </a:cubicBezTo>
                  <a:cubicBezTo>
                    <a:pt x="33" y="23"/>
                    <a:pt x="33" y="23"/>
                    <a:pt x="33" y="23"/>
                  </a:cubicBezTo>
                  <a:cubicBezTo>
                    <a:pt x="33" y="23"/>
                    <a:pt x="33" y="23"/>
                    <a:pt x="33" y="23"/>
                  </a:cubicBezTo>
                  <a:cubicBezTo>
                    <a:pt x="34" y="20"/>
                    <a:pt x="36" y="16"/>
                    <a:pt x="38" y="12"/>
                  </a:cubicBezTo>
                  <a:cubicBezTo>
                    <a:pt x="38" y="12"/>
                    <a:pt x="38" y="12"/>
                    <a:pt x="38" y="12"/>
                  </a:cubicBezTo>
                  <a:cubicBezTo>
                    <a:pt x="40" y="8"/>
                    <a:pt x="42" y="4"/>
                    <a:pt x="42" y="4"/>
                  </a:cubicBezTo>
                  <a:cubicBezTo>
                    <a:pt x="42" y="4"/>
                    <a:pt x="42" y="4"/>
                    <a:pt x="42" y="4"/>
                  </a:cubicBezTo>
                  <a:cubicBezTo>
                    <a:pt x="42" y="4"/>
                    <a:pt x="42" y="4"/>
                    <a:pt x="42" y="4"/>
                  </a:cubicBezTo>
                  <a:cubicBezTo>
                    <a:pt x="43" y="2"/>
                    <a:pt x="44" y="2"/>
                    <a:pt x="45" y="2"/>
                  </a:cubicBezTo>
                  <a:cubicBezTo>
                    <a:pt x="45" y="2"/>
                    <a:pt x="45" y="2"/>
                    <a:pt x="45" y="2"/>
                  </a:cubicBezTo>
                  <a:cubicBezTo>
                    <a:pt x="46" y="2"/>
                    <a:pt x="47" y="2"/>
                    <a:pt x="47" y="2"/>
                  </a:cubicBezTo>
                  <a:cubicBezTo>
                    <a:pt x="47" y="2"/>
                    <a:pt x="47" y="2"/>
                    <a:pt x="47" y="2"/>
                  </a:cubicBezTo>
                  <a:cubicBezTo>
                    <a:pt x="48" y="3"/>
                    <a:pt x="49" y="4"/>
                    <a:pt x="49" y="5"/>
                  </a:cubicBezTo>
                  <a:cubicBezTo>
                    <a:pt x="49" y="5"/>
                    <a:pt x="49" y="5"/>
                    <a:pt x="49" y="5"/>
                  </a:cubicBezTo>
                  <a:cubicBezTo>
                    <a:pt x="49" y="6"/>
                    <a:pt x="49" y="6"/>
                    <a:pt x="49" y="7"/>
                  </a:cubicBezTo>
                  <a:cubicBezTo>
                    <a:pt x="49" y="7"/>
                    <a:pt x="49" y="7"/>
                    <a:pt x="49" y="7"/>
                  </a:cubicBezTo>
                  <a:cubicBezTo>
                    <a:pt x="49" y="7"/>
                    <a:pt x="49" y="7"/>
                    <a:pt x="49" y="7"/>
                  </a:cubicBezTo>
                  <a:cubicBezTo>
                    <a:pt x="49" y="7"/>
                    <a:pt x="49" y="7"/>
                    <a:pt x="49" y="7"/>
                  </a:cubicBezTo>
                  <a:cubicBezTo>
                    <a:pt x="49"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8"/>
                  </a:cubicBezTo>
                  <a:cubicBezTo>
                    <a:pt x="48" y="8"/>
                    <a:pt x="48" y="8"/>
                    <a:pt x="48" y="8"/>
                  </a:cubicBezTo>
                  <a:cubicBezTo>
                    <a:pt x="48" y="8"/>
                    <a:pt x="47" y="9"/>
                    <a:pt x="47" y="9"/>
                  </a:cubicBezTo>
                  <a:cubicBezTo>
                    <a:pt x="47" y="9"/>
                    <a:pt x="47" y="9"/>
                    <a:pt x="47" y="9"/>
                  </a:cubicBezTo>
                  <a:cubicBezTo>
                    <a:pt x="46" y="11"/>
                    <a:pt x="45" y="13"/>
                    <a:pt x="44" y="15"/>
                  </a:cubicBezTo>
                  <a:cubicBezTo>
                    <a:pt x="44" y="15"/>
                    <a:pt x="44" y="15"/>
                    <a:pt x="44" y="15"/>
                  </a:cubicBezTo>
                  <a:cubicBezTo>
                    <a:pt x="42" y="19"/>
                    <a:pt x="40" y="23"/>
                    <a:pt x="40" y="24"/>
                  </a:cubicBezTo>
                  <a:cubicBezTo>
                    <a:pt x="40" y="24"/>
                    <a:pt x="40" y="24"/>
                    <a:pt x="40" y="24"/>
                  </a:cubicBezTo>
                  <a:cubicBezTo>
                    <a:pt x="40" y="24"/>
                    <a:pt x="40" y="24"/>
                    <a:pt x="40" y="24"/>
                  </a:cubicBezTo>
                  <a:cubicBezTo>
                    <a:pt x="40" y="24"/>
                    <a:pt x="40" y="24"/>
                    <a:pt x="40" y="24"/>
                  </a:cubicBezTo>
                  <a:cubicBezTo>
                    <a:pt x="39" y="28"/>
                    <a:pt x="36" y="30"/>
                    <a:pt x="33" y="32"/>
                  </a:cubicBezTo>
                  <a:cubicBezTo>
                    <a:pt x="33" y="32"/>
                    <a:pt x="33" y="32"/>
                    <a:pt x="33" y="32"/>
                  </a:cubicBezTo>
                  <a:cubicBezTo>
                    <a:pt x="29" y="34"/>
                    <a:pt x="24" y="35"/>
                    <a:pt x="19" y="36"/>
                  </a:cubicBezTo>
                  <a:cubicBezTo>
                    <a:pt x="19" y="36"/>
                    <a:pt x="19" y="36"/>
                    <a:pt x="19" y="36"/>
                  </a:cubicBezTo>
                  <a:cubicBezTo>
                    <a:pt x="18" y="36"/>
                    <a:pt x="18" y="36"/>
                    <a:pt x="18" y="36"/>
                  </a:cubicBezTo>
                  <a:cubicBezTo>
                    <a:pt x="10" y="35"/>
                    <a:pt x="7" y="26"/>
                    <a:pt x="4" y="19"/>
                  </a:cubicBezTo>
                  <a:close/>
                  <a:moveTo>
                    <a:pt x="46" y="5"/>
                  </a:moveTo>
                  <a:cubicBezTo>
                    <a:pt x="46" y="5"/>
                    <a:pt x="46" y="5"/>
                    <a:pt x="46" y="5"/>
                  </a:cubicBezTo>
                  <a:cubicBezTo>
                    <a:pt x="46" y="5"/>
                    <a:pt x="46" y="5"/>
                    <a:pt x="46" y="5"/>
                  </a:cubicBezTo>
                  <a:cubicBezTo>
                    <a:pt x="46" y="5"/>
                    <a:pt x="46" y="5"/>
                    <a:pt x="4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93"/>
            <p:cNvSpPr/>
            <p:nvPr/>
          </p:nvSpPr>
          <p:spPr bwMode="auto">
            <a:xfrm>
              <a:off x="5729288" y="3052763"/>
              <a:ext cx="74613" cy="63500"/>
            </a:xfrm>
            <a:custGeom>
              <a:avLst/>
              <a:gdLst>
                <a:gd name="T0" fmla="*/ 1 w 14"/>
                <a:gd name="T1" fmla="*/ 11 h 12"/>
                <a:gd name="T2" fmla="*/ 1 w 14"/>
                <a:gd name="T3" fmla="*/ 9 h 12"/>
                <a:gd name="T4" fmla="*/ 1 w 14"/>
                <a:gd name="T5" fmla="*/ 9 h 12"/>
                <a:gd name="T6" fmla="*/ 12 w 14"/>
                <a:gd name="T7" fmla="*/ 1 h 12"/>
                <a:gd name="T8" fmla="*/ 14 w 14"/>
                <a:gd name="T9" fmla="*/ 1 h 12"/>
                <a:gd name="T10" fmla="*/ 14 w 14"/>
                <a:gd name="T11" fmla="*/ 1 h 12"/>
                <a:gd name="T12" fmla="*/ 14 w 14"/>
                <a:gd name="T13" fmla="*/ 3 h 12"/>
                <a:gd name="T14" fmla="*/ 14 w 14"/>
                <a:gd name="T15" fmla="*/ 3 h 12"/>
                <a:gd name="T16" fmla="*/ 3 w 14"/>
                <a:gd name="T17" fmla="*/ 11 h 12"/>
                <a:gd name="T18" fmla="*/ 2 w 14"/>
                <a:gd name="T19" fmla="*/ 12 h 12"/>
                <a:gd name="T20" fmla="*/ 2 w 14"/>
                <a:gd name="T21" fmla="*/ 12 h 12"/>
                <a:gd name="T22" fmla="*/ 1 w 14"/>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1" y="11"/>
                  </a:moveTo>
                  <a:cubicBezTo>
                    <a:pt x="0" y="11"/>
                    <a:pt x="1" y="10"/>
                    <a:pt x="1" y="9"/>
                  </a:cubicBezTo>
                  <a:cubicBezTo>
                    <a:pt x="1" y="9"/>
                    <a:pt x="1" y="9"/>
                    <a:pt x="1" y="9"/>
                  </a:cubicBezTo>
                  <a:cubicBezTo>
                    <a:pt x="12" y="1"/>
                    <a:pt x="12" y="1"/>
                    <a:pt x="12" y="1"/>
                  </a:cubicBezTo>
                  <a:cubicBezTo>
                    <a:pt x="12" y="0"/>
                    <a:pt x="13" y="0"/>
                    <a:pt x="14" y="1"/>
                  </a:cubicBezTo>
                  <a:cubicBezTo>
                    <a:pt x="14" y="1"/>
                    <a:pt x="14" y="1"/>
                    <a:pt x="14" y="1"/>
                  </a:cubicBezTo>
                  <a:cubicBezTo>
                    <a:pt x="14" y="2"/>
                    <a:pt x="14" y="3"/>
                    <a:pt x="14" y="3"/>
                  </a:cubicBezTo>
                  <a:cubicBezTo>
                    <a:pt x="14" y="3"/>
                    <a:pt x="14" y="3"/>
                    <a:pt x="14" y="3"/>
                  </a:cubicBezTo>
                  <a:cubicBezTo>
                    <a:pt x="3" y="11"/>
                    <a:pt x="3" y="11"/>
                    <a:pt x="3" y="11"/>
                  </a:cubicBezTo>
                  <a:cubicBezTo>
                    <a:pt x="3" y="12"/>
                    <a:pt x="2" y="12"/>
                    <a:pt x="2" y="12"/>
                  </a:cubicBezTo>
                  <a:cubicBezTo>
                    <a:pt x="2" y="12"/>
                    <a:pt x="2" y="12"/>
                    <a:pt x="2" y="12"/>
                  </a:cubicBezTo>
                  <a:cubicBezTo>
                    <a:pt x="2" y="12"/>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94"/>
            <p:cNvSpPr>
              <a:spLocks noEditPoints="1"/>
            </p:cNvSpPr>
            <p:nvPr/>
          </p:nvSpPr>
          <p:spPr bwMode="auto">
            <a:xfrm>
              <a:off x="5724525" y="3043238"/>
              <a:ext cx="88900" cy="84138"/>
            </a:xfrm>
            <a:custGeom>
              <a:avLst/>
              <a:gdLst>
                <a:gd name="T0" fmla="*/ 0 w 17"/>
                <a:gd name="T1" fmla="*/ 15 h 16"/>
                <a:gd name="T2" fmla="*/ 0 w 17"/>
                <a:gd name="T3" fmla="*/ 12 h 16"/>
                <a:gd name="T4" fmla="*/ 0 w 17"/>
                <a:gd name="T5" fmla="*/ 12 h 16"/>
                <a:gd name="T6" fmla="*/ 1 w 17"/>
                <a:gd name="T7" fmla="*/ 10 h 16"/>
                <a:gd name="T8" fmla="*/ 1 w 17"/>
                <a:gd name="T9" fmla="*/ 10 h 16"/>
                <a:gd name="T10" fmla="*/ 11 w 17"/>
                <a:gd name="T11" fmla="*/ 1 h 16"/>
                <a:gd name="T12" fmla="*/ 14 w 17"/>
                <a:gd name="T13" fmla="*/ 0 h 16"/>
                <a:gd name="T14" fmla="*/ 14 w 17"/>
                <a:gd name="T15" fmla="*/ 0 h 16"/>
                <a:gd name="T16" fmla="*/ 16 w 17"/>
                <a:gd name="T17" fmla="*/ 2 h 16"/>
                <a:gd name="T18" fmla="*/ 16 w 17"/>
                <a:gd name="T19" fmla="*/ 2 h 16"/>
                <a:gd name="T20" fmla="*/ 17 w 17"/>
                <a:gd name="T21" fmla="*/ 4 h 16"/>
                <a:gd name="T22" fmla="*/ 17 w 17"/>
                <a:gd name="T23" fmla="*/ 4 h 16"/>
                <a:gd name="T24" fmla="*/ 16 w 17"/>
                <a:gd name="T25" fmla="*/ 7 h 16"/>
                <a:gd name="T26" fmla="*/ 16 w 17"/>
                <a:gd name="T27" fmla="*/ 7 h 16"/>
                <a:gd name="T28" fmla="*/ 5 w 17"/>
                <a:gd name="T29" fmla="*/ 15 h 16"/>
                <a:gd name="T30" fmla="*/ 3 w 17"/>
                <a:gd name="T31" fmla="*/ 16 h 16"/>
                <a:gd name="T32" fmla="*/ 3 w 17"/>
                <a:gd name="T33" fmla="*/ 16 h 16"/>
                <a:gd name="T34" fmla="*/ 3 w 17"/>
                <a:gd name="T35" fmla="*/ 16 h 16"/>
                <a:gd name="T36" fmla="*/ 3 w 17"/>
                <a:gd name="T37" fmla="*/ 16 h 16"/>
                <a:gd name="T38" fmla="*/ 0 w 17"/>
                <a:gd name="T39" fmla="*/ 15 h 16"/>
                <a:gd name="T40" fmla="*/ 2 w 17"/>
                <a:gd name="T41" fmla="*/ 13 h 16"/>
                <a:gd name="T42" fmla="*/ 3 w 17"/>
                <a:gd name="T43" fmla="*/ 12 h 16"/>
                <a:gd name="T44" fmla="*/ 3 w 17"/>
                <a:gd name="T45" fmla="*/ 12 h 16"/>
                <a:gd name="T46" fmla="*/ 2 w 17"/>
                <a:gd name="T47" fmla="*/ 13 h 16"/>
                <a:gd name="T48" fmla="*/ 3 w 17"/>
                <a:gd name="T49" fmla="*/ 12 h 16"/>
                <a:gd name="T50" fmla="*/ 3 w 17"/>
                <a:gd name="T51" fmla="*/ 12 h 16"/>
                <a:gd name="T52" fmla="*/ 3 w 17"/>
                <a:gd name="T53" fmla="*/ 12 h 16"/>
                <a:gd name="T54" fmla="*/ 3 w 17"/>
                <a:gd name="T55" fmla="*/ 12 h 16"/>
                <a:gd name="T56" fmla="*/ 3 w 17"/>
                <a:gd name="T5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16">
                  <a:moveTo>
                    <a:pt x="0" y="15"/>
                  </a:moveTo>
                  <a:cubicBezTo>
                    <a:pt x="0" y="14"/>
                    <a:pt x="0" y="13"/>
                    <a:pt x="0" y="12"/>
                  </a:cubicBezTo>
                  <a:cubicBezTo>
                    <a:pt x="0" y="12"/>
                    <a:pt x="0" y="12"/>
                    <a:pt x="0" y="12"/>
                  </a:cubicBezTo>
                  <a:cubicBezTo>
                    <a:pt x="0" y="11"/>
                    <a:pt x="0" y="10"/>
                    <a:pt x="1" y="10"/>
                  </a:cubicBezTo>
                  <a:cubicBezTo>
                    <a:pt x="1" y="10"/>
                    <a:pt x="1" y="10"/>
                    <a:pt x="1" y="10"/>
                  </a:cubicBezTo>
                  <a:cubicBezTo>
                    <a:pt x="11" y="1"/>
                    <a:pt x="11" y="1"/>
                    <a:pt x="11" y="1"/>
                  </a:cubicBezTo>
                  <a:cubicBezTo>
                    <a:pt x="12" y="1"/>
                    <a:pt x="13" y="0"/>
                    <a:pt x="14" y="0"/>
                  </a:cubicBezTo>
                  <a:cubicBezTo>
                    <a:pt x="14" y="0"/>
                    <a:pt x="14" y="0"/>
                    <a:pt x="14" y="0"/>
                  </a:cubicBezTo>
                  <a:cubicBezTo>
                    <a:pt x="15" y="0"/>
                    <a:pt x="16" y="1"/>
                    <a:pt x="16" y="2"/>
                  </a:cubicBezTo>
                  <a:cubicBezTo>
                    <a:pt x="16" y="2"/>
                    <a:pt x="16" y="2"/>
                    <a:pt x="16" y="2"/>
                  </a:cubicBezTo>
                  <a:cubicBezTo>
                    <a:pt x="17" y="2"/>
                    <a:pt x="17" y="3"/>
                    <a:pt x="17" y="4"/>
                  </a:cubicBezTo>
                  <a:cubicBezTo>
                    <a:pt x="17" y="4"/>
                    <a:pt x="17" y="4"/>
                    <a:pt x="17" y="4"/>
                  </a:cubicBezTo>
                  <a:cubicBezTo>
                    <a:pt x="17" y="5"/>
                    <a:pt x="17" y="6"/>
                    <a:pt x="16" y="7"/>
                  </a:cubicBezTo>
                  <a:cubicBezTo>
                    <a:pt x="16" y="7"/>
                    <a:pt x="16" y="7"/>
                    <a:pt x="16" y="7"/>
                  </a:cubicBezTo>
                  <a:cubicBezTo>
                    <a:pt x="5" y="15"/>
                    <a:pt x="5" y="15"/>
                    <a:pt x="5" y="15"/>
                  </a:cubicBezTo>
                  <a:cubicBezTo>
                    <a:pt x="5" y="16"/>
                    <a:pt x="4" y="16"/>
                    <a:pt x="3" y="16"/>
                  </a:cubicBezTo>
                  <a:cubicBezTo>
                    <a:pt x="3" y="16"/>
                    <a:pt x="3" y="16"/>
                    <a:pt x="3" y="16"/>
                  </a:cubicBezTo>
                  <a:cubicBezTo>
                    <a:pt x="3" y="16"/>
                    <a:pt x="3" y="16"/>
                    <a:pt x="3" y="16"/>
                  </a:cubicBezTo>
                  <a:cubicBezTo>
                    <a:pt x="3" y="16"/>
                    <a:pt x="3" y="16"/>
                    <a:pt x="3" y="16"/>
                  </a:cubicBezTo>
                  <a:cubicBezTo>
                    <a:pt x="2" y="16"/>
                    <a:pt x="1" y="15"/>
                    <a:pt x="0" y="15"/>
                  </a:cubicBezTo>
                  <a:close/>
                  <a:moveTo>
                    <a:pt x="2" y="13"/>
                  </a:moveTo>
                  <a:cubicBezTo>
                    <a:pt x="3" y="12"/>
                    <a:pt x="3" y="12"/>
                    <a:pt x="3" y="12"/>
                  </a:cubicBezTo>
                  <a:cubicBezTo>
                    <a:pt x="3" y="12"/>
                    <a:pt x="3" y="12"/>
                    <a:pt x="3" y="12"/>
                  </a:cubicBezTo>
                  <a:cubicBezTo>
                    <a:pt x="2" y="13"/>
                    <a:pt x="2" y="13"/>
                    <a:pt x="2" y="13"/>
                  </a:cubicBezTo>
                  <a:close/>
                  <a:moveTo>
                    <a:pt x="3" y="12"/>
                  </a:moveTo>
                  <a:cubicBezTo>
                    <a:pt x="3" y="12"/>
                    <a:pt x="3" y="12"/>
                    <a:pt x="3" y="12"/>
                  </a:cubicBezTo>
                  <a:cubicBezTo>
                    <a:pt x="3" y="12"/>
                    <a:pt x="3" y="12"/>
                    <a:pt x="3" y="12"/>
                  </a:cubicBezTo>
                  <a:cubicBezTo>
                    <a:pt x="3" y="12"/>
                    <a:pt x="3" y="12"/>
                    <a:pt x="3" y="12"/>
                  </a:cubicBezTo>
                  <a:cubicBezTo>
                    <a:pt x="3" y="12"/>
                    <a:pt x="3"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95"/>
            <p:cNvSpPr/>
            <p:nvPr/>
          </p:nvSpPr>
          <p:spPr bwMode="auto">
            <a:xfrm>
              <a:off x="6019800" y="3016251"/>
              <a:ext cx="58738" cy="26988"/>
            </a:xfrm>
            <a:custGeom>
              <a:avLst/>
              <a:gdLst>
                <a:gd name="T0" fmla="*/ 9 w 11"/>
                <a:gd name="T1" fmla="*/ 5 h 5"/>
                <a:gd name="T2" fmla="*/ 1 w 11"/>
                <a:gd name="T3" fmla="*/ 3 h 5"/>
                <a:gd name="T4" fmla="*/ 0 w 11"/>
                <a:gd name="T5" fmla="*/ 1 h 5"/>
                <a:gd name="T6" fmla="*/ 0 w 11"/>
                <a:gd name="T7" fmla="*/ 1 h 5"/>
                <a:gd name="T8" fmla="*/ 2 w 11"/>
                <a:gd name="T9" fmla="*/ 0 h 5"/>
                <a:gd name="T10" fmla="*/ 2 w 11"/>
                <a:gd name="T11" fmla="*/ 0 h 5"/>
                <a:gd name="T12" fmla="*/ 10 w 11"/>
                <a:gd name="T13" fmla="*/ 2 h 5"/>
                <a:gd name="T14" fmla="*/ 11 w 11"/>
                <a:gd name="T15" fmla="*/ 4 h 5"/>
                <a:gd name="T16" fmla="*/ 11 w 11"/>
                <a:gd name="T17" fmla="*/ 4 h 5"/>
                <a:gd name="T18" fmla="*/ 9 w 11"/>
                <a:gd name="T19" fmla="*/ 5 h 5"/>
                <a:gd name="T20" fmla="*/ 9 w 11"/>
                <a:gd name="T21" fmla="*/ 5 h 5"/>
                <a:gd name="T22" fmla="*/ 9 w 11"/>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5">
                  <a:moveTo>
                    <a:pt x="9" y="5"/>
                  </a:moveTo>
                  <a:cubicBezTo>
                    <a:pt x="1" y="3"/>
                    <a:pt x="1" y="3"/>
                    <a:pt x="1" y="3"/>
                  </a:cubicBezTo>
                  <a:cubicBezTo>
                    <a:pt x="0" y="3"/>
                    <a:pt x="0" y="2"/>
                    <a:pt x="0" y="1"/>
                  </a:cubicBezTo>
                  <a:cubicBezTo>
                    <a:pt x="0" y="1"/>
                    <a:pt x="0" y="1"/>
                    <a:pt x="0" y="1"/>
                  </a:cubicBezTo>
                  <a:cubicBezTo>
                    <a:pt x="0" y="1"/>
                    <a:pt x="1" y="0"/>
                    <a:pt x="2" y="0"/>
                  </a:cubicBezTo>
                  <a:cubicBezTo>
                    <a:pt x="2" y="0"/>
                    <a:pt x="2" y="0"/>
                    <a:pt x="2" y="0"/>
                  </a:cubicBezTo>
                  <a:cubicBezTo>
                    <a:pt x="10" y="2"/>
                    <a:pt x="10" y="2"/>
                    <a:pt x="10" y="2"/>
                  </a:cubicBezTo>
                  <a:cubicBezTo>
                    <a:pt x="11" y="2"/>
                    <a:pt x="11" y="3"/>
                    <a:pt x="11" y="4"/>
                  </a:cubicBezTo>
                  <a:cubicBezTo>
                    <a:pt x="11" y="4"/>
                    <a:pt x="11" y="4"/>
                    <a:pt x="11" y="4"/>
                  </a:cubicBezTo>
                  <a:cubicBezTo>
                    <a:pt x="11" y="5"/>
                    <a:pt x="10"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96"/>
            <p:cNvSpPr/>
            <p:nvPr/>
          </p:nvSpPr>
          <p:spPr bwMode="auto">
            <a:xfrm>
              <a:off x="6010275" y="3006726"/>
              <a:ext cx="79375" cy="46038"/>
            </a:xfrm>
            <a:custGeom>
              <a:avLst/>
              <a:gdLst>
                <a:gd name="T0" fmla="*/ 11 w 15"/>
                <a:gd name="T1" fmla="*/ 9 h 9"/>
                <a:gd name="T2" fmla="*/ 11 w 15"/>
                <a:gd name="T3" fmla="*/ 9 h 9"/>
                <a:gd name="T4" fmla="*/ 11 w 15"/>
                <a:gd name="T5" fmla="*/ 9 h 9"/>
                <a:gd name="T6" fmla="*/ 11 w 15"/>
                <a:gd name="T7" fmla="*/ 7 h 9"/>
                <a:gd name="T8" fmla="*/ 11 w 15"/>
                <a:gd name="T9" fmla="*/ 9 h 9"/>
                <a:gd name="T10" fmla="*/ 2 w 15"/>
                <a:gd name="T11" fmla="*/ 7 h 9"/>
                <a:gd name="T12" fmla="*/ 0 w 15"/>
                <a:gd name="T13" fmla="*/ 4 h 9"/>
                <a:gd name="T14" fmla="*/ 0 w 15"/>
                <a:gd name="T15" fmla="*/ 4 h 9"/>
                <a:gd name="T16" fmla="*/ 0 w 15"/>
                <a:gd name="T17" fmla="*/ 3 h 9"/>
                <a:gd name="T18" fmla="*/ 0 w 15"/>
                <a:gd name="T19" fmla="*/ 3 h 9"/>
                <a:gd name="T20" fmla="*/ 3 w 15"/>
                <a:gd name="T21" fmla="*/ 0 h 9"/>
                <a:gd name="T22" fmla="*/ 3 w 15"/>
                <a:gd name="T23" fmla="*/ 0 h 9"/>
                <a:gd name="T24" fmla="*/ 4 w 15"/>
                <a:gd name="T25" fmla="*/ 0 h 9"/>
                <a:gd name="T26" fmla="*/ 4 w 15"/>
                <a:gd name="T27" fmla="*/ 0 h 9"/>
                <a:gd name="T28" fmla="*/ 12 w 15"/>
                <a:gd name="T29" fmla="*/ 2 h 9"/>
                <a:gd name="T30" fmla="*/ 15 w 15"/>
                <a:gd name="T31" fmla="*/ 6 h 9"/>
                <a:gd name="T32" fmla="*/ 15 w 15"/>
                <a:gd name="T33" fmla="*/ 6 h 9"/>
                <a:gd name="T34" fmla="*/ 15 w 15"/>
                <a:gd name="T35" fmla="*/ 7 h 9"/>
                <a:gd name="T36" fmla="*/ 15 w 15"/>
                <a:gd name="T37" fmla="*/ 7 h 9"/>
                <a:gd name="T38" fmla="*/ 11 w 15"/>
                <a:gd name="T39" fmla="*/ 9 h 9"/>
                <a:gd name="T40" fmla="*/ 11 w 15"/>
                <a:gd name="T41" fmla="*/ 9 h 9"/>
                <a:gd name="T42" fmla="*/ 11 w 15"/>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9">
                  <a:moveTo>
                    <a:pt x="11" y="9"/>
                  </a:moveTo>
                  <a:cubicBezTo>
                    <a:pt x="11" y="9"/>
                    <a:pt x="11" y="9"/>
                    <a:pt x="11" y="9"/>
                  </a:cubicBezTo>
                  <a:cubicBezTo>
                    <a:pt x="11" y="9"/>
                    <a:pt x="11" y="9"/>
                    <a:pt x="11" y="9"/>
                  </a:cubicBezTo>
                  <a:cubicBezTo>
                    <a:pt x="11" y="7"/>
                    <a:pt x="11" y="7"/>
                    <a:pt x="11" y="7"/>
                  </a:cubicBezTo>
                  <a:cubicBezTo>
                    <a:pt x="11" y="9"/>
                    <a:pt x="11" y="9"/>
                    <a:pt x="11" y="9"/>
                  </a:cubicBezTo>
                  <a:cubicBezTo>
                    <a:pt x="2" y="7"/>
                    <a:pt x="2" y="7"/>
                    <a:pt x="2" y="7"/>
                  </a:cubicBezTo>
                  <a:cubicBezTo>
                    <a:pt x="1" y="7"/>
                    <a:pt x="0" y="5"/>
                    <a:pt x="0" y="4"/>
                  </a:cubicBezTo>
                  <a:cubicBezTo>
                    <a:pt x="0" y="4"/>
                    <a:pt x="0" y="4"/>
                    <a:pt x="0" y="4"/>
                  </a:cubicBezTo>
                  <a:cubicBezTo>
                    <a:pt x="0" y="4"/>
                    <a:pt x="0" y="3"/>
                    <a:pt x="0" y="3"/>
                  </a:cubicBezTo>
                  <a:cubicBezTo>
                    <a:pt x="0" y="3"/>
                    <a:pt x="0" y="3"/>
                    <a:pt x="0" y="3"/>
                  </a:cubicBezTo>
                  <a:cubicBezTo>
                    <a:pt x="0" y="1"/>
                    <a:pt x="2" y="0"/>
                    <a:pt x="3" y="0"/>
                  </a:cubicBezTo>
                  <a:cubicBezTo>
                    <a:pt x="3" y="0"/>
                    <a:pt x="3" y="0"/>
                    <a:pt x="3" y="0"/>
                  </a:cubicBezTo>
                  <a:cubicBezTo>
                    <a:pt x="3" y="0"/>
                    <a:pt x="4" y="0"/>
                    <a:pt x="4" y="0"/>
                  </a:cubicBezTo>
                  <a:cubicBezTo>
                    <a:pt x="4" y="0"/>
                    <a:pt x="4" y="0"/>
                    <a:pt x="4" y="0"/>
                  </a:cubicBezTo>
                  <a:cubicBezTo>
                    <a:pt x="12" y="2"/>
                    <a:pt x="12" y="2"/>
                    <a:pt x="12" y="2"/>
                  </a:cubicBezTo>
                  <a:cubicBezTo>
                    <a:pt x="14" y="3"/>
                    <a:pt x="15" y="4"/>
                    <a:pt x="15" y="6"/>
                  </a:cubicBezTo>
                  <a:cubicBezTo>
                    <a:pt x="15" y="6"/>
                    <a:pt x="15" y="6"/>
                    <a:pt x="15" y="6"/>
                  </a:cubicBezTo>
                  <a:cubicBezTo>
                    <a:pt x="15" y="6"/>
                    <a:pt x="15" y="6"/>
                    <a:pt x="15" y="7"/>
                  </a:cubicBezTo>
                  <a:cubicBezTo>
                    <a:pt x="15" y="7"/>
                    <a:pt x="15" y="7"/>
                    <a:pt x="15" y="7"/>
                  </a:cubicBezTo>
                  <a:cubicBezTo>
                    <a:pt x="14" y="8"/>
                    <a:pt x="13" y="9"/>
                    <a:pt x="11" y="9"/>
                  </a:cubicBezTo>
                  <a:cubicBezTo>
                    <a:pt x="11" y="9"/>
                    <a:pt x="11" y="9"/>
                    <a:pt x="11" y="9"/>
                  </a:cubicBezTo>
                  <a:cubicBezTo>
                    <a:pt x="11"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97"/>
            <p:cNvSpPr/>
            <p:nvPr/>
          </p:nvSpPr>
          <p:spPr bwMode="auto">
            <a:xfrm>
              <a:off x="5729288" y="3311526"/>
              <a:ext cx="95250" cy="127000"/>
            </a:xfrm>
            <a:custGeom>
              <a:avLst/>
              <a:gdLst>
                <a:gd name="T0" fmla="*/ 1 w 18"/>
                <a:gd name="T1" fmla="*/ 14 h 24"/>
                <a:gd name="T2" fmla="*/ 1 w 18"/>
                <a:gd name="T3" fmla="*/ 12 h 24"/>
                <a:gd name="T4" fmla="*/ 1 w 18"/>
                <a:gd name="T5" fmla="*/ 12 h 24"/>
                <a:gd name="T6" fmla="*/ 3 w 18"/>
                <a:gd name="T7" fmla="*/ 12 h 24"/>
                <a:gd name="T8" fmla="*/ 3 w 18"/>
                <a:gd name="T9" fmla="*/ 12 h 24"/>
                <a:gd name="T10" fmla="*/ 12 w 18"/>
                <a:gd name="T11" fmla="*/ 19 h 24"/>
                <a:gd name="T12" fmla="*/ 15 w 18"/>
                <a:gd name="T13" fmla="*/ 9 h 24"/>
                <a:gd name="T14" fmla="*/ 15 w 18"/>
                <a:gd name="T15" fmla="*/ 2 h 24"/>
                <a:gd name="T16" fmla="*/ 17 w 18"/>
                <a:gd name="T17" fmla="*/ 0 h 24"/>
                <a:gd name="T18" fmla="*/ 17 w 18"/>
                <a:gd name="T19" fmla="*/ 0 h 24"/>
                <a:gd name="T20" fmla="*/ 18 w 18"/>
                <a:gd name="T21" fmla="*/ 2 h 24"/>
                <a:gd name="T22" fmla="*/ 18 w 18"/>
                <a:gd name="T23" fmla="*/ 2 h 24"/>
                <a:gd name="T24" fmla="*/ 18 w 18"/>
                <a:gd name="T25" fmla="*/ 10 h 24"/>
                <a:gd name="T26" fmla="*/ 13 w 18"/>
                <a:gd name="T27" fmla="*/ 24 h 24"/>
                <a:gd name="T28" fmla="*/ 1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1" y="14"/>
                  </a:moveTo>
                  <a:cubicBezTo>
                    <a:pt x="1" y="14"/>
                    <a:pt x="0" y="13"/>
                    <a:pt x="1" y="12"/>
                  </a:cubicBezTo>
                  <a:cubicBezTo>
                    <a:pt x="1" y="12"/>
                    <a:pt x="1" y="12"/>
                    <a:pt x="1" y="12"/>
                  </a:cubicBezTo>
                  <a:cubicBezTo>
                    <a:pt x="1" y="11"/>
                    <a:pt x="2" y="11"/>
                    <a:pt x="3" y="12"/>
                  </a:cubicBezTo>
                  <a:cubicBezTo>
                    <a:pt x="3" y="12"/>
                    <a:pt x="3" y="12"/>
                    <a:pt x="3" y="12"/>
                  </a:cubicBezTo>
                  <a:cubicBezTo>
                    <a:pt x="12" y="19"/>
                    <a:pt x="12" y="19"/>
                    <a:pt x="12" y="19"/>
                  </a:cubicBezTo>
                  <a:cubicBezTo>
                    <a:pt x="15" y="9"/>
                    <a:pt x="15" y="9"/>
                    <a:pt x="15" y="9"/>
                  </a:cubicBezTo>
                  <a:cubicBezTo>
                    <a:pt x="15" y="2"/>
                    <a:pt x="15" y="2"/>
                    <a:pt x="15" y="2"/>
                  </a:cubicBezTo>
                  <a:cubicBezTo>
                    <a:pt x="15" y="1"/>
                    <a:pt x="16" y="0"/>
                    <a:pt x="17" y="0"/>
                  </a:cubicBezTo>
                  <a:cubicBezTo>
                    <a:pt x="17" y="0"/>
                    <a:pt x="17" y="0"/>
                    <a:pt x="17" y="0"/>
                  </a:cubicBezTo>
                  <a:cubicBezTo>
                    <a:pt x="17" y="0"/>
                    <a:pt x="18" y="1"/>
                    <a:pt x="18" y="2"/>
                  </a:cubicBezTo>
                  <a:cubicBezTo>
                    <a:pt x="18" y="2"/>
                    <a:pt x="18" y="2"/>
                    <a:pt x="18" y="2"/>
                  </a:cubicBezTo>
                  <a:cubicBezTo>
                    <a:pt x="18" y="10"/>
                    <a:pt x="18" y="10"/>
                    <a:pt x="18" y="10"/>
                  </a:cubicBezTo>
                  <a:cubicBezTo>
                    <a:pt x="13" y="24"/>
                    <a:pt x="13" y="24"/>
                    <a:pt x="13" y="24"/>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98"/>
            <p:cNvSpPr>
              <a:spLocks noEditPoints="1"/>
            </p:cNvSpPr>
            <p:nvPr/>
          </p:nvSpPr>
          <p:spPr bwMode="auto">
            <a:xfrm>
              <a:off x="5724525" y="3300413"/>
              <a:ext cx="111125" cy="153988"/>
            </a:xfrm>
            <a:custGeom>
              <a:avLst/>
              <a:gdLst>
                <a:gd name="T0" fmla="*/ 1 w 21"/>
                <a:gd name="T1" fmla="*/ 18 h 29"/>
                <a:gd name="T2" fmla="*/ 1 w 21"/>
                <a:gd name="T3" fmla="*/ 18 h 29"/>
                <a:gd name="T4" fmla="*/ 0 w 21"/>
                <a:gd name="T5" fmla="*/ 15 h 29"/>
                <a:gd name="T6" fmla="*/ 0 w 21"/>
                <a:gd name="T7" fmla="*/ 15 h 29"/>
                <a:gd name="T8" fmla="*/ 0 w 21"/>
                <a:gd name="T9" fmla="*/ 13 h 29"/>
                <a:gd name="T10" fmla="*/ 0 w 21"/>
                <a:gd name="T11" fmla="*/ 13 h 29"/>
                <a:gd name="T12" fmla="*/ 3 w 21"/>
                <a:gd name="T13" fmla="*/ 11 h 29"/>
                <a:gd name="T14" fmla="*/ 3 w 21"/>
                <a:gd name="T15" fmla="*/ 11 h 29"/>
                <a:gd name="T16" fmla="*/ 5 w 21"/>
                <a:gd name="T17" fmla="*/ 12 h 29"/>
                <a:gd name="T18" fmla="*/ 5 w 21"/>
                <a:gd name="T19" fmla="*/ 12 h 29"/>
                <a:gd name="T20" fmla="*/ 12 w 21"/>
                <a:gd name="T21" fmla="*/ 17 h 29"/>
                <a:gd name="T22" fmla="*/ 14 w 21"/>
                <a:gd name="T23" fmla="*/ 11 h 29"/>
                <a:gd name="T24" fmla="*/ 14 w 21"/>
                <a:gd name="T25" fmla="*/ 4 h 29"/>
                <a:gd name="T26" fmla="*/ 18 w 21"/>
                <a:gd name="T27" fmla="*/ 0 h 29"/>
                <a:gd name="T28" fmla="*/ 18 w 21"/>
                <a:gd name="T29" fmla="*/ 0 h 29"/>
                <a:gd name="T30" fmla="*/ 21 w 21"/>
                <a:gd name="T31" fmla="*/ 4 h 29"/>
                <a:gd name="T32" fmla="*/ 21 w 21"/>
                <a:gd name="T33" fmla="*/ 4 h 29"/>
                <a:gd name="T34" fmla="*/ 21 w 21"/>
                <a:gd name="T35" fmla="*/ 12 h 29"/>
                <a:gd name="T36" fmla="*/ 15 w 21"/>
                <a:gd name="T37" fmla="*/ 29 h 29"/>
                <a:gd name="T38" fmla="*/ 1 w 21"/>
                <a:gd name="T39" fmla="*/ 18 h 29"/>
                <a:gd name="T40" fmla="*/ 2 w 21"/>
                <a:gd name="T41" fmla="*/ 16 h 29"/>
                <a:gd name="T42" fmla="*/ 3 w 21"/>
                <a:gd name="T43" fmla="*/ 15 h 29"/>
                <a:gd name="T44" fmla="*/ 3 w 21"/>
                <a:gd name="T45" fmla="*/ 15 h 29"/>
                <a:gd name="T46" fmla="*/ 3 w 21"/>
                <a:gd name="T47" fmla="*/ 15 h 29"/>
                <a:gd name="T48" fmla="*/ 2 w 21"/>
                <a:gd name="T49" fmla="*/ 16 h 29"/>
                <a:gd name="T50" fmla="*/ 3 w 21"/>
                <a:gd name="T51" fmla="*/ 15 h 29"/>
                <a:gd name="T52" fmla="*/ 3 w 21"/>
                <a:gd name="T53" fmla="*/ 15 h 29"/>
                <a:gd name="T54" fmla="*/ 3 w 21"/>
                <a:gd name="T55" fmla="*/ 15 h 29"/>
                <a:gd name="T56" fmla="*/ 3 w 21"/>
                <a:gd name="T57" fmla="*/ 15 h 29"/>
                <a:gd name="T58" fmla="*/ 3 w 21"/>
                <a:gd name="T59" fmla="*/ 15 h 29"/>
                <a:gd name="T60" fmla="*/ 3 w 21"/>
                <a:gd name="T61" fmla="*/ 15 h 29"/>
                <a:gd name="T62" fmla="*/ 3 w 21"/>
                <a:gd name="T6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9">
                  <a:moveTo>
                    <a:pt x="1" y="18"/>
                  </a:moveTo>
                  <a:cubicBezTo>
                    <a:pt x="1" y="18"/>
                    <a:pt x="1" y="18"/>
                    <a:pt x="1" y="18"/>
                  </a:cubicBezTo>
                  <a:cubicBezTo>
                    <a:pt x="0" y="17"/>
                    <a:pt x="0" y="16"/>
                    <a:pt x="0" y="15"/>
                  </a:cubicBezTo>
                  <a:cubicBezTo>
                    <a:pt x="0" y="15"/>
                    <a:pt x="0" y="15"/>
                    <a:pt x="0" y="15"/>
                  </a:cubicBezTo>
                  <a:cubicBezTo>
                    <a:pt x="0" y="14"/>
                    <a:pt x="0" y="13"/>
                    <a:pt x="0" y="13"/>
                  </a:cubicBezTo>
                  <a:cubicBezTo>
                    <a:pt x="0" y="13"/>
                    <a:pt x="0" y="13"/>
                    <a:pt x="0" y="13"/>
                  </a:cubicBezTo>
                  <a:cubicBezTo>
                    <a:pt x="1" y="12"/>
                    <a:pt x="2" y="11"/>
                    <a:pt x="3" y="11"/>
                  </a:cubicBezTo>
                  <a:cubicBezTo>
                    <a:pt x="3" y="11"/>
                    <a:pt x="3" y="11"/>
                    <a:pt x="3" y="11"/>
                  </a:cubicBezTo>
                  <a:cubicBezTo>
                    <a:pt x="4" y="11"/>
                    <a:pt x="5" y="12"/>
                    <a:pt x="5" y="12"/>
                  </a:cubicBezTo>
                  <a:cubicBezTo>
                    <a:pt x="5" y="12"/>
                    <a:pt x="5" y="12"/>
                    <a:pt x="5" y="12"/>
                  </a:cubicBezTo>
                  <a:cubicBezTo>
                    <a:pt x="12" y="17"/>
                    <a:pt x="12" y="17"/>
                    <a:pt x="12" y="17"/>
                  </a:cubicBezTo>
                  <a:cubicBezTo>
                    <a:pt x="14" y="11"/>
                    <a:pt x="14" y="11"/>
                    <a:pt x="14" y="11"/>
                  </a:cubicBezTo>
                  <a:cubicBezTo>
                    <a:pt x="14" y="4"/>
                    <a:pt x="14" y="4"/>
                    <a:pt x="14" y="4"/>
                  </a:cubicBezTo>
                  <a:cubicBezTo>
                    <a:pt x="14" y="2"/>
                    <a:pt x="16" y="0"/>
                    <a:pt x="18" y="0"/>
                  </a:cubicBezTo>
                  <a:cubicBezTo>
                    <a:pt x="18" y="0"/>
                    <a:pt x="18" y="0"/>
                    <a:pt x="18" y="0"/>
                  </a:cubicBezTo>
                  <a:cubicBezTo>
                    <a:pt x="20" y="0"/>
                    <a:pt x="21" y="2"/>
                    <a:pt x="21" y="4"/>
                  </a:cubicBezTo>
                  <a:cubicBezTo>
                    <a:pt x="21" y="4"/>
                    <a:pt x="21" y="4"/>
                    <a:pt x="21" y="4"/>
                  </a:cubicBezTo>
                  <a:cubicBezTo>
                    <a:pt x="21" y="12"/>
                    <a:pt x="21" y="12"/>
                    <a:pt x="21" y="12"/>
                  </a:cubicBezTo>
                  <a:cubicBezTo>
                    <a:pt x="15" y="29"/>
                    <a:pt x="15" y="29"/>
                    <a:pt x="15" y="29"/>
                  </a:cubicBezTo>
                  <a:cubicBezTo>
                    <a:pt x="1" y="18"/>
                    <a:pt x="1" y="18"/>
                    <a:pt x="1" y="18"/>
                  </a:cubicBezTo>
                  <a:close/>
                  <a:moveTo>
                    <a:pt x="2" y="16"/>
                  </a:moveTo>
                  <a:cubicBezTo>
                    <a:pt x="3" y="15"/>
                    <a:pt x="3" y="15"/>
                    <a:pt x="3" y="15"/>
                  </a:cubicBezTo>
                  <a:cubicBezTo>
                    <a:pt x="3" y="15"/>
                    <a:pt x="3" y="15"/>
                    <a:pt x="3" y="15"/>
                  </a:cubicBezTo>
                  <a:cubicBezTo>
                    <a:pt x="3" y="15"/>
                    <a:pt x="3" y="15"/>
                    <a:pt x="3" y="15"/>
                  </a:cubicBezTo>
                  <a:cubicBezTo>
                    <a:pt x="2" y="16"/>
                    <a:pt x="2" y="16"/>
                    <a:pt x="2" y="16"/>
                  </a:cubicBezTo>
                  <a:close/>
                  <a:moveTo>
                    <a:pt x="3" y="15"/>
                  </a:moveTo>
                  <a:cubicBezTo>
                    <a:pt x="3" y="15"/>
                    <a:pt x="3" y="15"/>
                    <a:pt x="3" y="15"/>
                  </a:cubicBezTo>
                  <a:cubicBezTo>
                    <a:pt x="3" y="15"/>
                    <a:pt x="3" y="15"/>
                    <a:pt x="3" y="15"/>
                  </a:cubicBezTo>
                  <a:cubicBezTo>
                    <a:pt x="3" y="15"/>
                    <a:pt x="3" y="15"/>
                    <a:pt x="3" y="15"/>
                  </a:cubicBezTo>
                  <a:close/>
                  <a:moveTo>
                    <a:pt x="3" y="15"/>
                  </a:move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99"/>
            <p:cNvSpPr/>
            <p:nvPr/>
          </p:nvSpPr>
          <p:spPr bwMode="auto">
            <a:xfrm>
              <a:off x="5808663" y="3338513"/>
              <a:ext cx="84138" cy="88900"/>
            </a:xfrm>
            <a:custGeom>
              <a:avLst/>
              <a:gdLst>
                <a:gd name="T0" fmla="*/ 0 w 16"/>
                <a:gd name="T1" fmla="*/ 5 h 17"/>
                <a:gd name="T2" fmla="*/ 1 w 16"/>
                <a:gd name="T3" fmla="*/ 3 h 17"/>
                <a:gd name="T4" fmla="*/ 1 w 16"/>
                <a:gd name="T5" fmla="*/ 3 h 17"/>
                <a:gd name="T6" fmla="*/ 3 w 16"/>
                <a:gd name="T7" fmla="*/ 3 h 17"/>
                <a:gd name="T8" fmla="*/ 3 w 16"/>
                <a:gd name="T9" fmla="*/ 3 h 17"/>
                <a:gd name="T10" fmla="*/ 9 w 16"/>
                <a:gd name="T11" fmla="*/ 11 h 17"/>
                <a:gd name="T12" fmla="*/ 13 w 16"/>
                <a:gd name="T13" fmla="*/ 1 h 17"/>
                <a:gd name="T14" fmla="*/ 15 w 16"/>
                <a:gd name="T15" fmla="*/ 1 h 17"/>
                <a:gd name="T16" fmla="*/ 15 w 16"/>
                <a:gd name="T17" fmla="*/ 1 h 17"/>
                <a:gd name="T18" fmla="*/ 16 w 16"/>
                <a:gd name="T19" fmla="*/ 2 h 17"/>
                <a:gd name="T20" fmla="*/ 16 w 16"/>
                <a:gd name="T21" fmla="*/ 2 h 17"/>
                <a:gd name="T22" fmla="*/ 10 w 16"/>
                <a:gd name="T23" fmla="*/ 17 h 17"/>
                <a:gd name="T24" fmla="*/ 0 w 16"/>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7">
                  <a:moveTo>
                    <a:pt x="0" y="5"/>
                  </a:moveTo>
                  <a:cubicBezTo>
                    <a:pt x="0" y="5"/>
                    <a:pt x="0" y="4"/>
                    <a:pt x="1" y="3"/>
                  </a:cubicBezTo>
                  <a:cubicBezTo>
                    <a:pt x="1" y="3"/>
                    <a:pt x="1" y="3"/>
                    <a:pt x="1" y="3"/>
                  </a:cubicBezTo>
                  <a:cubicBezTo>
                    <a:pt x="1" y="3"/>
                    <a:pt x="2" y="3"/>
                    <a:pt x="3" y="3"/>
                  </a:cubicBezTo>
                  <a:cubicBezTo>
                    <a:pt x="3" y="3"/>
                    <a:pt x="3" y="3"/>
                    <a:pt x="3" y="3"/>
                  </a:cubicBezTo>
                  <a:cubicBezTo>
                    <a:pt x="9" y="11"/>
                    <a:pt x="9" y="11"/>
                    <a:pt x="9" y="11"/>
                  </a:cubicBezTo>
                  <a:cubicBezTo>
                    <a:pt x="13" y="1"/>
                    <a:pt x="13" y="1"/>
                    <a:pt x="13" y="1"/>
                  </a:cubicBezTo>
                  <a:cubicBezTo>
                    <a:pt x="13" y="1"/>
                    <a:pt x="14" y="0"/>
                    <a:pt x="15" y="1"/>
                  </a:cubicBezTo>
                  <a:cubicBezTo>
                    <a:pt x="15" y="1"/>
                    <a:pt x="15" y="1"/>
                    <a:pt x="15" y="1"/>
                  </a:cubicBezTo>
                  <a:cubicBezTo>
                    <a:pt x="16" y="1"/>
                    <a:pt x="16" y="2"/>
                    <a:pt x="16" y="2"/>
                  </a:cubicBezTo>
                  <a:cubicBezTo>
                    <a:pt x="16" y="2"/>
                    <a:pt x="16" y="2"/>
                    <a:pt x="16" y="2"/>
                  </a:cubicBezTo>
                  <a:cubicBezTo>
                    <a:pt x="10" y="17"/>
                    <a:pt x="10" y="17"/>
                    <a:pt x="10" y="17"/>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00"/>
            <p:cNvSpPr/>
            <p:nvPr/>
          </p:nvSpPr>
          <p:spPr bwMode="auto">
            <a:xfrm>
              <a:off x="5797550" y="3327401"/>
              <a:ext cx="106363" cy="115888"/>
            </a:xfrm>
            <a:custGeom>
              <a:avLst/>
              <a:gdLst>
                <a:gd name="T0" fmla="*/ 1 w 20"/>
                <a:gd name="T1" fmla="*/ 9 h 22"/>
                <a:gd name="T2" fmla="*/ 2 w 20"/>
                <a:gd name="T3" fmla="*/ 7 h 22"/>
                <a:gd name="T4" fmla="*/ 4 w 20"/>
                <a:gd name="T5" fmla="*/ 6 h 22"/>
                <a:gd name="T6" fmla="*/ 4 w 20"/>
                <a:gd name="T7" fmla="*/ 6 h 22"/>
                <a:gd name="T8" fmla="*/ 2 w 20"/>
                <a:gd name="T9" fmla="*/ 7 h 22"/>
                <a:gd name="T10" fmla="*/ 1 w 20"/>
                <a:gd name="T11" fmla="*/ 9 h 22"/>
                <a:gd name="T12" fmla="*/ 0 w 20"/>
                <a:gd name="T13" fmla="*/ 6 h 22"/>
                <a:gd name="T14" fmla="*/ 0 w 20"/>
                <a:gd name="T15" fmla="*/ 6 h 22"/>
                <a:gd name="T16" fmla="*/ 1 w 20"/>
                <a:gd name="T17" fmla="*/ 4 h 22"/>
                <a:gd name="T18" fmla="*/ 1 w 20"/>
                <a:gd name="T19" fmla="*/ 4 h 22"/>
                <a:gd name="T20" fmla="*/ 4 w 20"/>
                <a:gd name="T21" fmla="*/ 3 h 22"/>
                <a:gd name="T22" fmla="*/ 4 w 20"/>
                <a:gd name="T23" fmla="*/ 3 h 22"/>
                <a:gd name="T24" fmla="*/ 6 w 20"/>
                <a:gd name="T25" fmla="*/ 4 h 22"/>
                <a:gd name="T26" fmla="*/ 6 w 20"/>
                <a:gd name="T27" fmla="*/ 4 h 22"/>
                <a:gd name="T28" fmla="*/ 11 w 20"/>
                <a:gd name="T29" fmla="*/ 9 h 22"/>
                <a:gd name="T30" fmla="*/ 13 w 20"/>
                <a:gd name="T31" fmla="*/ 3 h 22"/>
                <a:gd name="T32" fmla="*/ 16 w 20"/>
                <a:gd name="T33" fmla="*/ 0 h 22"/>
                <a:gd name="T34" fmla="*/ 16 w 20"/>
                <a:gd name="T35" fmla="*/ 0 h 22"/>
                <a:gd name="T36" fmla="*/ 18 w 20"/>
                <a:gd name="T37" fmla="*/ 1 h 22"/>
                <a:gd name="T38" fmla="*/ 18 w 20"/>
                <a:gd name="T39" fmla="*/ 1 h 22"/>
                <a:gd name="T40" fmla="*/ 20 w 20"/>
                <a:gd name="T41" fmla="*/ 4 h 22"/>
                <a:gd name="T42" fmla="*/ 20 w 20"/>
                <a:gd name="T43" fmla="*/ 4 h 22"/>
                <a:gd name="T44" fmla="*/ 20 w 20"/>
                <a:gd name="T45" fmla="*/ 5 h 22"/>
                <a:gd name="T46" fmla="*/ 20 w 20"/>
                <a:gd name="T47" fmla="*/ 5 h 22"/>
                <a:gd name="T48" fmla="*/ 13 w 20"/>
                <a:gd name="T49" fmla="*/ 22 h 22"/>
                <a:gd name="T50" fmla="*/ 1 w 20"/>
                <a:gd name="T5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22">
                  <a:moveTo>
                    <a:pt x="1" y="9"/>
                  </a:moveTo>
                  <a:cubicBezTo>
                    <a:pt x="2" y="7"/>
                    <a:pt x="2" y="7"/>
                    <a:pt x="2" y="7"/>
                  </a:cubicBezTo>
                  <a:cubicBezTo>
                    <a:pt x="4" y="6"/>
                    <a:pt x="4" y="6"/>
                    <a:pt x="4" y="6"/>
                  </a:cubicBezTo>
                  <a:cubicBezTo>
                    <a:pt x="4" y="6"/>
                    <a:pt x="4" y="6"/>
                    <a:pt x="4" y="6"/>
                  </a:cubicBezTo>
                  <a:cubicBezTo>
                    <a:pt x="2" y="7"/>
                    <a:pt x="2" y="7"/>
                    <a:pt x="2" y="7"/>
                  </a:cubicBezTo>
                  <a:cubicBezTo>
                    <a:pt x="1" y="9"/>
                    <a:pt x="1" y="9"/>
                    <a:pt x="1" y="9"/>
                  </a:cubicBezTo>
                  <a:cubicBezTo>
                    <a:pt x="0" y="8"/>
                    <a:pt x="0" y="7"/>
                    <a:pt x="0" y="6"/>
                  </a:cubicBezTo>
                  <a:cubicBezTo>
                    <a:pt x="0" y="6"/>
                    <a:pt x="0" y="6"/>
                    <a:pt x="0" y="6"/>
                  </a:cubicBezTo>
                  <a:cubicBezTo>
                    <a:pt x="0" y="5"/>
                    <a:pt x="0" y="4"/>
                    <a:pt x="1" y="4"/>
                  </a:cubicBezTo>
                  <a:cubicBezTo>
                    <a:pt x="1" y="4"/>
                    <a:pt x="1" y="4"/>
                    <a:pt x="1" y="4"/>
                  </a:cubicBezTo>
                  <a:cubicBezTo>
                    <a:pt x="2" y="3"/>
                    <a:pt x="3" y="3"/>
                    <a:pt x="4" y="3"/>
                  </a:cubicBezTo>
                  <a:cubicBezTo>
                    <a:pt x="4" y="3"/>
                    <a:pt x="4" y="3"/>
                    <a:pt x="4" y="3"/>
                  </a:cubicBezTo>
                  <a:cubicBezTo>
                    <a:pt x="5" y="3"/>
                    <a:pt x="6" y="3"/>
                    <a:pt x="6" y="4"/>
                  </a:cubicBezTo>
                  <a:cubicBezTo>
                    <a:pt x="6" y="4"/>
                    <a:pt x="6" y="4"/>
                    <a:pt x="6" y="4"/>
                  </a:cubicBezTo>
                  <a:cubicBezTo>
                    <a:pt x="11" y="9"/>
                    <a:pt x="11" y="9"/>
                    <a:pt x="11" y="9"/>
                  </a:cubicBezTo>
                  <a:cubicBezTo>
                    <a:pt x="13" y="3"/>
                    <a:pt x="13" y="3"/>
                    <a:pt x="13" y="3"/>
                  </a:cubicBezTo>
                  <a:cubicBezTo>
                    <a:pt x="14" y="1"/>
                    <a:pt x="15" y="0"/>
                    <a:pt x="16" y="0"/>
                  </a:cubicBezTo>
                  <a:cubicBezTo>
                    <a:pt x="16" y="0"/>
                    <a:pt x="16" y="0"/>
                    <a:pt x="16" y="0"/>
                  </a:cubicBezTo>
                  <a:cubicBezTo>
                    <a:pt x="17" y="0"/>
                    <a:pt x="17" y="0"/>
                    <a:pt x="18" y="1"/>
                  </a:cubicBezTo>
                  <a:cubicBezTo>
                    <a:pt x="18" y="1"/>
                    <a:pt x="18" y="1"/>
                    <a:pt x="18" y="1"/>
                  </a:cubicBezTo>
                  <a:cubicBezTo>
                    <a:pt x="19" y="1"/>
                    <a:pt x="20" y="3"/>
                    <a:pt x="20" y="4"/>
                  </a:cubicBezTo>
                  <a:cubicBezTo>
                    <a:pt x="20" y="4"/>
                    <a:pt x="20" y="4"/>
                    <a:pt x="20" y="4"/>
                  </a:cubicBezTo>
                  <a:cubicBezTo>
                    <a:pt x="20" y="4"/>
                    <a:pt x="20" y="5"/>
                    <a:pt x="20" y="5"/>
                  </a:cubicBezTo>
                  <a:cubicBezTo>
                    <a:pt x="20" y="5"/>
                    <a:pt x="20" y="5"/>
                    <a:pt x="20" y="5"/>
                  </a:cubicBezTo>
                  <a:cubicBezTo>
                    <a:pt x="13" y="22"/>
                    <a:pt x="13" y="22"/>
                    <a:pt x="13" y="22"/>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01"/>
            <p:cNvSpPr>
              <a:spLocks noEditPoints="1"/>
            </p:cNvSpPr>
            <p:nvPr/>
          </p:nvSpPr>
          <p:spPr bwMode="auto">
            <a:xfrm>
              <a:off x="5580063" y="3348038"/>
              <a:ext cx="498475" cy="747713"/>
            </a:xfrm>
            <a:custGeom>
              <a:avLst/>
              <a:gdLst>
                <a:gd name="T0" fmla="*/ 13 w 94"/>
                <a:gd name="T1" fmla="*/ 109 h 142"/>
                <a:gd name="T2" fmla="*/ 0 w 94"/>
                <a:gd name="T3" fmla="*/ 50 h 142"/>
                <a:gd name="T4" fmla="*/ 0 w 94"/>
                <a:gd name="T5" fmla="*/ 50 h 142"/>
                <a:gd name="T6" fmla="*/ 15 w 94"/>
                <a:gd name="T7" fmla="*/ 11 h 142"/>
                <a:gd name="T8" fmla="*/ 15 w 94"/>
                <a:gd name="T9" fmla="*/ 11 h 142"/>
                <a:gd name="T10" fmla="*/ 48 w 94"/>
                <a:gd name="T11" fmla="*/ 0 h 142"/>
                <a:gd name="T12" fmla="*/ 48 w 94"/>
                <a:gd name="T13" fmla="*/ 0 h 142"/>
                <a:gd name="T14" fmla="*/ 80 w 94"/>
                <a:gd name="T15" fmla="*/ 10 h 142"/>
                <a:gd name="T16" fmla="*/ 80 w 94"/>
                <a:gd name="T17" fmla="*/ 10 h 142"/>
                <a:gd name="T18" fmla="*/ 94 w 94"/>
                <a:gd name="T19" fmla="*/ 49 h 142"/>
                <a:gd name="T20" fmla="*/ 94 w 94"/>
                <a:gd name="T21" fmla="*/ 49 h 142"/>
                <a:gd name="T22" fmla="*/ 79 w 94"/>
                <a:gd name="T23" fmla="*/ 109 h 142"/>
                <a:gd name="T24" fmla="*/ 79 w 94"/>
                <a:gd name="T25" fmla="*/ 109 h 142"/>
                <a:gd name="T26" fmla="*/ 46 w 94"/>
                <a:gd name="T27" fmla="*/ 142 h 142"/>
                <a:gd name="T28" fmla="*/ 46 w 94"/>
                <a:gd name="T29" fmla="*/ 142 h 142"/>
                <a:gd name="T30" fmla="*/ 13 w 94"/>
                <a:gd name="T31" fmla="*/ 109 h 142"/>
                <a:gd name="T32" fmla="*/ 77 w 94"/>
                <a:gd name="T33" fmla="*/ 108 h 142"/>
                <a:gd name="T34" fmla="*/ 91 w 94"/>
                <a:gd name="T35" fmla="*/ 49 h 142"/>
                <a:gd name="T36" fmla="*/ 91 w 94"/>
                <a:gd name="T37" fmla="*/ 49 h 142"/>
                <a:gd name="T38" fmla="*/ 48 w 94"/>
                <a:gd name="T39" fmla="*/ 3 h 142"/>
                <a:gd name="T40" fmla="*/ 48 w 94"/>
                <a:gd name="T41" fmla="*/ 3 h 142"/>
                <a:gd name="T42" fmla="*/ 3 w 94"/>
                <a:gd name="T43" fmla="*/ 50 h 142"/>
                <a:gd name="T44" fmla="*/ 3 w 94"/>
                <a:gd name="T45" fmla="*/ 50 h 142"/>
                <a:gd name="T46" fmla="*/ 16 w 94"/>
                <a:gd name="T47" fmla="*/ 108 h 142"/>
                <a:gd name="T48" fmla="*/ 16 w 94"/>
                <a:gd name="T49" fmla="*/ 108 h 142"/>
                <a:gd name="T50" fmla="*/ 46 w 94"/>
                <a:gd name="T51" fmla="*/ 139 h 142"/>
                <a:gd name="T52" fmla="*/ 46 w 94"/>
                <a:gd name="T53" fmla="*/ 139 h 142"/>
                <a:gd name="T54" fmla="*/ 77 w 94"/>
                <a:gd name="T55"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42">
                  <a:moveTo>
                    <a:pt x="13" y="109"/>
                  </a:moveTo>
                  <a:cubicBezTo>
                    <a:pt x="5" y="91"/>
                    <a:pt x="0" y="68"/>
                    <a:pt x="0" y="50"/>
                  </a:cubicBezTo>
                  <a:cubicBezTo>
                    <a:pt x="0" y="50"/>
                    <a:pt x="0" y="50"/>
                    <a:pt x="0" y="50"/>
                  </a:cubicBezTo>
                  <a:cubicBezTo>
                    <a:pt x="0" y="31"/>
                    <a:pt x="6" y="18"/>
                    <a:pt x="15" y="11"/>
                  </a:cubicBezTo>
                  <a:cubicBezTo>
                    <a:pt x="15" y="11"/>
                    <a:pt x="15" y="11"/>
                    <a:pt x="15" y="11"/>
                  </a:cubicBezTo>
                  <a:cubicBezTo>
                    <a:pt x="24" y="3"/>
                    <a:pt x="36" y="0"/>
                    <a:pt x="48" y="0"/>
                  </a:cubicBezTo>
                  <a:cubicBezTo>
                    <a:pt x="48" y="0"/>
                    <a:pt x="48" y="0"/>
                    <a:pt x="48" y="0"/>
                  </a:cubicBezTo>
                  <a:cubicBezTo>
                    <a:pt x="60" y="0"/>
                    <a:pt x="71" y="3"/>
                    <a:pt x="80" y="10"/>
                  </a:cubicBezTo>
                  <a:cubicBezTo>
                    <a:pt x="80" y="10"/>
                    <a:pt x="80" y="10"/>
                    <a:pt x="80" y="10"/>
                  </a:cubicBezTo>
                  <a:cubicBezTo>
                    <a:pt x="89" y="18"/>
                    <a:pt x="94" y="30"/>
                    <a:pt x="94" y="49"/>
                  </a:cubicBezTo>
                  <a:cubicBezTo>
                    <a:pt x="94" y="49"/>
                    <a:pt x="94" y="49"/>
                    <a:pt x="94" y="49"/>
                  </a:cubicBezTo>
                  <a:cubicBezTo>
                    <a:pt x="94" y="68"/>
                    <a:pt x="88" y="91"/>
                    <a:pt x="79" y="109"/>
                  </a:cubicBezTo>
                  <a:cubicBezTo>
                    <a:pt x="79" y="109"/>
                    <a:pt x="79" y="109"/>
                    <a:pt x="79" y="109"/>
                  </a:cubicBezTo>
                  <a:cubicBezTo>
                    <a:pt x="70" y="127"/>
                    <a:pt x="59" y="142"/>
                    <a:pt x="46" y="142"/>
                  </a:cubicBezTo>
                  <a:cubicBezTo>
                    <a:pt x="46" y="142"/>
                    <a:pt x="46" y="142"/>
                    <a:pt x="46" y="142"/>
                  </a:cubicBezTo>
                  <a:cubicBezTo>
                    <a:pt x="33" y="142"/>
                    <a:pt x="22" y="128"/>
                    <a:pt x="13" y="109"/>
                  </a:cubicBezTo>
                  <a:close/>
                  <a:moveTo>
                    <a:pt x="77" y="108"/>
                  </a:moveTo>
                  <a:cubicBezTo>
                    <a:pt x="85" y="90"/>
                    <a:pt x="91" y="67"/>
                    <a:pt x="91" y="49"/>
                  </a:cubicBezTo>
                  <a:cubicBezTo>
                    <a:pt x="91" y="49"/>
                    <a:pt x="91" y="49"/>
                    <a:pt x="91" y="49"/>
                  </a:cubicBezTo>
                  <a:cubicBezTo>
                    <a:pt x="91" y="13"/>
                    <a:pt x="71" y="3"/>
                    <a:pt x="48" y="3"/>
                  </a:cubicBezTo>
                  <a:cubicBezTo>
                    <a:pt x="48" y="3"/>
                    <a:pt x="48" y="3"/>
                    <a:pt x="48" y="3"/>
                  </a:cubicBezTo>
                  <a:cubicBezTo>
                    <a:pt x="25" y="3"/>
                    <a:pt x="3" y="14"/>
                    <a:pt x="3" y="50"/>
                  </a:cubicBezTo>
                  <a:cubicBezTo>
                    <a:pt x="3" y="50"/>
                    <a:pt x="3" y="50"/>
                    <a:pt x="3" y="50"/>
                  </a:cubicBezTo>
                  <a:cubicBezTo>
                    <a:pt x="3" y="68"/>
                    <a:pt x="8" y="90"/>
                    <a:pt x="16" y="108"/>
                  </a:cubicBezTo>
                  <a:cubicBezTo>
                    <a:pt x="16" y="108"/>
                    <a:pt x="16" y="108"/>
                    <a:pt x="16" y="108"/>
                  </a:cubicBezTo>
                  <a:cubicBezTo>
                    <a:pt x="24" y="126"/>
                    <a:pt x="35" y="139"/>
                    <a:pt x="46" y="139"/>
                  </a:cubicBezTo>
                  <a:cubicBezTo>
                    <a:pt x="46" y="139"/>
                    <a:pt x="46" y="139"/>
                    <a:pt x="46" y="139"/>
                  </a:cubicBezTo>
                  <a:cubicBezTo>
                    <a:pt x="56" y="139"/>
                    <a:pt x="68" y="126"/>
                    <a:pt x="7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02"/>
            <p:cNvSpPr>
              <a:spLocks noEditPoints="1"/>
            </p:cNvSpPr>
            <p:nvPr/>
          </p:nvSpPr>
          <p:spPr bwMode="auto">
            <a:xfrm>
              <a:off x="5570538" y="3338513"/>
              <a:ext cx="519113" cy="768350"/>
            </a:xfrm>
            <a:custGeom>
              <a:avLst/>
              <a:gdLst>
                <a:gd name="T0" fmla="*/ 14 w 98"/>
                <a:gd name="T1" fmla="*/ 112 h 146"/>
                <a:gd name="T2" fmla="*/ 15 w 98"/>
                <a:gd name="T3" fmla="*/ 111 h 146"/>
                <a:gd name="T4" fmla="*/ 14 w 98"/>
                <a:gd name="T5" fmla="*/ 112 h 146"/>
                <a:gd name="T6" fmla="*/ 0 w 98"/>
                <a:gd name="T7" fmla="*/ 52 h 146"/>
                <a:gd name="T8" fmla="*/ 0 w 98"/>
                <a:gd name="T9" fmla="*/ 52 h 146"/>
                <a:gd name="T10" fmla="*/ 0 w 98"/>
                <a:gd name="T11" fmla="*/ 52 h 146"/>
                <a:gd name="T12" fmla="*/ 0 w 98"/>
                <a:gd name="T13" fmla="*/ 52 h 146"/>
                <a:gd name="T14" fmla="*/ 16 w 98"/>
                <a:gd name="T15" fmla="*/ 11 h 146"/>
                <a:gd name="T16" fmla="*/ 16 w 98"/>
                <a:gd name="T17" fmla="*/ 11 h 146"/>
                <a:gd name="T18" fmla="*/ 50 w 98"/>
                <a:gd name="T19" fmla="*/ 0 h 146"/>
                <a:gd name="T20" fmla="*/ 50 w 98"/>
                <a:gd name="T21" fmla="*/ 0 h 146"/>
                <a:gd name="T22" fmla="*/ 83 w 98"/>
                <a:gd name="T23" fmla="*/ 11 h 146"/>
                <a:gd name="T24" fmla="*/ 83 w 98"/>
                <a:gd name="T25" fmla="*/ 11 h 146"/>
                <a:gd name="T26" fmla="*/ 98 w 98"/>
                <a:gd name="T27" fmla="*/ 51 h 146"/>
                <a:gd name="T28" fmla="*/ 98 w 98"/>
                <a:gd name="T29" fmla="*/ 51 h 146"/>
                <a:gd name="T30" fmla="*/ 98 w 98"/>
                <a:gd name="T31" fmla="*/ 51 h 146"/>
                <a:gd name="T32" fmla="*/ 98 w 98"/>
                <a:gd name="T33" fmla="*/ 51 h 146"/>
                <a:gd name="T34" fmla="*/ 83 w 98"/>
                <a:gd name="T35" fmla="*/ 112 h 146"/>
                <a:gd name="T36" fmla="*/ 83 w 98"/>
                <a:gd name="T37" fmla="*/ 112 h 146"/>
                <a:gd name="T38" fmla="*/ 48 w 98"/>
                <a:gd name="T39" fmla="*/ 146 h 146"/>
                <a:gd name="T40" fmla="*/ 48 w 98"/>
                <a:gd name="T41" fmla="*/ 146 h 146"/>
                <a:gd name="T42" fmla="*/ 14 w 98"/>
                <a:gd name="T43" fmla="*/ 112 h 146"/>
                <a:gd name="T44" fmla="*/ 48 w 98"/>
                <a:gd name="T45" fmla="*/ 139 h 146"/>
                <a:gd name="T46" fmla="*/ 48 w 98"/>
                <a:gd name="T47" fmla="*/ 139 h 146"/>
                <a:gd name="T48" fmla="*/ 48 w 98"/>
                <a:gd name="T49" fmla="*/ 139 h 146"/>
                <a:gd name="T50" fmla="*/ 77 w 98"/>
                <a:gd name="T51" fmla="*/ 109 h 146"/>
                <a:gd name="T52" fmla="*/ 77 w 98"/>
                <a:gd name="T53" fmla="*/ 109 h 146"/>
                <a:gd name="T54" fmla="*/ 79 w 98"/>
                <a:gd name="T55" fmla="*/ 110 h 146"/>
                <a:gd name="T56" fmla="*/ 77 w 98"/>
                <a:gd name="T57" fmla="*/ 109 h 146"/>
                <a:gd name="T58" fmla="*/ 91 w 98"/>
                <a:gd name="T59" fmla="*/ 51 h 146"/>
                <a:gd name="T60" fmla="*/ 91 w 98"/>
                <a:gd name="T61" fmla="*/ 51 h 146"/>
                <a:gd name="T62" fmla="*/ 91 w 98"/>
                <a:gd name="T63" fmla="*/ 51 h 146"/>
                <a:gd name="T64" fmla="*/ 91 w 98"/>
                <a:gd name="T65" fmla="*/ 51 h 146"/>
                <a:gd name="T66" fmla="*/ 91 w 98"/>
                <a:gd name="T67" fmla="*/ 51 h 146"/>
                <a:gd name="T68" fmla="*/ 50 w 98"/>
                <a:gd name="T69" fmla="*/ 7 h 146"/>
                <a:gd name="T70" fmla="*/ 50 w 98"/>
                <a:gd name="T71" fmla="*/ 7 h 146"/>
                <a:gd name="T72" fmla="*/ 7 w 98"/>
                <a:gd name="T73" fmla="*/ 52 h 146"/>
                <a:gd name="T74" fmla="*/ 7 w 98"/>
                <a:gd name="T75" fmla="*/ 52 h 146"/>
                <a:gd name="T76" fmla="*/ 7 w 98"/>
                <a:gd name="T77" fmla="*/ 52 h 146"/>
                <a:gd name="T78" fmla="*/ 7 w 98"/>
                <a:gd name="T79" fmla="*/ 52 h 146"/>
                <a:gd name="T80" fmla="*/ 20 w 98"/>
                <a:gd name="T81" fmla="*/ 109 h 146"/>
                <a:gd name="T82" fmla="*/ 20 w 98"/>
                <a:gd name="T83" fmla="*/ 109 h 146"/>
                <a:gd name="T84" fmla="*/ 48 w 98"/>
                <a:gd name="T85" fmla="*/ 139 h 146"/>
                <a:gd name="T86" fmla="*/ 48 w 98"/>
                <a:gd name="T87" fmla="*/ 139 h 146"/>
                <a:gd name="T88" fmla="*/ 48 w 98"/>
                <a:gd name="T89" fmla="*/ 139 h 146"/>
                <a:gd name="T90" fmla="*/ 48 w 98"/>
                <a:gd name="T91" fmla="*/ 139 h 146"/>
                <a:gd name="T92" fmla="*/ 48 w 98"/>
                <a:gd name="T93" fmla="*/ 139 h 146"/>
                <a:gd name="T94" fmla="*/ 48 w 98"/>
                <a:gd name="T95" fmla="*/ 139 h 146"/>
                <a:gd name="T96" fmla="*/ 48 w 98"/>
                <a:gd name="T97" fmla="*/ 1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146">
                  <a:moveTo>
                    <a:pt x="14" y="112"/>
                  </a:moveTo>
                  <a:cubicBezTo>
                    <a:pt x="15" y="111"/>
                    <a:pt x="15" y="111"/>
                    <a:pt x="15" y="111"/>
                  </a:cubicBezTo>
                  <a:cubicBezTo>
                    <a:pt x="14" y="112"/>
                    <a:pt x="14" y="112"/>
                    <a:pt x="14" y="112"/>
                  </a:cubicBezTo>
                  <a:cubicBezTo>
                    <a:pt x="5" y="94"/>
                    <a:pt x="0" y="71"/>
                    <a:pt x="0" y="52"/>
                  </a:cubicBezTo>
                  <a:cubicBezTo>
                    <a:pt x="0" y="52"/>
                    <a:pt x="0" y="52"/>
                    <a:pt x="0" y="52"/>
                  </a:cubicBezTo>
                  <a:cubicBezTo>
                    <a:pt x="0" y="52"/>
                    <a:pt x="0" y="52"/>
                    <a:pt x="0" y="52"/>
                  </a:cubicBezTo>
                  <a:cubicBezTo>
                    <a:pt x="0" y="52"/>
                    <a:pt x="0" y="52"/>
                    <a:pt x="0" y="52"/>
                  </a:cubicBezTo>
                  <a:cubicBezTo>
                    <a:pt x="0" y="33"/>
                    <a:pt x="6" y="19"/>
                    <a:pt x="16" y="11"/>
                  </a:cubicBezTo>
                  <a:cubicBezTo>
                    <a:pt x="16" y="11"/>
                    <a:pt x="16" y="11"/>
                    <a:pt x="16" y="11"/>
                  </a:cubicBezTo>
                  <a:cubicBezTo>
                    <a:pt x="25" y="3"/>
                    <a:pt x="38" y="0"/>
                    <a:pt x="50" y="0"/>
                  </a:cubicBezTo>
                  <a:cubicBezTo>
                    <a:pt x="50" y="0"/>
                    <a:pt x="50" y="0"/>
                    <a:pt x="50" y="0"/>
                  </a:cubicBezTo>
                  <a:cubicBezTo>
                    <a:pt x="62" y="0"/>
                    <a:pt x="74" y="3"/>
                    <a:pt x="83" y="11"/>
                  </a:cubicBezTo>
                  <a:cubicBezTo>
                    <a:pt x="83" y="11"/>
                    <a:pt x="83" y="11"/>
                    <a:pt x="83" y="11"/>
                  </a:cubicBezTo>
                  <a:cubicBezTo>
                    <a:pt x="92" y="19"/>
                    <a:pt x="98" y="32"/>
                    <a:pt x="98" y="51"/>
                  </a:cubicBezTo>
                  <a:cubicBezTo>
                    <a:pt x="98" y="51"/>
                    <a:pt x="98" y="51"/>
                    <a:pt x="98" y="51"/>
                  </a:cubicBezTo>
                  <a:cubicBezTo>
                    <a:pt x="98" y="51"/>
                    <a:pt x="98" y="51"/>
                    <a:pt x="98" y="51"/>
                  </a:cubicBezTo>
                  <a:cubicBezTo>
                    <a:pt x="98" y="51"/>
                    <a:pt x="98" y="51"/>
                    <a:pt x="98" y="51"/>
                  </a:cubicBezTo>
                  <a:cubicBezTo>
                    <a:pt x="98" y="70"/>
                    <a:pt x="92" y="93"/>
                    <a:pt x="83" y="112"/>
                  </a:cubicBezTo>
                  <a:cubicBezTo>
                    <a:pt x="83" y="112"/>
                    <a:pt x="83" y="112"/>
                    <a:pt x="83" y="112"/>
                  </a:cubicBezTo>
                  <a:cubicBezTo>
                    <a:pt x="74" y="130"/>
                    <a:pt x="62" y="145"/>
                    <a:pt x="48" y="146"/>
                  </a:cubicBezTo>
                  <a:cubicBezTo>
                    <a:pt x="48" y="146"/>
                    <a:pt x="48" y="146"/>
                    <a:pt x="48" y="146"/>
                  </a:cubicBezTo>
                  <a:cubicBezTo>
                    <a:pt x="33" y="145"/>
                    <a:pt x="22" y="131"/>
                    <a:pt x="14" y="112"/>
                  </a:cubicBezTo>
                  <a:close/>
                  <a:moveTo>
                    <a:pt x="48" y="139"/>
                  </a:moveTo>
                  <a:cubicBezTo>
                    <a:pt x="48" y="139"/>
                    <a:pt x="48" y="139"/>
                    <a:pt x="48" y="139"/>
                  </a:cubicBezTo>
                  <a:cubicBezTo>
                    <a:pt x="48" y="139"/>
                    <a:pt x="48" y="139"/>
                    <a:pt x="48" y="139"/>
                  </a:cubicBezTo>
                  <a:cubicBezTo>
                    <a:pt x="57" y="139"/>
                    <a:pt x="68" y="127"/>
                    <a:pt x="77" y="109"/>
                  </a:cubicBezTo>
                  <a:cubicBezTo>
                    <a:pt x="77" y="109"/>
                    <a:pt x="77" y="109"/>
                    <a:pt x="77" y="109"/>
                  </a:cubicBezTo>
                  <a:cubicBezTo>
                    <a:pt x="79" y="110"/>
                    <a:pt x="79" y="110"/>
                    <a:pt x="79" y="110"/>
                  </a:cubicBezTo>
                  <a:cubicBezTo>
                    <a:pt x="77" y="109"/>
                    <a:pt x="77" y="109"/>
                    <a:pt x="77" y="109"/>
                  </a:cubicBezTo>
                  <a:cubicBezTo>
                    <a:pt x="85" y="91"/>
                    <a:pt x="91" y="69"/>
                    <a:pt x="91" y="51"/>
                  </a:cubicBezTo>
                  <a:cubicBezTo>
                    <a:pt x="91" y="51"/>
                    <a:pt x="91" y="51"/>
                    <a:pt x="91" y="51"/>
                  </a:cubicBezTo>
                  <a:cubicBezTo>
                    <a:pt x="91" y="51"/>
                    <a:pt x="91" y="51"/>
                    <a:pt x="91" y="51"/>
                  </a:cubicBezTo>
                  <a:cubicBezTo>
                    <a:pt x="91" y="51"/>
                    <a:pt x="91" y="51"/>
                    <a:pt x="91" y="51"/>
                  </a:cubicBezTo>
                  <a:cubicBezTo>
                    <a:pt x="91" y="51"/>
                    <a:pt x="91" y="51"/>
                    <a:pt x="91" y="51"/>
                  </a:cubicBezTo>
                  <a:cubicBezTo>
                    <a:pt x="90" y="16"/>
                    <a:pt x="72" y="8"/>
                    <a:pt x="50" y="7"/>
                  </a:cubicBezTo>
                  <a:cubicBezTo>
                    <a:pt x="50" y="7"/>
                    <a:pt x="50" y="7"/>
                    <a:pt x="50" y="7"/>
                  </a:cubicBezTo>
                  <a:cubicBezTo>
                    <a:pt x="27" y="7"/>
                    <a:pt x="7" y="17"/>
                    <a:pt x="7" y="52"/>
                  </a:cubicBezTo>
                  <a:cubicBezTo>
                    <a:pt x="7" y="52"/>
                    <a:pt x="7" y="52"/>
                    <a:pt x="7" y="52"/>
                  </a:cubicBezTo>
                  <a:cubicBezTo>
                    <a:pt x="7" y="52"/>
                    <a:pt x="7" y="52"/>
                    <a:pt x="7" y="52"/>
                  </a:cubicBezTo>
                  <a:cubicBezTo>
                    <a:pt x="7" y="52"/>
                    <a:pt x="7" y="52"/>
                    <a:pt x="7" y="52"/>
                  </a:cubicBezTo>
                  <a:cubicBezTo>
                    <a:pt x="7" y="70"/>
                    <a:pt x="12" y="92"/>
                    <a:pt x="20" y="109"/>
                  </a:cubicBezTo>
                  <a:cubicBezTo>
                    <a:pt x="20" y="109"/>
                    <a:pt x="20" y="109"/>
                    <a:pt x="20" y="109"/>
                  </a:cubicBezTo>
                  <a:cubicBezTo>
                    <a:pt x="28" y="127"/>
                    <a:pt x="39"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03"/>
            <p:cNvSpPr>
              <a:spLocks noEditPoints="1"/>
            </p:cNvSpPr>
            <p:nvPr/>
          </p:nvSpPr>
          <p:spPr bwMode="auto">
            <a:xfrm>
              <a:off x="5808663" y="3359151"/>
              <a:ext cx="127000" cy="547688"/>
            </a:xfrm>
            <a:custGeom>
              <a:avLst/>
              <a:gdLst>
                <a:gd name="T0" fmla="*/ 0 w 80"/>
                <a:gd name="T1" fmla="*/ 292 h 345"/>
                <a:gd name="T2" fmla="*/ 0 w 80"/>
                <a:gd name="T3" fmla="*/ 10 h 345"/>
                <a:gd name="T4" fmla="*/ 3 w 80"/>
                <a:gd name="T5" fmla="*/ 10 h 345"/>
                <a:gd name="T6" fmla="*/ 7 w 80"/>
                <a:gd name="T7" fmla="*/ 3 h 345"/>
                <a:gd name="T8" fmla="*/ 13 w 80"/>
                <a:gd name="T9" fmla="*/ 0 h 345"/>
                <a:gd name="T10" fmla="*/ 80 w 80"/>
                <a:gd name="T11" fmla="*/ 249 h 345"/>
                <a:gd name="T12" fmla="*/ 50 w 80"/>
                <a:gd name="T13" fmla="*/ 345 h 345"/>
                <a:gd name="T14" fmla="*/ 0 w 80"/>
                <a:gd name="T15" fmla="*/ 292 h 345"/>
                <a:gd name="T16" fmla="*/ 0 w 80"/>
                <a:gd name="T17" fmla="*/ 292 h 345"/>
                <a:gd name="T18" fmla="*/ 10 w 80"/>
                <a:gd name="T19" fmla="*/ 285 h 345"/>
                <a:gd name="T20" fmla="*/ 47 w 80"/>
                <a:gd name="T21" fmla="*/ 325 h 345"/>
                <a:gd name="T22" fmla="*/ 70 w 80"/>
                <a:gd name="T23" fmla="*/ 249 h 345"/>
                <a:gd name="T24" fmla="*/ 10 w 80"/>
                <a:gd name="T25" fmla="*/ 23 h 345"/>
                <a:gd name="T26" fmla="*/ 10 w 80"/>
                <a:gd name="T27" fmla="*/ 285 h 345"/>
                <a:gd name="T28" fmla="*/ 10 w 80"/>
                <a:gd name="T29" fmla="*/ 285 h 345"/>
                <a:gd name="T30" fmla="*/ 7 w 80"/>
                <a:gd name="T31" fmla="*/ 10 h 345"/>
                <a:gd name="T32" fmla="*/ 10 w 80"/>
                <a:gd name="T33" fmla="*/ 7 h 345"/>
                <a:gd name="T34" fmla="*/ 7 w 80"/>
                <a:gd name="T35" fmla="*/ 10 h 345"/>
                <a:gd name="T36" fmla="*/ 7 w 80"/>
                <a:gd name="T37" fmla="*/ 1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345">
                  <a:moveTo>
                    <a:pt x="0" y="292"/>
                  </a:moveTo>
                  <a:lnTo>
                    <a:pt x="0" y="10"/>
                  </a:lnTo>
                  <a:lnTo>
                    <a:pt x="3" y="10"/>
                  </a:lnTo>
                  <a:lnTo>
                    <a:pt x="7" y="3"/>
                  </a:lnTo>
                  <a:lnTo>
                    <a:pt x="13" y="0"/>
                  </a:lnTo>
                  <a:lnTo>
                    <a:pt x="80" y="249"/>
                  </a:lnTo>
                  <a:lnTo>
                    <a:pt x="50" y="345"/>
                  </a:lnTo>
                  <a:lnTo>
                    <a:pt x="0" y="292"/>
                  </a:lnTo>
                  <a:lnTo>
                    <a:pt x="0" y="292"/>
                  </a:lnTo>
                  <a:close/>
                  <a:moveTo>
                    <a:pt x="10" y="285"/>
                  </a:moveTo>
                  <a:lnTo>
                    <a:pt x="47" y="325"/>
                  </a:lnTo>
                  <a:lnTo>
                    <a:pt x="70" y="249"/>
                  </a:lnTo>
                  <a:lnTo>
                    <a:pt x="10" y="23"/>
                  </a:lnTo>
                  <a:lnTo>
                    <a:pt x="10" y="285"/>
                  </a:lnTo>
                  <a:lnTo>
                    <a:pt x="10" y="285"/>
                  </a:lnTo>
                  <a:close/>
                  <a:moveTo>
                    <a:pt x="7" y="10"/>
                  </a:moveTo>
                  <a:lnTo>
                    <a:pt x="10" y="7"/>
                  </a:lnTo>
                  <a:lnTo>
                    <a:pt x="7" y="10"/>
                  </a:lnTo>
                  <a:lnTo>
                    <a:pt x="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4"/>
            <p:cNvSpPr>
              <a:spLocks noEditPoints="1"/>
            </p:cNvSpPr>
            <p:nvPr/>
          </p:nvSpPr>
          <p:spPr bwMode="auto">
            <a:xfrm>
              <a:off x="5797550" y="3338513"/>
              <a:ext cx="149225" cy="588963"/>
            </a:xfrm>
            <a:custGeom>
              <a:avLst/>
              <a:gdLst>
                <a:gd name="T0" fmla="*/ 4 w 94"/>
                <a:gd name="T1" fmla="*/ 308 h 371"/>
                <a:gd name="T2" fmla="*/ 7 w 94"/>
                <a:gd name="T3" fmla="*/ 305 h 371"/>
                <a:gd name="T4" fmla="*/ 14 w 94"/>
                <a:gd name="T5" fmla="*/ 305 h 371"/>
                <a:gd name="T6" fmla="*/ 7 w 94"/>
                <a:gd name="T7" fmla="*/ 305 h 371"/>
                <a:gd name="T8" fmla="*/ 4 w 94"/>
                <a:gd name="T9" fmla="*/ 308 h 371"/>
                <a:gd name="T10" fmla="*/ 0 w 94"/>
                <a:gd name="T11" fmla="*/ 305 h 371"/>
                <a:gd name="T12" fmla="*/ 0 w 94"/>
                <a:gd name="T13" fmla="*/ 20 h 371"/>
                <a:gd name="T14" fmla="*/ 4 w 94"/>
                <a:gd name="T15" fmla="*/ 20 h 371"/>
                <a:gd name="T16" fmla="*/ 4 w 94"/>
                <a:gd name="T17" fmla="*/ 16 h 371"/>
                <a:gd name="T18" fmla="*/ 10 w 94"/>
                <a:gd name="T19" fmla="*/ 13 h 371"/>
                <a:gd name="T20" fmla="*/ 24 w 94"/>
                <a:gd name="T21" fmla="*/ 0 h 371"/>
                <a:gd name="T22" fmla="*/ 94 w 94"/>
                <a:gd name="T23" fmla="*/ 262 h 371"/>
                <a:gd name="T24" fmla="*/ 60 w 94"/>
                <a:gd name="T25" fmla="*/ 371 h 371"/>
                <a:gd name="T26" fmla="*/ 4 w 94"/>
                <a:gd name="T27" fmla="*/ 308 h 371"/>
                <a:gd name="T28" fmla="*/ 4 w 94"/>
                <a:gd name="T29" fmla="*/ 308 h 371"/>
                <a:gd name="T30" fmla="*/ 50 w 94"/>
                <a:gd name="T31" fmla="*/ 325 h 371"/>
                <a:gd name="T32" fmla="*/ 70 w 94"/>
                <a:gd name="T33" fmla="*/ 262 h 371"/>
                <a:gd name="T34" fmla="*/ 24 w 94"/>
                <a:gd name="T35" fmla="*/ 89 h 371"/>
                <a:gd name="T36" fmla="*/ 24 w 94"/>
                <a:gd name="T37" fmla="*/ 298 h 371"/>
                <a:gd name="T38" fmla="*/ 50 w 94"/>
                <a:gd name="T39" fmla="*/ 325 h 371"/>
                <a:gd name="T40" fmla="*/ 50 w 94"/>
                <a:gd name="T41" fmla="*/ 325 h 371"/>
                <a:gd name="T42" fmla="*/ 14 w 94"/>
                <a:gd name="T43" fmla="*/ 36 h 371"/>
                <a:gd name="T44" fmla="*/ 20 w 94"/>
                <a:gd name="T45" fmla="*/ 36 h 371"/>
                <a:gd name="T46" fmla="*/ 17 w 94"/>
                <a:gd name="T47" fmla="*/ 26 h 371"/>
                <a:gd name="T48" fmla="*/ 14 w 94"/>
                <a:gd name="T49" fmla="*/ 29 h 371"/>
                <a:gd name="T50" fmla="*/ 14 w 94"/>
                <a:gd name="T51" fmla="*/ 26 h 371"/>
                <a:gd name="T52" fmla="*/ 14 w 94"/>
                <a:gd name="T53" fmla="*/ 26 h 371"/>
                <a:gd name="T54" fmla="*/ 14 w 94"/>
                <a:gd name="T55" fmla="*/ 36 h 371"/>
                <a:gd name="T56" fmla="*/ 14 w 94"/>
                <a:gd name="T57" fmla="*/ 36 h 371"/>
                <a:gd name="T58" fmla="*/ 14 w 94"/>
                <a:gd name="T59" fmla="*/ 29 h 371"/>
                <a:gd name="T60" fmla="*/ 14 w 94"/>
                <a:gd name="T61" fmla="*/ 26 h 371"/>
                <a:gd name="T62" fmla="*/ 14 w 94"/>
                <a:gd name="T63" fmla="*/ 29 h 371"/>
                <a:gd name="T64" fmla="*/ 14 w 94"/>
                <a:gd name="T65" fmla="*/ 29 h 371"/>
                <a:gd name="T66" fmla="*/ 14 w 94"/>
                <a:gd name="T67" fmla="*/ 29 h 371"/>
                <a:gd name="T68" fmla="*/ 14 w 94"/>
                <a:gd name="T69" fmla="*/ 26 h 371"/>
                <a:gd name="T70" fmla="*/ 14 w 94"/>
                <a:gd name="T71" fmla="*/ 26 h 371"/>
                <a:gd name="T72" fmla="*/ 14 w 94"/>
                <a:gd name="T73" fmla="*/ 29 h 371"/>
                <a:gd name="T74" fmla="*/ 14 w 94"/>
                <a:gd name="T75" fmla="*/ 2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371">
                  <a:moveTo>
                    <a:pt x="4" y="308"/>
                  </a:moveTo>
                  <a:lnTo>
                    <a:pt x="7" y="305"/>
                  </a:lnTo>
                  <a:lnTo>
                    <a:pt x="14" y="305"/>
                  </a:lnTo>
                  <a:lnTo>
                    <a:pt x="7" y="305"/>
                  </a:lnTo>
                  <a:lnTo>
                    <a:pt x="4" y="308"/>
                  </a:lnTo>
                  <a:lnTo>
                    <a:pt x="0" y="305"/>
                  </a:lnTo>
                  <a:lnTo>
                    <a:pt x="0" y="20"/>
                  </a:lnTo>
                  <a:lnTo>
                    <a:pt x="4" y="20"/>
                  </a:lnTo>
                  <a:lnTo>
                    <a:pt x="4" y="16"/>
                  </a:lnTo>
                  <a:lnTo>
                    <a:pt x="10" y="13"/>
                  </a:lnTo>
                  <a:lnTo>
                    <a:pt x="24" y="0"/>
                  </a:lnTo>
                  <a:lnTo>
                    <a:pt x="94" y="262"/>
                  </a:lnTo>
                  <a:lnTo>
                    <a:pt x="60" y="371"/>
                  </a:lnTo>
                  <a:lnTo>
                    <a:pt x="4" y="308"/>
                  </a:lnTo>
                  <a:lnTo>
                    <a:pt x="4" y="308"/>
                  </a:lnTo>
                  <a:close/>
                  <a:moveTo>
                    <a:pt x="50" y="325"/>
                  </a:moveTo>
                  <a:lnTo>
                    <a:pt x="70" y="262"/>
                  </a:lnTo>
                  <a:lnTo>
                    <a:pt x="24" y="89"/>
                  </a:lnTo>
                  <a:lnTo>
                    <a:pt x="24" y="298"/>
                  </a:lnTo>
                  <a:lnTo>
                    <a:pt x="50" y="325"/>
                  </a:lnTo>
                  <a:lnTo>
                    <a:pt x="50" y="325"/>
                  </a:lnTo>
                  <a:close/>
                  <a:moveTo>
                    <a:pt x="14" y="36"/>
                  </a:moveTo>
                  <a:lnTo>
                    <a:pt x="20" y="36"/>
                  </a:lnTo>
                  <a:lnTo>
                    <a:pt x="17" y="26"/>
                  </a:lnTo>
                  <a:lnTo>
                    <a:pt x="14" y="29"/>
                  </a:lnTo>
                  <a:lnTo>
                    <a:pt x="14" y="26"/>
                  </a:lnTo>
                  <a:lnTo>
                    <a:pt x="14" y="26"/>
                  </a:lnTo>
                  <a:lnTo>
                    <a:pt x="14" y="36"/>
                  </a:lnTo>
                  <a:lnTo>
                    <a:pt x="14" y="36"/>
                  </a:lnTo>
                  <a:close/>
                  <a:moveTo>
                    <a:pt x="14" y="29"/>
                  </a:moveTo>
                  <a:lnTo>
                    <a:pt x="14" y="26"/>
                  </a:lnTo>
                  <a:lnTo>
                    <a:pt x="14" y="29"/>
                  </a:lnTo>
                  <a:lnTo>
                    <a:pt x="14" y="29"/>
                  </a:lnTo>
                  <a:close/>
                  <a:moveTo>
                    <a:pt x="14" y="29"/>
                  </a:moveTo>
                  <a:lnTo>
                    <a:pt x="14" y="26"/>
                  </a:lnTo>
                  <a:lnTo>
                    <a:pt x="14" y="26"/>
                  </a:lnTo>
                  <a:lnTo>
                    <a:pt x="14" y="29"/>
                  </a:lnTo>
                  <a:lnTo>
                    <a:pt x="14"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5"/>
            <p:cNvSpPr/>
            <p:nvPr/>
          </p:nvSpPr>
          <p:spPr bwMode="auto">
            <a:xfrm>
              <a:off x="6248400" y="3470276"/>
              <a:ext cx="42863" cy="73025"/>
            </a:xfrm>
            <a:custGeom>
              <a:avLst/>
              <a:gdLst>
                <a:gd name="T0" fmla="*/ 5 w 8"/>
                <a:gd name="T1" fmla="*/ 13 h 14"/>
                <a:gd name="T2" fmla="*/ 0 w 8"/>
                <a:gd name="T3" fmla="*/ 2 h 14"/>
                <a:gd name="T4" fmla="*/ 1 w 8"/>
                <a:gd name="T5" fmla="*/ 0 h 14"/>
                <a:gd name="T6" fmla="*/ 1 w 8"/>
                <a:gd name="T7" fmla="*/ 0 h 14"/>
                <a:gd name="T8" fmla="*/ 3 w 8"/>
                <a:gd name="T9" fmla="*/ 1 h 14"/>
                <a:gd name="T10" fmla="*/ 3 w 8"/>
                <a:gd name="T11" fmla="*/ 1 h 14"/>
                <a:gd name="T12" fmla="*/ 7 w 8"/>
                <a:gd name="T13" fmla="*/ 12 h 14"/>
                <a:gd name="T14" fmla="*/ 7 w 8"/>
                <a:gd name="T15" fmla="*/ 14 h 14"/>
                <a:gd name="T16" fmla="*/ 7 w 8"/>
                <a:gd name="T17" fmla="*/ 14 h 14"/>
                <a:gd name="T18" fmla="*/ 6 w 8"/>
                <a:gd name="T19" fmla="*/ 14 h 14"/>
                <a:gd name="T20" fmla="*/ 6 w 8"/>
                <a:gd name="T21" fmla="*/ 14 h 14"/>
                <a:gd name="T22" fmla="*/ 5 w 8"/>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5" y="13"/>
                  </a:moveTo>
                  <a:cubicBezTo>
                    <a:pt x="0" y="2"/>
                    <a:pt x="0" y="2"/>
                    <a:pt x="0" y="2"/>
                  </a:cubicBezTo>
                  <a:cubicBezTo>
                    <a:pt x="0" y="1"/>
                    <a:pt x="0" y="1"/>
                    <a:pt x="1" y="0"/>
                  </a:cubicBezTo>
                  <a:cubicBezTo>
                    <a:pt x="1" y="0"/>
                    <a:pt x="1" y="0"/>
                    <a:pt x="1" y="0"/>
                  </a:cubicBezTo>
                  <a:cubicBezTo>
                    <a:pt x="2" y="0"/>
                    <a:pt x="3" y="0"/>
                    <a:pt x="3" y="1"/>
                  </a:cubicBezTo>
                  <a:cubicBezTo>
                    <a:pt x="3" y="1"/>
                    <a:pt x="3" y="1"/>
                    <a:pt x="3" y="1"/>
                  </a:cubicBezTo>
                  <a:cubicBezTo>
                    <a:pt x="7" y="12"/>
                    <a:pt x="7" y="12"/>
                    <a:pt x="7" y="12"/>
                  </a:cubicBezTo>
                  <a:cubicBezTo>
                    <a:pt x="8" y="13"/>
                    <a:pt x="7" y="14"/>
                    <a:pt x="7" y="14"/>
                  </a:cubicBezTo>
                  <a:cubicBezTo>
                    <a:pt x="7" y="14"/>
                    <a:pt x="7" y="14"/>
                    <a:pt x="7" y="14"/>
                  </a:cubicBezTo>
                  <a:cubicBezTo>
                    <a:pt x="6" y="14"/>
                    <a:pt x="6" y="14"/>
                    <a:pt x="6" y="14"/>
                  </a:cubicBezTo>
                  <a:cubicBezTo>
                    <a:pt x="6" y="14"/>
                    <a:pt x="6" y="14"/>
                    <a:pt x="6" y="14"/>
                  </a:cubicBezTo>
                  <a:cubicBezTo>
                    <a:pt x="5" y="14"/>
                    <a:pt x="5" y="14"/>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6"/>
            <p:cNvSpPr>
              <a:spLocks noEditPoints="1"/>
            </p:cNvSpPr>
            <p:nvPr/>
          </p:nvSpPr>
          <p:spPr bwMode="auto">
            <a:xfrm>
              <a:off x="6237288" y="3459163"/>
              <a:ext cx="63500" cy="95250"/>
            </a:xfrm>
            <a:custGeom>
              <a:avLst/>
              <a:gdLst>
                <a:gd name="T0" fmla="*/ 5 w 12"/>
                <a:gd name="T1" fmla="*/ 16 h 18"/>
                <a:gd name="T2" fmla="*/ 5 w 12"/>
                <a:gd name="T3" fmla="*/ 16 h 18"/>
                <a:gd name="T4" fmla="*/ 0 w 12"/>
                <a:gd name="T5" fmla="*/ 5 h 18"/>
                <a:gd name="T6" fmla="*/ 0 w 12"/>
                <a:gd name="T7" fmla="*/ 4 h 18"/>
                <a:gd name="T8" fmla="*/ 0 w 12"/>
                <a:gd name="T9" fmla="*/ 4 h 18"/>
                <a:gd name="T10" fmla="*/ 2 w 12"/>
                <a:gd name="T11" fmla="*/ 0 h 18"/>
                <a:gd name="T12" fmla="*/ 2 w 12"/>
                <a:gd name="T13" fmla="*/ 0 h 18"/>
                <a:gd name="T14" fmla="*/ 4 w 12"/>
                <a:gd name="T15" fmla="*/ 0 h 18"/>
                <a:gd name="T16" fmla="*/ 4 w 12"/>
                <a:gd name="T17" fmla="*/ 0 h 18"/>
                <a:gd name="T18" fmla="*/ 7 w 12"/>
                <a:gd name="T19" fmla="*/ 2 h 18"/>
                <a:gd name="T20" fmla="*/ 7 w 12"/>
                <a:gd name="T21" fmla="*/ 2 h 18"/>
                <a:gd name="T22" fmla="*/ 11 w 12"/>
                <a:gd name="T23" fmla="*/ 13 h 18"/>
                <a:gd name="T24" fmla="*/ 12 w 12"/>
                <a:gd name="T25" fmla="*/ 15 h 18"/>
                <a:gd name="T26" fmla="*/ 12 w 12"/>
                <a:gd name="T27" fmla="*/ 15 h 18"/>
                <a:gd name="T28" fmla="*/ 9 w 12"/>
                <a:gd name="T29" fmla="*/ 18 h 18"/>
                <a:gd name="T30" fmla="*/ 9 w 12"/>
                <a:gd name="T31" fmla="*/ 18 h 18"/>
                <a:gd name="T32" fmla="*/ 8 w 12"/>
                <a:gd name="T33" fmla="*/ 18 h 18"/>
                <a:gd name="T34" fmla="*/ 8 w 12"/>
                <a:gd name="T35" fmla="*/ 18 h 18"/>
                <a:gd name="T36" fmla="*/ 8 w 12"/>
                <a:gd name="T37" fmla="*/ 18 h 18"/>
                <a:gd name="T38" fmla="*/ 8 w 12"/>
                <a:gd name="T39" fmla="*/ 18 h 18"/>
                <a:gd name="T40" fmla="*/ 5 w 12"/>
                <a:gd name="T41" fmla="*/ 16 h 18"/>
                <a:gd name="T42" fmla="*/ 7 w 12"/>
                <a:gd name="T43" fmla="*/ 15 h 18"/>
                <a:gd name="T44" fmla="*/ 9 w 12"/>
                <a:gd name="T45" fmla="*/ 14 h 18"/>
                <a:gd name="T46" fmla="*/ 8 w 12"/>
                <a:gd name="T47" fmla="*/ 15 h 18"/>
                <a:gd name="T48" fmla="*/ 8 w 12"/>
                <a:gd name="T49" fmla="*/ 15 h 18"/>
                <a:gd name="T50" fmla="*/ 8 w 12"/>
                <a:gd name="T51" fmla="*/ 15 h 18"/>
                <a:gd name="T52" fmla="*/ 8 w 12"/>
                <a:gd name="T53" fmla="*/ 15 h 18"/>
                <a:gd name="T54" fmla="*/ 8 w 12"/>
                <a:gd name="T55" fmla="*/ 15 h 18"/>
                <a:gd name="T56" fmla="*/ 7 w 12"/>
                <a:gd name="T5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18">
                  <a:moveTo>
                    <a:pt x="5" y="16"/>
                  </a:moveTo>
                  <a:cubicBezTo>
                    <a:pt x="5" y="16"/>
                    <a:pt x="5" y="16"/>
                    <a:pt x="5" y="16"/>
                  </a:cubicBezTo>
                  <a:cubicBezTo>
                    <a:pt x="0" y="5"/>
                    <a:pt x="0" y="5"/>
                    <a:pt x="0" y="5"/>
                  </a:cubicBezTo>
                  <a:cubicBezTo>
                    <a:pt x="0" y="5"/>
                    <a:pt x="0" y="4"/>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5" y="0"/>
                    <a:pt x="6" y="1"/>
                    <a:pt x="7" y="2"/>
                  </a:cubicBezTo>
                  <a:cubicBezTo>
                    <a:pt x="7" y="2"/>
                    <a:pt x="7" y="2"/>
                    <a:pt x="7" y="2"/>
                  </a:cubicBezTo>
                  <a:cubicBezTo>
                    <a:pt x="11" y="13"/>
                    <a:pt x="11" y="13"/>
                    <a:pt x="11" y="13"/>
                  </a:cubicBezTo>
                  <a:cubicBezTo>
                    <a:pt x="12" y="14"/>
                    <a:pt x="12" y="14"/>
                    <a:pt x="12" y="15"/>
                  </a:cubicBezTo>
                  <a:cubicBezTo>
                    <a:pt x="12" y="15"/>
                    <a:pt x="12" y="15"/>
                    <a:pt x="12" y="15"/>
                  </a:cubicBezTo>
                  <a:cubicBezTo>
                    <a:pt x="12" y="16"/>
                    <a:pt x="11" y="17"/>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7" y="18"/>
                    <a:pt x="5" y="17"/>
                    <a:pt x="5" y="16"/>
                  </a:cubicBezTo>
                  <a:close/>
                  <a:moveTo>
                    <a:pt x="7" y="15"/>
                  </a:moveTo>
                  <a:cubicBezTo>
                    <a:pt x="9" y="14"/>
                    <a:pt x="9" y="14"/>
                    <a:pt x="9" y="14"/>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7" y="15"/>
                    <a:pt x="7" y="15"/>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7"/>
            <p:cNvSpPr/>
            <p:nvPr/>
          </p:nvSpPr>
          <p:spPr bwMode="auto">
            <a:xfrm>
              <a:off x="6062663" y="3443288"/>
              <a:ext cx="238125" cy="327025"/>
            </a:xfrm>
            <a:custGeom>
              <a:avLst/>
              <a:gdLst>
                <a:gd name="T0" fmla="*/ 0 w 45"/>
                <a:gd name="T1" fmla="*/ 42 h 62"/>
                <a:gd name="T2" fmla="*/ 0 w 45"/>
                <a:gd name="T3" fmla="*/ 40 h 62"/>
                <a:gd name="T4" fmla="*/ 0 w 45"/>
                <a:gd name="T5" fmla="*/ 40 h 62"/>
                <a:gd name="T6" fmla="*/ 3 w 45"/>
                <a:gd name="T7" fmla="*/ 40 h 62"/>
                <a:gd name="T8" fmla="*/ 3 w 45"/>
                <a:gd name="T9" fmla="*/ 40 h 62"/>
                <a:gd name="T10" fmla="*/ 20 w 45"/>
                <a:gd name="T11" fmla="*/ 57 h 62"/>
                <a:gd name="T12" fmla="*/ 42 w 45"/>
                <a:gd name="T13" fmla="*/ 17 h 62"/>
                <a:gd name="T14" fmla="*/ 37 w 45"/>
                <a:gd name="T15" fmla="*/ 2 h 62"/>
                <a:gd name="T16" fmla="*/ 37 w 45"/>
                <a:gd name="T17" fmla="*/ 2 h 62"/>
                <a:gd name="T18" fmla="*/ 38 w 45"/>
                <a:gd name="T19" fmla="*/ 0 h 62"/>
                <a:gd name="T20" fmla="*/ 38 w 45"/>
                <a:gd name="T21" fmla="*/ 0 h 62"/>
                <a:gd name="T22" fmla="*/ 40 w 45"/>
                <a:gd name="T23" fmla="*/ 1 h 62"/>
                <a:gd name="T24" fmla="*/ 40 w 45"/>
                <a:gd name="T25" fmla="*/ 1 h 62"/>
                <a:gd name="T26" fmla="*/ 45 w 45"/>
                <a:gd name="T27" fmla="*/ 18 h 62"/>
                <a:gd name="T28" fmla="*/ 21 w 45"/>
                <a:gd name="T29" fmla="*/ 62 h 62"/>
                <a:gd name="T30" fmla="*/ 0 w 45"/>
                <a:gd name="T3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2">
                  <a:moveTo>
                    <a:pt x="0" y="42"/>
                  </a:moveTo>
                  <a:cubicBezTo>
                    <a:pt x="0" y="42"/>
                    <a:pt x="0" y="41"/>
                    <a:pt x="0" y="40"/>
                  </a:cubicBezTo>
                  <a:cubicBezTo>
                    <a:pt x="0" y="40"/>
                    <a:pt x="0" y="40"/>
                    <a:pt x="0" y="40"/>
                  </a:cubicBezTo>
                  <a:cubicBezTo>
                    <a:pt x="1" y="39"/>
                    <a:pt x="2" y="39"/>
                    <a:pt x="3" y="40"/>
                  </a:cubicBezTo>
                  <a:cubicBezTo>
                    <a:pt x="3" y="40"/>
                    <a:pt x="3" y="40"/>
                    <a:pt x="3" y="40"/>
                  </a:cubicBezTo>
                  <a:cubicBezTo>
                    <a:pt x="20" y="57"/>
                    <a:pt x="20" y="57"/>
                    <a:pt x="20" y="57"/>
                  </a:cubicBezTo>
                  <a:cubicBezTo>
                    <a:pt x="42" y="17"/>
                    <a:pt x="42" y="17"/>
                    <a:pt x="42" y="17"/>
                  </a:cubicBezTo>
                  <a:cubicBezTo>
                    <a:pt x="37" y="2"/>
                    <a:pt x="37" y="2"/>
                    <a:pt x="37" y="2"/>
                  </a:cubicBezTo>
                  <a:cubicBezTo>
                    <a:pt x="37" y="2"/>
                    <a:pt x="37" y="2"/>
                    <a:pt x="37" y="2"/>
                  </a:cubicBezTo>
                  <a:cubicBezTo>
                    <a:pt x="37" y="2"/>
                    <a:pt x="38" y="1"/>
                    <a:pt x="38" y="0"/>
                  </a:cubicBezTo>
                  <a:cubicBezTo>
                    <a:pt x="38" y="0"/>
                    <a:pt x="38" y="0"/>
                    <a:pt x="38" y="0"/>
                  </a:cubicBezTo>
                  <a:cubicBezTo>
                    <a:pt x="39" y="0"/>
                    <a:pt x="40" y="1"/>
                    <a:pt x="40" y="1"/>
                  </a:cubicBezTo>
                  <a:cubicBezTo>
                    <a:pt x="40" y="1"/>
                    <a:pt x="40" y="1"/>
                    <a:pt x="40" y="1"/>
                  </a:cubicBezTo>
                  <a:cubicBezTo>
                    <a:pt x="45" y="18"/>
                    <a:pt x="45" y="18"/>
                    <a:pt x="45" y="18"/>
                  </a:cubicBezTo>
                  <a:cubicBezTo>
                    <a:pt x="21" y="62"/>
                    <a:pt x="21" y="62"/>
                    <a:pt x="21" y="62"/>
                  </a:cubicBezTo>
                  <a:cubicBezTo>
                    <a:pt x="0" y="42"/>
                    <a:pt x="0" y="42"/>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8"/>
            <p:cNvSpPr>
              <a:spLocks noEditPoints="1"/>
            </p:cNvSpPr>
            <p:nvPr/>
          </p:nvSpPr>
          <p:spPr bwMode="auto">
            <a:xfrm>
              <a:off x="6051550" y="3432176"/>
              <a:ext cx="265113" cy="358775"/>
            </a:xfrm>
            <a:custGeom>
              <a:avLst/>
              <a:gdLst>
                <a:gd name="T0" fmla="*/ 1 w 50"/>
                <a:gd name="T1" fmla="*/ 46 h 68"/>
                <a:gd name="T2" fmla="*/ 1 w 50"/>
                <a:gd name="T3" fmla="*/ 46 h 68"/>
                <a:gd name="T4" fmla="*/ 0 w 50"/>
                <a:gd name="T5" fmla="*/ 43 h 68"/>
                <a:gd name="T6" fmla="*/ 0 w 50"/>
                <a:gd name="T7" fmla="*/ 43 h 68"/>
                <a:gd name="T8" fmla="*/ 1 w 50"/>
                <a:gd name="T9" fmla="*/ 41 h 68"/>
                <a:gd name="T10" fmla="*/ 1 w 50"/>
                <a:gd name="T11" fmla="*/ 41 h 68"/>
                <a:gd name="T12" fmla="*/ 3 w 50"/>
                <a:gd name="T13" fmla="*/ 40 h 68"/>
                <a:gd name="T14" fmla="*/ 3 w 50"/>
                <a:gd name="T15" fmla="*/ 40 h 68"/>
                <a:gd name="T16" fmla="*/ 6 w 50"/>
                <a:gd name="T17" fmla="*/ 41 h 68"/>
                <a:gd name="T18" fmla="*/ 6 w 50"/>
                <a:gd name="T19" fmla="*/ 41 h 68"/>
                <a:gd name="T20" fmla="*/ 22 w 50"/>
                <a:gd name="T21" fmla="*/ 56 h 68"/>
                <a:gd name="T22" fmla="*/ 42 w 50"/>
                <a:gd name="T23" fmla="*/ 19 h 68"/>
                <a:gd name="T24" fmla="*/ 37 w 50"/>
                <a:gd name="T25" fmla="*/ 2 h 68"/>
                <a:gd name="T26" fmla="*/ 38 w 50"/>
                <a:gd name="T27" fmla="*/ 2 h 68"/>
                <a:gd name="T28" fmla="*/ 40 w 50"/>
                <a:gd name="T29" fmla="*/ 1 h 68"/>
                <a:gd name="T30" fmla="*/ 40 w 50"/>
                <a:gd name="T31" fmla="*/ 1 h 68"/>
                <a:gd name="T32" fmla="*/ 41 w 50"/>
                <a:gd name="T33" fmla="*/ 0 h 68"/>
                <a:gd name="T34" fmla="*/ 41 w 50"/>
                <a:gd name="T35" fmla="*/ 0 h 68"/>
                <a:gd name="T36" fmla="*/ 44 w 50"/>
                <a:gd name="T37" fmla="*/ 3 h 68"/>
                <a:gd name="T38" fmla="*/ 44 w 50"/>
                <a:gd name="T39" fmla="*/ 3 h 68"/>
                <a:gd name="T40" fmla="*/ 50 w 50"/>
                <a:gd name="T41" fmla="*/ 20 h 68"/>
                <a:gd name="T42" fmla="*/ 24 w 50"/>
                <a:gd name="T43" fmla="*/ 68 h 68"/>
                <a:gd name="T44" fmla="*/ 1 w 50"/>
                <a:gd name="T45" fmla="*/ 46 h 68"/>
                <a:gd name="T46" fmla="*/ 2 w 50"/>
                <a:gd name="T47" fmla="*/ 44 h 68"/>
                <a:gd name="T48" fmla="*/ 3 w 50"/>
                <a:gd name="T49" fmla="*/ 43 h 68"/>
                <a:gd name="T50" fmla="*/ 3 w 50"/>
                <a:gd name="T51" fmla="*/ 43 h 68"/>
                <a:gd name="T52" fmla="*/ 2 w 50"/>
                <a:gd name="T5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68">
                  <a:moveTo>
                    <a:pt x="1" y="46"/>
                  </a:moveTo>
                  <a:cubicBezTo>
                    <a:pt x="1" y="46"/>
                    <a:pt x="1" y="46"/>
                    <a:pt x="1" y="46"/>
                  </a:cubicBezTo>
                  <a:cubicBezTo>
                    <a:pt x="0" y="45"/>
                    <a:pt x="0" y="44"/>
                    <a:pt x="0" y="43"/>
                  </a:cubicBezTo>
                  <a:cubicBezTo>
                    <a:pt x="0" y="43"/>
                    <a:pt x="0" y="43"/>
                    <a:pt x="0" y="43"/>
                  </a:cubicBezTo>
                  <a:cubicBezTo>
                    <a:pt x="0" y="42"/>
                    <a:pt x="0" y="41"/>
                    <a:pt x="1" y="41"/>
                  </a:cubicBezTo>
                  <a:cubicBezTo>
                    <a:pt x="1" y="41"/>
                    <a:pt x="1" y="41"/>
                    <a:pt x="1" y="41"/>
                  </a:cubicBezTo>
                  <a:cubicBezTo>
                    <a:pt x="2" y="40"/>
                    <a:pt x="3" y="40"/>
                    <a:pt x="3" y="40"/>
                  </a:cubicBezTo>
                  <a:cubicBezTo>
                    <a:pt x="3" y="40"/>
                    <a:pt x="3" y="40"/>
                    <a:pt x="3" y="40"/>
                  </a:cubicBezTo>
                  <a:cubicBezTo>
                    <a:pt x="4" y="40"/>
                    <a:pt x="5" y="40"/>
                    <a:pt x="6" y="41"/>
                  </a:cubicBezTo>
                  <a:cubicBezTo>
                    <a:pt x="6" y="41"/>
                    <a:pt x="6" y="41"/>
                    <a:pt x="6" y="41"/>
                  </a:cubicBezTo>
                  <a:cubicBezTo>
                    <a:pt x="22" y="56"/>
                    <a:pt x="22" y="56"/>
                    <a:pt x="22" y="56"/>
                  </a:cubicBezTo>
                  <a:cubicBezTo>
                    <a:pt x="42" y="19"/>
                    <a:pt x="42" y="19"/>
                    <a:pt x="42" y="19"/>
                  </a:cubicBezTo>
                  <a:cubicBezTo>
                    <a:pt x="37" y="2"/>
                    <a:pt x="37" y="2"/>
                    <a:pt x="37" y="2"/>
                  </a:cubicBezTo>
                  <a:cubicBezTo>
                    <a:pt x="38" y="2"/>
                    <a:pt x="38" y="2"/>
                    <a:pt x="38" y="2"/>
                  </a:cubicBezTo>
                  <a:cubicBezTo>
                    <a:pt x="38" y="2"/>
                    <a:pt x="39" y="1"/>
                    <a:pt x="40" y="1"/>
                  </a:cubicBezTo>
                  <a:cubicBezTo>
                    <a:pt x="40" y="1"/>
                    <a:pt x="40" y="1"/>
                    <a:pt x="40" y="1"/>
                  </a:cubicBezTo>
                  <a:cubicBezTo>
                    <a:pt x="40" y="0"/>
                    <a:pt x="41" y="0"/>
                    <a:pt x="41" y="0"/>
                  </a:cubicBezTo>
                  <a:cubicBezTo>
                    <a:pt x="41" y="0"/>
                    <a:pt x="41" y="0"/>
                    <a:pt x="41" y="0"/>
                  </a:cubicBezTo>
                  <a:cubicBezTo>
                    <a:pt x="42" y="0"/>
                    <a:pt x="44" y="1"/>
                    <a:pt x="44" y="3"/>
                  </a:cubicBezTo>
                  <a:cubicBezTo>
                    <a:pt x="44" y="3"/>
                    <a:pt x="44" y="3"/>
                    <a:pt x="44" y="3"/>
                  </a:cubicBezTo>
                  <a:cubicBezTo>
                    <a:pt x="50" y="20"/>
                    <a:pt x="50" y="20"/>
                    <a:pt x="50" y="20"/>
                  </a:cubicBezTo>
                  <a:cubicBezTo>
                    <a:pt x="24" y="68"/>
                    <a:pt x="24" y="68"/>
                    <a:pt x="24" y="68"/>
                  </a:cubicBezTo>
                  <a:cubicBezTo>
                    <a:pt x="1" y="46"/>
                    <a:pt x="1" y="46"/>
                    <a:pt x="1" y="46"/>
                  </a:cubicBezTo>
                  <a:close/>
                  <a:moveTo>
                    <a:pt x="2" y="44"/>
                  </a:moveTo>
                  <a:cubicBezTo>
                    <a:pt x="3" y="43"/>
                    <a:pt x="3" y="43"/>
                    <a:pt x="3" y="43"/>
                  </a:cubicBezTo>
                  <a:cubicBezTo>
                    <a:pt x="3" y="43"/>
                    <a:pt x="3" y="43"/>
                    <a:pt x="3" y="43"/>
                  </a:cubicBezTo>
                  <a:cubicBezTo>
                    <a:pt x="2" y="44"/>
                    <a:pt x="2"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09"/>
            <p:cNvSpPr/>
            <p:nvPr/>
          </p:nvSpPr>
          <p:spPr bwMode="auto">
            <a:xfrm>
              <a:off x="6284913" y="3427413"/>
              <a:ext cx="15875" cy="115888"/>
            </a:xfrm>
            <a:custGeom>
              <a:avLst/>
              <a:gdLst>
                <a:gd name="T0" fmla="*/ 0 w 3"/>
                <a:gd name="T1" fmla="*/ 21 h 22"/>
                <a:gd name="T2" fmla="*/ 0 w 3"/>
                <a:gd name="T3" fmla="*/ 1 h 22"/>
                <a:gd name="T4" fmla="*/ 2 w 3"/>
                <a:gd name="T5" fmla="*/ 0 h 22"/>
                <a:gd name="T6" fmla="*/ 2 w 3"/>
                <a:gd name="T7" fmla="*/ 0 h 22"/>
                <a:gd name="T8" fmla="*/ 3 w 3"/>
                <a:gd name="T9" fmla="*/ 1 h 22"/>
                <a:gd name="T10" fmla="*/ 3 w 3"/>
                <a:gd name="T11" fmla="*/ 1 h 22"/>
                <a:gd name="T12" fmla="*/ 3 w 3"/>
                <a:gd name="T13" fmla="*/ 21 h 22"/>
                <a:gd name="T14" fmla="*/ 2 w 3"/>
                <a:gd name="T15" fmla="*/ 22 h 22"/>
                <a:gd name="T16" fmla="*/ 2 w 3"/>
                <a:gd name="T17" fmla="*/ 22 h 22"/>
                <a:gd name="T18" fmla="*/ 0 w 3"/>
                <a:gd name="T19"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2">
                  <a:moveTo>
                    <a:pt x="0" y="21"/>
                  </a:moveTo>
                  <a:cubicBezTo>
                    <a:pt x="0" y="1"/>
                    <a:pt x="0" y="1"/>
                    <a:pt x="0" y="1"/>
                  </a:cubicBezTo>
                  <a:cubicBezTo>
                    <a:pt x="0" y="1"/>
                    <a:pt x="1" y="0"/>
                    <a:pt x="2" y="0"/>
                  </a:cubicBezTo>
                  <a:cubicBezTo>
                    <a:pt x="2" y="0"/>
                    <a:pt x="2" y="0"/>
                    <a:pt x="2" y="0"/>
                  </a:cubicBezTo>
                  <a:cubicBezTo>
                    <a:pt x="3" y="0"/>
                    <a:pt x="3" y="1"/>
                    <a:pt x="3" y="1"/>
                  </a:cubicBezTo>
                  <a:cubicBezTo>
                    <a:pt x="3" y="1"/>
                    <a:pt x="3" y="1"/>
                    <a:pt x="3" y="1"/>
                  </a:cubicBezTo>
                  <a:cubicBezTo>
                    <a:pt x="3" y="21"/>
                    <a:pt x="3" y="21"/>
                    <a:pt x="3" y="21"/>
                  </a:cubicBezTo>
                  <a:cubicBezTo>
                    <a:pt x="3" y="21"/>
                    <a:pt x="3" y="22"/>
                    <a:pt x="2" y="22"/>
                  </a:cubicBezTo>
                  <a:cubicBezTo>
                    <a:pt x="2" y="22"/>
                    <a:pt x="2" y="22"/>
                    <a:pt x="2" y="22"/>
                  </a:cubicBezTo>
                  <a:cubicBezTo>
                    <a:pt x="1" y="22"/>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10"/>
            <p:cNvSpPr/>
            <p:nvPr/>
          </p:nvSpPr>
          <p:spPr bwMode="auto">
            <a:xfrm>
              <a:off x="6275388" y="3416301"/>
              <a:ext cx="36513" cy="138113"/>
            </a:xfrm>
            <a:custGeom>
              <a:avLst/>
              <a:gdLst>
                <a:gd name="T0" fmla="*/ 0 w 7"/>
                <a:gd name="T1" fmla="*/ 23 h 26"/>
                <a:gd name="T2" fmla="*/ 0 w 7"/>
                <a:gd name="T3" fmla="*/ 3 h 26"/>
                <a:gd name="T4" fmla="*/ 4 w 7"/>
                <a:gd name="T5" fmla="*/ 0 h 26"/>
                <a:gd name="T6" fmla="*/ 4 w 7"/>
                <a:gd name="T7" fmla="*/ 0 h 26"/>
                <a:gd name="T8" fmla="*/ 7 w 7"/>
                <a:gd name="T9" fmla="*/ 3 h 26"/>
                <a:gd name="T10" fmla="*/ 7 w 7"/>
                <a:gd name="T11" fmla="*/ 3 h 26"/>
                <a:gd name="T12" fmla="*/ 7 w 7"/>
                <a:gd name="T13" fmla="*/ 23 h 26"/>
                <a:gd name="T14" fmla="*/ 4 w 7"/>
                <a:gd name="T15" fmla="*/ 26 h 26"/>
                <a:gd name="T16" fmla="*/ 4 w 7"/>
                <a:gd name="T17" fmla="*/ 26 h 26"/>
                <a:gd name="T18" fmla="*/ 0 w 7"/>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6">
                  <a:moveTo>
                    <a:pt x="0" y="23"/>
                  </a:moveTo>
                  <a:cubicBezTo>
                    <a:pt x="0" y="3"/>
                    <a:pt x="0" y="3"/>
                    <a:pt x="0" y="3"/>
                  </a:cubicBezTo>
                  <a:cubicBezTo>
                    <a:pt x="0" y="1"/>
                    <a:pt x="2" y="0"/>
                    <a:pt x="4" y="0"/>
                  </a:cubicBezTo>
                  <a:cubicBezTo>
                    <a:pt x="4" y="0"/>
                    <a:pt x="4" y="0"/>
                    <a:pt x="4" y="0"/>
                  </a:cubicBezTo>
                  <a:cubicBezTo>
                    <a:pt x="6" y="0"/>
                    <a:pt x="7" y="1"/>
                    <a:pt x="7" y="3"/>
                  </a:cubicBezTo>
                  <a:cubicBezTo>
                    <a:pt x="7" y="3"/>
                    <a:pt x="7" y="3"/>
                    <a:pt x="7" y="3"/>
                  </a:cubicBezTo>
                  <a:cubicBezTo>
                    <a:pt x="7" y="23"/>
                    <a:pt x="7" y="23"/>
                    <a:pt x="7" y="23"/>
                  </a:cubicBezTo>
                  <a:cubicBezTo>
                    <a:pt x="7" y="25"/>
                    <a:pt x="6" y="26"/>
                    <a:pt x="4" y="26"/>
                  </a:cubicBezTo>
                  <a:cubicBezTo>
                    <a:pt x="4" y="26"/>
                    <a:pt x="4" y="26"/>
                    <a:pt x="4" y="26"/>
                  </a:cubicBezTo>
                  <a:cubicBezTo>
                    <a:pt x="2" y="26"/>
                    <a:pt x="0" y="2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11"/>
            <p:cNvSpPr/>
            <p:nvPr/>
          </p:nvSpPr>
          <p:spPr bwMode="auto">
            <a:xfrm>
              <a:off x="5380038" y="2643188"/>
              <a:ext cx="269875" cy="800100"/>
            </a:xfrm>
            <a:custGeom>
              <a:avLst/>
              <a:gdLst>
                <a:gd name="T0" fmla="*/ 48 w 51"/>
                <a:gd name="T1" fmla="*/ 151 h 152"/>
                <a:gd name="T2" fmla="*/ 25 w 51"/>
                <a:gd name="T3" fmla="*/ 125 h 152"/>
                <a:gd name="T4" fmla="*/ 25 w 51"/>
                <a:gd name="T5" fmla="*/ 125 h 152"/>
                <a:gd name="T6" fmla="*/ 0 w 51"/>
                <a:gd name="T7" fmla="*/ 91 h 152"/>
                <a:gd name="T8" fmla="*/ 0 w 51"/>
                <a:gd name="T9" fmla="*/ 91 h 152"/>
                <a:gd name="T10" fmla="*/ 0 w 51"/>
                <a:gd name="T11" fmla="*/ 89 h 152"/>
                <a:gd name="T12" fmla="*/ 0 w 51"/>
                <a:gd name="T13" fmla="*/ 89 h 152"/>
                <a:gd name="T14" fmla="*/ 22 w 51"/>
                <a:gd name="T15" fmla="*/ 1 h 152"/>
                <a:gd name="T16" fmla="*/ 22 w 51"/>
                <a:gd name="T17" fmla="*/ 1 h 152"/>
                <a:gd name="T18" fmla="*/ 24 w 51"/>
                <a:gd name="T19" fmla="*/ 0 h 152"/>
                <a:gd name="T20" fmla="*/ 24 w 51"/>
                <a:gd name="T21" fmla="*/ 0 h 152"/>
                <a:gd name="T22" fmla="*/ 25 w 51"/>
                <a:gd name="T23" fmla="*/ 2 h 152"/>
                <a:gd name="T24" fmla="*/ 25 w 51"/>
                <a:gd name="T25" fmla="*/ 2 h 152"/>
                <a:gd name="T26" fmla="*/ 14 w 51"/>
                <a:gd name="T27" fmla="*/ 40 h 152"/>
                <a:gd name="T28" fmla="*/ 14 w 51"/>
                <a:gd name="T29" fmla="*/ 40 h 152"/>
                <a:gd name="T30" fmla="*/ 3 w 51"/>
                <a:gd name="T31" fmla="*/ 89 h 152"/>
                <a:gd name="T32" fmla="*/ 3 w 51"/>
                <a:gd name="T33" fmla="*/ 89 h 152"/>
                <a:gd name="T34" fmla="*/ 3 w 51"/>
                <a:gd name="T35" fmla="*/ 90 h 152"/>
                <a:gd name="T36" fmla="*/ 3 w 51"/>
                <a:gd name="T37" fmla="*/ 90 h 152"/>
                <a:gd name="T38" fmla="*/ 28 w 51"/>
                <a:gd name="T39" fmla="*/ 123 h 152"/>
                <a:gd name="T40" fmla="*/ 28 w 51"/>
                <a:gd name="T41" fmla="*/ 123 h 152"/>
                <a:gd name="T42" fmla="*/ 50 w 51"/>
                <a:gd name="T43" fmla="*/ 149 h 152"/>
                <a:gd name="T44" fmla="*/ 50 w 51"/>
                <a:gd name="T45" fmla="*/ 149 h 152"/>
                <a:gd name="T46" fmla="*/ 50 w 51"/>
                <a:gd name="T47" fmla="*/ 152 h 152"/>
                <a:gd name="T48" fmla="*/ 50 w 51"/>
                <a:gd name="T49" fmla="*/ 152 h 152"/>
                <a:gd name="T50" fmla="*/ 49 w 51"/>
                <a:gd name="T51" fmla="*/ 152 h 152"/>
                <a:gd name="T52" fmla="*/ 49 w 51"/>
                <a:gd name="T53" fmla="*/ 152 h 152"/>
                <a:gd name="T54" fmla="*/ 48 w 51"/>
                <a:gd name="T5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152">
                  <a:moveTo>
                    <a:pt x="48" y="151"/>
                  </a:moveTo>
                  <a:cubicBezTo>
                    <a:pt x="48" y="151"/>
                    <a:pt x="37" y="139"/>
                    <a:pt x="25" y="125"/>
                  </a:cubicBezTo>
                  <a:cubicBezTo>
                    <a:pt x="25" y="125"/>
                    <a:pt x="25" y="125"/>
                    <a:pt x="25" y="125"/>
                  </a:cubicBezTo>
                  <a:cubicBezTo>
                    <a:pt x="14" y="111"/>
                    <a:pt x="2" y="97"/>
                    <a:pt x="0" y="91"/>
                  </a:cubicBezTo>
                  <a:cubicBezTo>
                    <a:pt x="0" y="91"/>
                    <a:pt x="0" y="91"/>
                    <a:pt x="0" y="91"/>
                  </a:cubicBezTo>
                  <a:cubicBezTo>
                    <a:pt x="0" y="90"/>
                    <a:pt x="0" y="89"/>
                    <a:pt x="0" y="89"/>
                  </a:cubicBezTo>
                  <a:cubicBezTo>
                    <a:pt x="0" y="89"/>
                    <a:pt x="0" y="89"/>
                    <a:pt x="0" y="89"/>
                  </a:cubicBezTo>
                  <a:cubicBezTo>
                    <a:pt x="0" y="72"/>
                    <a:pt x="22" y="1"/>
                    <a:pt x="22" y="1"/>
                  </a:cubicBezTo>
                  <a:cubicBezTo>
                    <a:pt x="22" y="1"/>
                    <a:pt x="22" y="1"/>
                    <a:pt x="22" y="1"/>
                  </a:cubicBezTo>
                  <a:cubicBezTo>
                    <a:pt x="23" y="0"/>
                    <a:pt x="23" y="0"/>
                    <a:pt x="24" y="0"/>
                  </a:cubicBezTo>
                  <a:cubicBezTo>
                    <a:pt x="24" y="0"/>
                    <a:pt x="24" y="0"/>
                    <a:pt x="24" y="0"/>
                  </a:cubicBezTo>
                  <a:cubicBezTo>
                    <a:pt x="25" y="0"/>
                    <a:pt x="26" y="1"/>
                    <a:pt x="25" y="2"/>
                  </a:cubicBezTo>
                  <a:cubicBezTo>
                    <a:pt x="25" y="2"/>
                    <a:pt x="25" y="2"/>
                    <a:pt x="25" y="2"/>
                  </a:cubicBezTo>
                  <a:cubicBezTo>
                    <a:pt x="25" y="2"/>
                    <a:pt x="20" y="20"/>
                    <a:pt x="14" y="40"/>
                  </a:cubicBezTo>
                  <a:cubicBezTo>
                    <a:pt x="14" y="40"/>
                    <a:pt x="14" y="40"/>
                    <a:pt x="14" y="40"/>
                  </a:cubicBezTo>
                  <a:cubicBezTo>
                    <a:pt x="9" y="59"/>
                    <a:pt x="3" y="81"/>
                    <a:pt x="3" y="89"/>
                  </a:cubicBezTo>
                  <a:cubicBezTo>
                    <a:pt x="3" y="89"/>
                    <a:pt x="3" y="89"/>
                    <a:pt x="3" y="89"/>
                  </a:cubicBezTo>
                  <a:cubicBezTo>
                    <a:pt x="3" y="89"/>
                    <a:pt x="3" y="90"/>
                    <a:pt x="3" y="90"/>
                  </a:cubicBezTo>
                  <a:cubicBezTo>
                    <a:pt x="3" y="90"/>
                    <a:pt x="3" y="90"/>
                    <a:pt x="3" y="90"/>
                  </a:cubicBezTo>
                  <a:cubicBezTo>
                    <a:pt x="4" y="94"/>
                    <a:pt x="16" y="110"/>
                    <a:pt x="28" y="123"/>
                  </a:cubicBezTo>
                  <a:cubicBezTo>
                    <a:pt x="28" y="123"/>
                    <a:pt x="28" y="123"/>
                    <a:pt x="28" y="123"/>
                  </a:cubicBezTo>
                  <a:cubicBezTo>
                    <a:pt x="39" y="137"/>
                    <a:pt x="50" y="149"/>
                    <a:pt x="50" y="149"/>
                  </a:cubicBezTo>
                  <a:cubicBezTo>
                    <a:pt x="50" y="149"/>
                    <a:pt x="50" y="149"/>
                    <a:pt x="50" y="149"/>
                  </a:cubicBezTo>
                  <a:cubicBezTo>
                    <a:pt x="51" y="150"/>
                    <a:pt x="51" y="151"/>
                    <a:pt x="50" y="152"/>
                  </a:cubicBezTo>
                  <a:cubicBezTo>
                    <a:pt x="50" y="152"/>
                    <a:pt x="50" y="152"/>
                    <a:pt x="50" y="152"/>
                  </a:cubicBezTo>
                  <a:cubicBezTo>
                    <a:pt x="50" y="152"/>
                    <a:pt x="50" y="152"/>
                    <a:pt x="49" y="152"/>
                  </a:cubicBezTo>
                  <a:cubicBezTo>
                    <a:pt x="49" y="152"/>
                    <a:pt x="49" y="152"/>
                    <a:pt x="49" y="152"/>
                  </a:cubicBezTo>
                  <a:cubicBezTo>
                    <a:pt x="49" y="152"/>
                    <a:pt x="49" y="152"/>
                    <a:pt x="48"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12"/>
            <p:cNvSpPr>
              <a:spLocks noEditPoints="1"/>
            </p:cNvSpPr>
            <p:nvPr/>
          </p:nvSpPr>
          <p:spPr bwMode="auto">
            <a:xfrm>
              <a:off x="5368925" y="2632076"/>
              <a:ext cx="290513" cy="822325"/>
            </a:xfrm>
            <a:custGeom>
              <a:avLst/>
              <a:gdLst>
                <a:gd name="T0" fmla="*/ 49 w 55"/>
                <a:gd name="T1" fmla="*/ 155 h 156"/>
                <a:gd name="T2" fmla="*/ 26 w 55"/>
                <a:gd name="T3" fmla="*/ 128 h 156"/>
                <a:gd name="T4" fmla="*/ 0 w 55"/>
                <a:gd name="T5" fmla="*/ 93 h 156"/>
                <a:gd name="T6" fmla="*/ 0 w 55"/>
                <a:gd name="T7" fmla="*/ 91 h 156"/>
                <a:gd name="T8" fmla="*/ 22 w 55"/>
                <a:gd name="T9" fmla="*/ 3 h 156"/>
                <a:gd name="T10" fmla="*/ 22 w 55"/>
                <a:gd name="T11" fmla="*/ 3 h 156"/>
                <a:gd name="T12" fmla="*/ 26 w 55"/>
                <a:gd name="T13" fmla="*/ 0 h 156"/>
                <a:gd name="T14" fmla="*/ 27 w 55"/>
                <a:gd name="T15" fmla="*/ 0 h 156"/>
                <a:gd name="T16" fmla="*/ 29 w 55"/>
                <a:gd name="T17" fmla="*/ 4 h 156"/>
                <a:gd name="T18" fmla="*/ 29 w 55"/>
                <a:gd name="T19" fmla="*/ 4 h 156"/>
                <a:gd name="T20" fmla="*/ 29 w 55"/>
                <a:gd name="T21" fmla="*/ 5 h 156"/>
                <a:gd name="T22" fmla="*/ 29 w 55"/>
                <a:gd name="T23" fmla="*/ 5 h 156"/>
                <a:gd name="T24" fmla="*/ 28 w 55"/>
                <a:gd name="T25" fmla="*/ 8 h 156"/>
                <a:gd name="T26" fmla="*/ 26 w 55"/>
                <a:gd name="T27" fmla="*/ 16 h 156"/>
                <a:gd name="T28" fmla="*/ 18 w 55"/>
                <a:gd name="T29" fmla="*/ 42 h 156"/>
                <a:gd name="T30" fmla="*/ 7 w 55"/>
                <a:gd name="T31" fmla="*/ 90 h 156"/>
                <a:gd name="T32" fmla="*/ 7 w 55"/>
                <a:gd name="T33" fmla="*/ 90 h 156"/>
                <a:gd name="T34" fmla="*/ 7 w 55"/>
                <a:gd name="T35" fmla="*/ 92 h 156"/>
                <a:gd name="T36" fmla="*/ 15 w 55"/>
                <a:gd name="T37" fmla="*/ 104 h 156"/>
                <a:gd name="T38" fmla="*/ 31 w 55"/>
                <a:gd name="T39" fmla="*/ 124 h 156"/>
                <a:gd name="T40" fmla="*/ 54 w 55"/>
                <a:gd name="T41" fmla="*/ 150 h 156"/>
                <a:gd name="T42" fmla="*/ 55 w 55"/>
                <a:gd name="T43" fmla="*/ 152 h 156"/>
                <a:gd name="T44" fmla="*/ 54 w 55"/>
                <a:gd name="T45" fmla="*/ 155 h 156"/>
                <a:gd name="T46" fmla="*/ 51 w 55"/>
                <a:gd name="T47" fmla="*/ 156 h 156"/>
                <a:gd name="T48" fmla="*/ 49 w 55"/>
                <a:gd name="T49" fmla="*/ 155 h 156"/>
                <a:gd name="T50" fmla="*/ 51 w 55"/>
                <a:gd name="T51" fmla="*/ 153 h 156"/>
                <a:gd name="T52" fmla="*/ 51 w 55"/>
                <a:gd name="T53" fmla="*/ 153 h 156"/>
                <a:gd name="T54" fmla="*/ 51 w 55"/>
                <a:gd name="T55" fmla="*/ 153 h 156"/>
                <a:gd name="T56" fmla="*/ 50 w 55"/>
                <a:gd name="T57" fmla="*/ 153 h 156"/>
                <a:gd name="T58" fmla="*/ 52 w 55"/>
                <a:gd name="T59" fmla="*/ 152 h 156"/>
                <a:gd name="T60" fmla="*/ 51 w 55"/>
                <a:gd name="T61" fmla="*/ 152 h 156"/>
                <a:gd name="T62" fmla="*/ 51 w 55"/>
                <a:gd name="T63" fmla="*/ 152 h 156"/>
                <a:gd name="T64" fmla="*/ 51 w 55"/>
                <a:gd name="T65" fmla="*/ 152 h 156"/>
                <a:gd name="T66" fmla="*/ 51 w 55"/>
                <a:gd name="T67" fmla="*/ 152 h 156"/>
                <a:gd name="T68" fmla="*/ 51 w 55"/>
                <a:gd name="T69"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156">
                  <a:moveTo>
                    <a:pt x="49" y="155"/>
                  </a:moveTo>
                  <a:cubicBezTo>
                    <a:pt x="49" y="155"/>
                    <a:pt x="49" y="155"/>
                    <a:pt x="49" y="155"/>
                  </a:cubicBezTo>
                  <a:cubicBezTo>
                    <a:pt x="49" y="155"/>
                    <a:pt x="37" y="142"/>
                    <a:pt x="26" y="128"/>
                  </a:cubicBezTo>
                  <a:cubicBezTo>
                    <a:pt x="26" y="128"/>
                    <a:pt x="26" y="128"/>
                    <a:pt x="26" y="128"/>
                  </a:cubicBezTo>
                  <a:cubicBezTo>
                    <a:pt x="14" y="114"/>
                    <a:pt x="2" y="100"/>
                    <a:pt x="0" y="93"/>
                  </a:cubicBezTo>
                  <a:cubicBezTo>
                    <a:pt x="0" y="93"/>
                    <a:pt x="0" y="93"/>
                    <a:pt x="0" y="93"/>
                  </a:cubicBezTo>
                  <a:cubicBezTo>
                    <a:pt x="0" y="92"/>
                    <a:pt x="0" y="91"/>
                    <a:pt x="0" y="91"/>
                  </a:cubicBezTo>
                  <a:cubicBezTo>
                    <a:pt x="0" y="91"/>
                    <a:pt x="0" y="91"/>
                    <a:pt x="0" y="91"/>
                  </a:cubicBezTo>
                  <a:cubicBezTo>
                    <a:pt x="0" y="74"/>
                    <a:pt x="21" y="7"/>
                    <a:pt x="22" y="3"/>
                  </a:cubicBezTo>
                  <a:cubicBezTo>
                    <a:pt x="22" y="3"/>
                    <a:pt x="22" y="3"/>
                    <a:pt x="22" y="3"/>
                  </a:cubicBezTo>
                  <a:cubicBezTo>
                    <a:pt x="22" y="3"/>
                    <a:pt x="22" y="3"/>
                    <a:pt x="22" y="3"/>
                  </a:cubicBezTo>
                  <a:cubicBezTo>
                    <a:pt x="22" y="3"/>
                    <a:pt x="22" y="3"/>
                    <a:pt x="22" y="3"/>
                  </a:cubicBezTo>
                  <a:cubicBezTo>
                    <a:pt x="23" y="1"/>
                    <a:pt x="24" y="0"/>
                    <a:pt x="26" y="0"/>
                  </a:cubicBezTo>
                  <a:cubicBezTo>
                    <a:pt x="26" y="0"/>
                    <a:pt x="26" y="0"/>
                    <a:pt x="26" y="0"/>
                  </a:cubicBezTo>
                  <a:cubicBezTo>
                    <a:pt x="26" y="0"/>
                    <a:pt x="26" y="0"/>
                    <a:pt x="27" y="0"/>
                  </a:cubicBezTo>
                  <a:cubicBezTo>
                    <a:pt x="27" y="0"/>
                    <a:pt x="27" y="0"/>
                    <a:pt x="27" y="0"/>
                  </a:cubicBezTo>
                  <a:cubicBezTo>
                    <a:pt x="28" y="1"/>
                    <a:pt x="29" y="2"/>
                    <a:pt x="29" y="4"/>
                  </a:cubicBezTo>
                  <a:cubicBezTo>
                    <a:pt x="29" y="4"/>
                    <a:pt x="29" y="4"/>
                    <a:pt x="29" y="4"/>
                  </a:cubicBezTo>
                  <a:cubicBezTo>
                    <a:pt x="29" y="4"/>
                    <a:pt x="29" y="4"/>
                    <a:pt x="29" y="4"/>
                  </a:cubicBezTo>
                  <a:cubicBezTo>
                    <a:pt x="29" y="4"/>
                    <a:pt x="29" y="4"/>
                    <a:pt x="29" y="4"/>
                  </a:cubicBezTo>
                  <a:cubicBezTo>
                    <a:pt x="29" y="5"/>
                    <a:pt x="29" y="5"/>
                    <a:pt x="29" y="5"/>
                  </a:cubicBezTo>
                  <a:cubicBezTo>
                    <a:pt x="29" y="5"/>
                    <a:pt x="29" y="5"/>
                    <a:pt x="29" y="5"/>
                  </a:cubicBezTo>
                  <a:cubicBezTo>
                    <a:pt x="29" y="5"/>
                    <a:pt x="29" y="5"/>
                    <a:pt x="29" y="5"/>
                  </a:cubicBezTo>
                  <a:cubicBezTo>
                    <a:pt x="29" y="5"/>
                    <a:pt x="29" y="5"/>
                    <a:pt x="29" y="5"/>
                  </a:cubicBezTo>
                  <a:cubicBezTo>
                    <a:pt x="29" y="5"/>
                    <a:pt x="29" y="5"/>
                    <a:pt x="29" y="5"/>
                  </a:cubicBezTo>
                  <a:cubicBezTo>
                    <a:pt x="29" y="6"/>
                    <a:pt x="29" y="7"/>
                    <a:pt x="28" y="8"/>
                  </a:cubicBezTo>
                  <a:cubicBezTo>
                    <a:pt x="28" y="8"/>
                    <a:pt x="28" y="8"/>
                    <a:pt x="28" y="8"/>
                  </a:cubicBezTo>
                  <a:cubicBezTo>
                    <a:pt x="28" y="10"/>
                    <a:pt x="27" y="13"/>
                    <a:pt x="26" y="16"/>
                  </a:cubicBezTo>
                  <a:cubicBezTo>
                    <a:pt x="26" y="16"/>
                    <a:pt x="26" y="16"/>
                    <a:pt x="26" y="16"/>
                  </a:cubicBezTo>
                  <a:cubicBezTo>
                    <a:pt x="24" y="23"/>
                    <a:pt x="21" y="32"/>
                    <a:pt x="18" y="42"/>
                  </a:cubicBezTo>
                  <a:cubicBezTo>
                    <a:pt x="18" y="42"/>
                    <a:pt x="18" y="42"/>
                    <a:pt x="18" y="42"/>
                  </a:cubicBezTo>
                  <a:cubicBezTo>
                    <a:pt x="13" y="61"/>
                    <a:pt x="7" y="83"/>
                    <a:pt x="7" y="90"/>
                  </a:cubicBezTo>
                  <a:cubicBezTo>
                    <a:pt x="7" y="90"/>
                    <a:pt x="7" y="90"/>
                    <a:pt x="7" y="90"/>
                  </a:cubicBezTo>
                  <a:cubicBezTo>
                    <a:pt x="7" y="90"/>
                    <a:pt x="7" y="90"/>
                    <a:pt x="7" y="90"/>
                  </a:cubicBezTo>
                  <a:cubicBezTo>
                    <a:pt x="7" y="91"/>
                    <a:pt x="7" y="91"/>
                    <a:pt x="7" y="91"/>
                  </a:cubicBezTo>
                  <a:cubicBezTo>
                    <a:pt x="7" y="91"/>
                    <a:pt x="7" y="92"/>
                    <a:pt x="7" y="92"/>
                  </a:cubicBezTo>
                  <a:cubicBezTo>
                    <a:pt x="7" y="92"/>
                    <a:pt x="7" y="92"/>
                    <a:pt x="7" y="92"/>
                  </a:cubicBezTo>
                  <a:cubicBezTo>
                    <a:pt x="7" y="93"/>
                    <a:pt x="11" y="98"/>
                    <a:pt x="15" y="104"/>
                  </a:cubicBezTo>
                  <a:cubicBezTo>
                    <a:pt x="15" y="104"/>
                    <a:pt x="15" y="104"/>
                    <a:pt x="15" y="104"/>
                  </a:cubicBezTo>
                  <a:cubicBezTo>
                    <a:pt x="20" y="110"/>
                    <a:pt x="25" y="117"/>
                    <a:pt x="31" y="124"/>
                  </a:cubicBezTo>
                  <a:cubicBezTo>
                    <a:pt x="31" y="124"/>
                    <a:pt x="31" y="124"/>
                    <a:pt x="31" y="124"/>
                  </a:cubicBezTo>
                  <a:cubicBezTo>
                    <a:pt x="43" y="138"/>
                    <a:pt x="54" y="150"/>
                    <a:pt x="54" y="150"/>
                  </a:cubicBezTo>
                  <a:cubicBezTo>
                    <a:pt x="54" y="150"/>
                    <a:pt x="54" y="150"/>
                    <a:pt x="54" y="150"/>
                  </a:cubicBezTo>
                  <a:cubicBezTo>
                    <a:pt x="55" y="151"/>
                    <a:pt x="55" y="152"/>
                    <a:pt x="55" y="152"/>
                  </a:cubicBezTo>
                  <a:cubicBezTo>
                    <a:pt x="55" y="152"/>
                    <a:pt x="55" y="152"/>
                    <a:pt x="55" y="152"/>
                  </a:cubicBezTo>
                  <a:cubicBezTo>
                    <a:pt x="55" y="153"/>
                    <a:pt x="54" y="154"/>
                    <a:pt x="54" y="155"/>
                  </a:cubicBezTo>
                  <a:cubicBezTo>
                    <a:pt x="54" y="155"/>
                    <a:pt x="54" y="155"/>
                    <a:pt x="54" y="155"/>
                  </a:cubicBezTo>
                  <a:cubicBezTo>
                    <a:pt x="53" y="156"/>
                    <a:pt x="52" y="156"/>
                    <a:pt x="51" y="156"/>
                  </a:cubicBezTo>
                  <a:cubicBezTo>
                    <a:pt x="51" y="156"/>
                    <a:pt x="51" y="156"/>
                    <a:pt x="51" y="156"/>
                  </a:cubicBezTo>
                  <a:cubicBezTo>
                    <a:pt x="50" y="156"/>
                    <a:pt x="49" y="156"/>
                    <a:pt x="49" y="155"/>
                  </a:cubicBezTo>
                  <a:close/>
                  <a:moveTo>
                    <a:pt x="50" y="153"/>
                  </a:move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0" y="153"/>
                    <a:pt x="50" y="153"/>
                    <a:pt x="50" y="153"/>
                  </a:cubicBezTo>
                  <a:close/>
                  <a:moveTo>
                    <a:pt x="51" y="152"/>
                  </a:moveTo>
                  <a:cubicBezTo>
                    <a:pt x="52" y="152"/>
                    <a:pt x="52" y="152"/>
                    <a:pt x="52" y="152"/>
                  </a:cubicBez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ubicBezTo>
                    <a:pt x="51" y="152"/>
                    <a:pt x="51" y="152"/>
                    <a:pt x="51" y="152"/>
                  </a:cubicBezTo>
                  <a:cubicBezTo>
                    <a:pt x="51" y="152"/>
                    <a:pt x="51" y="152"/>
                    <a:pt x="5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13"/>
            <p:cNvSpPr/>
            <p:nvPr/>
          </p:nvSpPr>
          <p:spPr bwMode="auto">
            <a:xfrm>
              <a:off x="5484813" y="2543176"/>
              <a:ext cx="101600" cy="136525"/>
            </a:xfrm>
            <a:custGeom>
              <a:avLst/>
              <a:gdLst>
                <a:gd name="T0" fmla="*/ 2 w 19"/>
                <a:gd name="T1" fmla="*/ 22 h 26"/>
                <a:gd name="T2" fmla="*/ 10 w 19"/>
                <a:gd name="T3" fmla="*/ 2 h 26"/>
                <a:gd name="T4" fmla="*/ 10 w 19"/>
                <a:gd name="T5" fmla="*/ 2 h 26"/>
                <a:gd name="T6" fmla="*/ 11 w 19"/>
                <a:gd name="T7" fmla="*/ 0 h 26"/>
                <a:gd name="T8" fmla="*/ 11 w 19"/>
                <a:gd name="T9" fmla="*/ 0 h 26"/>
                <a:gd name="T10" fmla="*/ 13 w 19"/>
                <a:gd name="T11" fmla="*/ 1 h 26"/>
                <a:gd name="T12" fmla="*/ 13 w 19"/>
                <a:gd name="T13" fmla="*/ 1 h 26"/>
                <a:gd name="T14" fmla="*/ 13 w 19"/>
                <a:gd name="T15" fmla="*/ 3 h 26"/>
                <a:gd name="T16" fmla="*/ 13 w 19"/>
                <a:gd name="T17" fmla="*/ 3 h 26"/>
                <a:gd name="T18" fmla="*/ 13 w 19"/>
                <a:gd name="T19" fmla="*/ 3 h 26"/>
                <a:gd name="T20" fmla="*/ 13 w 19"/>
                <a:gd name="T21" fmla="*/ 3 h 26"/>
                <a:gd name="T22" fmla="*/ 13 w 19"/>
                <a:gd name="T23" fmla="*/ 3 h 26"/>
                <a:gd name="T24" fmla="*/ 13 w 19"/>
                <a:gd name="T25" fmla="*/ 3 h 26"/>
                <a:gd name="T26" fmla="*/ 12 w 19"/>
                <a:gd name="T27" fmla="*/ 6 h 26"/>
                <a:gd name="T28" fmla="*/ 12 w 19"/>
                <a:gd name="T29" fmla="*/ 6 h 26"/>
                <a:gd name="T30" fmla="*/ 9 w 19"/>
                <a:gd name="T31" fmla="*/ 13 h 26"/>
                <a:gd name="T32" fmla="*/ 9 w 19"/>
                <a:gd name="T33" fmla="*/ 13 h 26"/>
                <a:gd name="T34" fmla="*/ 6 w 19"/>
                <a:gd name="T35" fmla="*/ 19 h 26"/>
                <a:gd name="T36" fmla="*/ 6 w 19"/>
                <a:gd name="T37" fmla="*/ 19 h 26"/>
                <a:gd name="T38" fmla="*/ 16 w 19"/>
                <a:gd name="T39" fmla="*/ 13 h 26"/>
                <a:gd name="T40" fmla="*/ 16 w 19"/>
                <a:gd name="T41" fmla="*/ 13 h 26"/>
                <a:gd name="T42" fmla="*/ 18 w 19"/>
                <a:gd name="T43" fmla="*/ 14 h 26"/>
                <a:gd name="T44" fmla="*/ 18 w 19"/>
                <a:gd name="T45" fmla="*/ 14 h 26"/>
                <a:gd name="T46" fmla="*/ 18 w 19"/>
                <a:gd name="T47" fmla="*/ 16 h 26"/>
                <a:gd name="T48" fmla="*/ 18 w 19"/>
                <a:gd name="T49" fmla="*/ 16 h 26"/>
                <a:gd name="T50" fmla="*/ 0 w 19"/>
                <a:gd name="T51" fmla="*/ 26 h 26"/>
                <a:gd name="T52" fmla="*/ 2 w 19"/>
                <a:gd name="T5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26">
                  <a:moveTo>
                    <a:pt x="2" y="22"/>
                  </a:moveTo>
                  <a:cubicBezTo>
                    <a:pt x="2" y="22"/>
                    <a:pt x="8" y="7"/>
                    <a:pt x="10" y="2"/>
                  </a:cubicBezTo>
                  <a:cubicBezTo>
                    <a:pt x="10" y="2"/>
                    <a:pt x="10" y="2"/>
                    <a:pt x="10" y="2"/>
                  </a:cubicBezTo>
                  <a:cubicBezTo>
                    <a:pt x="10" y="1"/>
                    <a:pt x="10" y="1"/>
                    <a:pt x="11" y="0"/>
                  </a:cubicBezTo>
                  <a:cubicBezTo>
                    <a:pt x="11" y="0"/>
                    <a:pt x="11" y="0"/>
                    <a:pt x="11" y="0"/>
                  </a:cubicBezTo>
                  <a:cubicBezTo>
                    <a:pt x="12" y="0"/>
                    <a:pt x="13" y="0"/>
                    <a:pt x="13" y="1"/>
                  </a:cubicBezTo>
                  <a:cubicBezTo>
                    <a:pt x="13" y="1"/>
                    <a:pt x="13" y="1"/>
                    <a:pt x="13" y="1"/>
                  </a:cubicBezTo>
                  <a:cubicBezTo>
                    <a:pt x="14" y="1"/>
                    <a:pt x="14" y="2"/>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2" y="4"/>
                    <a:pt x="12" y="5"/>
                    <a:pt x="12" y="6"/>
                  </a:cubicBezTo>
                  <a:cubicBezTo>
                    <a:pt x="12" y="6"/>
                    <a:pt x="12" y="6"/>
                    <a:pt x="12" y="6"/>
                  </a:cubicBezTo>
                  <a:cubicBezTo>
                    <a:pt x="11" y="8"/>
                    <a:pt x="10" y="10"/>
                    <a:pt x="9" y="13"/>
                  </a:cubicBezTo>
                  <a:cubicBezTo>
                    <a:pt x="9" y="13"/>
                    <a:pt x="9" y="13"/>
                    <a:pt x="9" y="13"/>
                  </a:cubicBezTo>
                  <a:cubicBezTo>
                    <a:pt x="8" y="15"/>
                    <a:pt x="7" y="18"/>
                    <a:pt x="6" y="19"/>
                  </a:cubicBezTo>
                  <a:cubicBezTo>
                    <a:pt x="6" y="19"/>
                    <a:pt x="6" y="19"/>
                    <a:pt x="6" y="19"/>
                  </a:cubicBezTo>
                  <a:cubicBezTo>
                    <a:pt x="16" y="13"/>
                    <a:pt x="16" y="13"/>
                    <a:pt x="16" y="13"/>
                  </a:cubicBezTo>
                  <a:cubicBezTo>
                    <a:pt x="16" y="13"/>
                    <a:pt x="16" y="13"/>
                    <a:pt x="16" y="13"/>
                  </a:cubicBezTo>
                  <a:cubicBezTo>
                    <a:pt x="17" y="13"/>
                    <a:pt x="18" y="13"/>
                    <a:pt x="18" y="14"/>
                  </a:cubicBezTo>
                  <a:cubicBezTo>
                    <a:pt x="18" y="14"/>
                    <a:pt x="18" y="14"/>
                    <a:pt x="18" y="14"/>
                  </a:cubicBezTo>
                  <a:cubicBezTo>
                    <a:pt x="19" y="14"/>
                    <a:pt x="19" y="15"/>
                    <a:pt x="18" y="16"/>
                  </a:cubicBezTo>
                  <a:cubicBezTo>
                    <a:pt x="18" y="16"/>
                    <a:pt x="18" y="16"/>
                    <a:pt x="18" y="16"/>
                  </a:cubicBezTo>
                  <a:cubicBezTo>
                    <a:pt x="0" y="26"/>
                    <a:pt x="0" y="26"/>
                    <a:pt x="0" y="26"/>
                  </a:cubicBezTo>
                  <a:cubicBezTo>
                    <a:pt x="2" y="22"/>
                    <a:pt x="2"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14"/>
            <p:cNvSpPr/>
            <p:nvPr/>
          </p:nvSpPr>
          <p:spPr bwMode="auto">
            <a:xfrm>
              <a:off x="5464175" y="2532063"/>
              <a:ext cx="131763" cy="173038"/>
            </a:xfrm>
            <a:custGeom>
              <a:avLst/>
              <a:gdLst>
                <a:gd name="T0" fmla="*/ 4 w 25"/>
                <a:gd name="T1" fmla="*/ 24 h 33"/>
                <a:gd name="T2" fmla="*/ 4 w 25"/>
                <a:gd name="T3" fmla="*/ 24 h 33"/>
                <a:gd name="T4" fmla="*/ 4 w 25"/>
                <a:gd name="T5" fmla="*/ 24 h 33"/>
                <a:gd name="T6" fmla="*/ 4 w 25"/>
                <a:gd name="T7" fmla="*/ 24 h 33"/>
                <a:gd name="T8" fmla="*/ 4 w 25"/>
                <a:gd name="T9" fmla="*/ 24 h 33"/>
                <a:gd name="T10" fmla="*/ 4 w 25"/>
                <a:gd name="T11" fmla="*/ 24 h 33"/>
                <a:gd name="T12" fmla="*/ 4 w 25"/>
                <a:gd name="T13" fmla="*/ 23 h 33"/>
                <a:gd name="T14" fmla="*/ 4 w 25"/>
                <a:gd name="T15" fmla="*/ 23 h 33"/>
                <a:gd name="T16" fmla="*/ 4 w 25"/>
                <a:gd name="T17" fmla="*/ 23 h 33"/>
                <a:gd name="T18" fmla="*/ 5 w 25"/>
                <a:gd name="T19" fmla="*/ 21 h 33"/>
                <a:gd name="T20" fmla="*/ 5 w 25"/>
                <a:gd name="T21" fmla="*/ 21 h 33"/>
                <a:gd name="T22" fmla="*/ 7 w 25"/>
                <a:gd name="T23" fmla="*/ 15 h 33"/>
                <a:gd name="T24" fmla="*/ 7 w 25"/>
                <a:gd name="T25" fmla="*/ 15 h 33"/>
                <a:gd name="T26" fmla="*/ 12 w 25"/>
                <a:gd name="T27" fmla="*/ 3 h 33"/>
                <a:gd name="T28" fmla="*/ 12 w 25"/>
                <a:gd name="T29" fmla="*/ 3 h 33"/>
                <a:gd name="T30" fmla="*/ 14 w 25"/>
                <a:gd name="T31" fmla="*/ 1 h 33"/>
                <a:gd name="T32" fmla="*/ 14 w 25"/>
                <a:gd name="T33" fmla="*/ 1 h 33"/>
                <a:gd name="T34" fmla="*/ 16 w 25"/>
                <a:gd name="T35" fmla="*/ 0 h 33"/>
                <a:gd name="T36" fmla="*/ 16 w 25"/>
                <a:gd name="T37" fmla="*/ 0 h 33"/>
                <a:gd name="T38" fmla="*/ 19 w 25"/>
                <a:gd name="T39" fmla="*/ 2 h 33"/>
                <a:gd name="T40" fmla="*/ 19 w 25"/>
                <a:gd name="T41" fmla="*/ 2 h 33"/>
                <a:gd name="T42" fmla="*/ 20 w 25"/>
                <a:gd name="T43" fmla="*/ 4 h 33"/>
                <a:gd name="T44" fmla="*/ 20 w 25"/>
                <a:gd name="T45" fmla="*/ 4 h 33"/>
                <a:gd name="T46" fmla="*/ 19 w 25"/>
                <a:gd name="T47" fmla="*/ 6 h 33"/>
                <a:gd name="T48" fmla="*/ 19 w 25"/>
                <a:gd name="T49" fmla="*/ 6 h 33"/>
                <a:gd name="T50" fmla="*/ 18 w 25"/>
                <a:gd name="T51" fmla="*/ 6 h 33"/>
                <a:gd name="T52" fmla="*/ 18 w 25"/>
                <a:gd name="T53" fmla="*/ 6 h 33"/>
                <a:gd name="T54" fmla="*/ 17 w 25"/>
                <a:gd name="T55" fmla="*/ 9 h 33"/>
                <a:gd name="T56" fmla="*/ 17 w 25"/>
                <a:gd name="T57" fmla="*/ 9 h 33"/>
                <a:gd name="T58" fmla="*/ 14 w 25"/>
                <a:gd name="T59" fmla="*/ 16 h 33"/>
                <a:gd name="T60" fmla="*/ 14 w 25"/>
                <a:gd name="T61" fmla="*/ 16 h 33"/>
                <a:gd name="T62" fmla="*/ 14 w 25"/>
                <a:gd name="T63" fmla="*/ 17 h 33"/>
                <a:gd name="T64" fmla="*/ 14 w 25"/>
                <a:gd name="T65" fmla="*/ 17 h 33"/>
                <a:gd name="T66" fmla="*/ 20 w 25"/>
                <a:gd name="T67" fmla="*/ 13 h 33"/>
                <a:gd name="T68" fmla="*/ 20 w 25"/>
                <a:gd name="T69" fmla="*/ 13 h 33"/>
                <a:gd name="T70" fmla="*/ 21 w 25"/>
                <a:gd name="T71" fmla="*/ 13 h 33"/>
                <a:gd name="T72" fmla="*/ 21 w 25"/>
                <a:gd name="T73" fmla="*/ 13 h 33"/>
                <a:gd name="T74" fmla="*/ 24 w 25"/>
                <a:gd name="T75" fmla="*/ 15 h 33"/>
                <a:gd name="T76" fmla="*/ 24 w 25"/>
                <a:gd name="T77" fmla="*/ 15 h 33"/>
                <a:gd name="T78" fmla="*/ 25 w 25"/>
                <a:gd name="T79" fmla="*/ 17 h 33"/>
                <a:gd name="T80" fmla="*/ 25 w 25"/>
                <a:gd name="T81" fmla="*/ 17 h 33"/>
                <a:gd name="T82" fmla="*/ 23 w 25"/>
                <a:gd name="T83" fmla="*/ 20 h 33"/>
                <a:gd name="T84" fmla="*/ 23 w 25"/>
                <a:gd name="T85" fmla="*/ 20 h 33"/>
                <a:gd name="T86" fmla="*/ 0 w 25"/>
                <a:gd name="T87" fmla="*/ 33 h 33"/>
                <a:gd name="T88" fmla="*/ 4 w 25"/>
                <a:gd name="T8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3">
                  <a:moveTo>
                    <a:pt x="4" y="24"/>
                  </a:moveTo>
                  <a:cubicBezTo>
                    <a:pt x="4" y="24"/>
                    <a:pt x="4" y="24"/>
                    <a:pt x="4" y="24"/>
                  </a:cubicBezTo>
                  <a:cubicBezTo>
                    <a:pt x="4" y="24"/>
                    <a:pt x="4" y="24"/>
                    <a:pt x="4" y="24"/>
                  </a:cubicBezTo>
                  <a:cubicBezTo>
                    <a:pt x="4" y="24"/>
                    <a:pt x="4" y="24"/>
                    <a:pt x="4" y="24"/>
                  </a:cubicBezTo>
                  <a:cubicBezTo>
                    <a:pt x="4" y="24"/>
                    <a:pt x="4" y="24"/>
                    <a:pt x="4" y="24"/>
                  </a:cubicBezTo>
                  <a:cubicBezTo>
                    <a:pt x="4" y="24"/>
                    <a:pt x="4" y="24"/>
                    <a:pt x="4" y="24"/>
                  </a:cubicBezTo>
                  <a:cubicBezTo>
                    <a:pt x="4" y="23"/>
                    <a:pt x="4" y="23"/>
                    <a:pt x="4" y="23"/>
                  </a:cubicBezTo>
                  <a:cubicBezTo>
                    <a:pt x="4" y="23"/>
                    <a:pt x="4" y="23"/>
                    <a:pt x="4" y="23"/>
                  </a:cubicBezTo>
                  <a:cubicBezTo>
                    <a:pt x="4" y="23"/>
                    <a:pt x="4" y="23"/>
                    <a:pt x="4" y="23"/>
                  </a:cubicBezTo>
                  <a:cubicBezTo>
                    <a:pt x="4" y="22"/>
                    <a:pt x="5" y="22"/>
                    <a:pt x="5" y="21"/>
                  </a:cubicBezTo>
                  <a:cubicBezTo>
                    <a:pt x="5" y="21"/>
                    <a:pt x="5" y="21"/>
                    <a:pt x="5" y="21"/>
                  </a:cubicBezTo>
                  <a:cubicBezTo>
                    <a:pt x="5" y="20"/>
                    <a:pt x="6" y="17"/>
                    <a:pt x="7" y="15"/>
                  </a:cubicBezTo>
                  <a:cubicBezTo>
                    <a:pt x="7" y="15"/>
                    <a:pt x="7" y="15"/>
                    <a:pt x="7" y="15"/>
                  </a:cubicBezTo>
                  <a:cubicBezTo>
                    <a:pt x="9" y="11"/>
                    <a:pt x="11" y="6"/>
                    <a:pt x="12" y="3"/>
                  </a:cubicBezTo>
                  <a:cubicBezTo>
                    <a:pt x="12" y="3"/>
                    <a:pt x="12" y="3"/>
                    <a:pt x="12" y="3"/>
                  </a:cubicBezTo>
                  <a:cubicBezTo>
                    <a:pt x="12" y="3"/>
                    <a:pt x="13" y="2"/>
                    <a:pt x="14" y="1"/>
                  </a:cubicBezTo>
                  <a:cubicBezTo>
                    <a:pt x="14" y="1"/>
                    <a:pt x="14" y="1"/>
                    <a:pt x="14" y="1"/>
                  </a:cubicBezTo>
                  <a:cubicBezTo>
                    <a:pt x="15" y="0"/>
                    <a:pt x="15" y="0"/>
                    <a:pt x="16" y="0"/>
                  </a:cubicBezTo>
                  <a:cubicBezTo>
                    <a:pt x="16" y="0"/>
                    <a:pt x="16" y="0"/>
                    <a:pt x="16" y="0"/>
                  </a:cubicBezTo>
                  <a:cubicBezTo>
                    <a:pt x="17" y="0"/>
                    <a:pt x="18" y="1"/>
                    <a:pt x="19" y="2"/>
                  </a:cubicBezTo>
                  <a:cubicBezTo>
                    <a:pt x="19" y="2"/>
                    <a:pt x="19" y="2"/>
                    <a:pt x="19" y="2"/>
                  </a:cubicBezTo>
                  <a:cubicBezTo>
                    <a:pt x="19" y="2"/>
                    <a:pt x="20" y="3"/>
                    <a:pt x="20" y="4"/>
                  </a:cubicBezTo>
                  <a:cubicBezTo>
                    <a:pt x="20" y="4"/>
                    <a:pt x="20" y="4"/>
                    <a:pt x="20" y="4"/>
                  </a:cubicBezTo>
                  <a:cubicBezTo>
                    <a:pt x="20" y="4"/>
                    <a:pt x="19" y="5"/>
                    <a:pt x="19" y="6"/>
                  </a:cubicBezTo>
                  <a:cubicBezTo>
                    <a:pt x="19" y="6"/>
                    <a:pt x="19" y="6"/>
                    <a:pt x="19" y="6"/>
                  </a:cubicBezTo>
                  <a:cubicBezTo>
                    <a:pt x="19" y="6"/>
                    <a:pt x="19" y="6"/>
                    <a:pt x="18" y="6"/>
                  </a:cubicBezTo>
                  <a:cubicBezTo>
                    <a:pt x="18" y="6"/>
                    <a:pt x="18" y="6"/>
                    <a:pt x="18" y="6"/>
                  </a:cubicBezTo>
                  <a:cubicBezTo>
                    <a:pt x="18" y="7"/>
                    <a:pt x="18" y="8"/>
                    <a:pt x="17" y="9"/>
                  </a:cubicBezTo>
                  <a:cubicBezTo>
                    <a:pt x="17" y="9"/>
                    <a:pt x="17" y="9"/>
                    <a:pt x="17" y="9"/>
                  </a:cubicBezTo>
                  <a:cubicBezTo>
                    <a:pt x="17" y="11"/>
                    <a:pt x="15" y="13"/>
                    <a:pt x="14" y="16"/>
                  </a:cubicBezTo>
                  <a:cubicBezTo>
                    <a:pt x="14" y="16"/>
                    <a:pt x="14" y="16"/>
                    <a:pt x="14" y="16"/>
                  </a:cubicBezTo>
                  <a:cubicBezTo>
                    <a:pt x="14" y="16"/>
                    <a:pt x="14" y="16"/>
                    <a:pt x="14" y="17"/>
                  </a:cubicBezTo>
                  <a:cubicBezTo>
                    <a:pt x="14" y="17"/>
                    <a:pt x="14" y="17"/>
                    <a:pt x="14" y="17"/>
                  </a:cubicBezTo>
                  <a:cubicBezTo>
                    <a:pt x="20" y="13"/>
                    <a:pt x="20" y="13"/>
                    <a:pt x="20" y="13"/>
                  </a:cubicBezTo>
                  <a:cubicBezTo>
                    <a:pt x="20" y="13"/>
                    <a:pt x="20" y="13"/>
                    <a:pt x="20" y="13"/>
                  </a:cubicBezTo>
                  <a:cubicBezTo>
                    <a:pt x="20" y="13"/>
                    <a:pt x="21" y="13"/>
                    <a:pt x="21" y="13"/>
                  </a:cubicBezTo>
                  <a:cubicBezTo>
                    <a:pt x="21" y="13"/>
                    <a:pt x="21" y="13"/>
                    <a:pt x="21" y="13"/>
                  </a:cubicBezTo>
                  <a:cubicBezTo>
                    <a:pt x="22" y="13"/>
                    <a:pt x="24" y="14"/>
                    <a:pt x="24" y="15"/>
                  </a:cubicBezTo>
                  <a:cubicBezTo>
                    <a:pt x="24" y="15"/>
                    <a:pt x="24" y="15"/>
                    <a:pt x="24" y="15"/>
                  </a:cubicBezTo>
                  <a:cubicBezTo>
                    <a:pt x="25" y="15"/>
                    <a:pt x="25" y="16"/>
                    <a:pt x="25" y="17"/>
                  </a:cubicBezTo>
                  <a:cubicBezTo>
                    <a:pt x="25" y="17"/>
                    <a:pt x="25" y="17"/>
                    <a:pt x="25" y="17"/>
                  </a:cubicBezTo>
                  <a:cubicBezTo>
                    <a:pt x="25" y="18"/>
                    <a:pt x="24" y="19"/>
                    <a:pt x="23" y="20"/>
                  </a:cubicBezTo>
                  <a:cubicBezTo>
                    <a:pt x="23" y="20"/>
                    <a:pt x="23" y="20"/>
                    <a:pt x="23" y="20"/>
                  </a:cubicBezTo>
                  <a:cubicBezTo>
                    <a:pt x="0" y="33"/>
                    <a:pt x="0" y="33"/>
                    <a:pt x="0" y="33"/>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15"/>
            <p:cNvSpPr/>
            <p:nvPr/>
          </p:nvSpPr>
          <p:spPr bwMode="auto">
            <a:xfrm>
              <a:off x="5507038" y="2579688"/>
              <a:ext cx="79375" cy="84138"/>
            </a:xfrm>
            <a:custGeom>
              <a:avLst/>
              <a:gdLst>
                <a:gd name="T0" fmla="*/ 0 w 15"/>
                <a:gd name="T1" fmla="*/ 15 h 16"/>
                <a:gd name="T2" fmla="*/ 1 w 15"/>
                <a:gd name="T3" fmla="*/ 13 h 16"/>
                <a:gd name="T4" fmla="*/ 1 w 15"/>
                <a:gd name="T5" fmla="*/ 13 h 16"/>
                <a:gd name="T6" fmla="*/ 5 w 15"/>
                <a:gd name="T7" fmla="*/ 7 h 16"/>
                <a:gd name="T8" fmla="*/ 5 w 15"/>
                <a:gd name="T9" fmla="*/ 7 h 16"/>
                <a:gd name="T10" fmla="*/ 12 w 15"/>
                <a:gd name="T11" fmla="*/ 0 h 16"/>
                <a:gd name="T12" fmla="*/ 12 w 15"/>
                <a:gd name="T13" fmla="*/ 0 h 16"/>
                <a:gd name="T14" fmla="*/ 12 w 15"/>
                <a:gd name="T15" fmla="*/ 0 h 16"/>
                <a:gd name="T16" fmla="*/ 14 w 15"/>
                <a:gd name="T17" fmla="*/ 1 h 16"/>
                <a:gd name="T18" fmla="*/ 14 w 15"/>
                <a:gd name="T19" fmla="*/ 1 h 16"/>
                <a:gd name="T20" fmla="*/ 14 w 15"/>
                <a:gd name="T21" fmla="*/ 3 h 16"/>
                <a:gd name="T22" fmla="*/ 14 w 15"/>
                <a:gd name="T23" fmla="*/ 3 h 16"/>
                <a:gd name="T24" fmla="*/ 8 w 15"/>
                <a:gd name="T25" fmla="*/ 9 h 16"/>
                <a:gd name="T26" fmla="*/ 8 w 15"/>
                <a:gd name="T27" fmla="*/ 9 h 16"/>
                <a:gd name="T28" fmla="*/ 2 w 15"/>
                <a:gd name="T29" fmla="*/ 16 h 16"/>
                <a:gd name="T30" fmla="*/ 2 w 15"/>
                <a:gd name="T31" fmla="*/ 16 h 16"/>
                <a:gd name="T32" fmla="*/ 2 w 15"/>
                <a:gd name="T33" fmla="*/ 16 h 16"/>
                <a:gd name="T34" fmla="*/ 2 w 15"/>
                <a:gd name="T35" fmla="*/ 16 h 16"/>
                <a:gd name="T36" fmla="*/ 0 w 15"/>
                <a:gd name="T3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
                  <a:moveTo>
                    <a:pt x="0" y="15"/>
                  </a:moveTo>
                  <a:cubicBezTo>
                    <a:pt x="0" y="14"/>
                    <a:pt x="0" y="14"/>
                    <a:pt x="1" y="13"/>
                  </a:cubicBezTo>
                  <a:cubicBezTo>
                    <a:pt x="1" y="13"/>
                    <a:pt x="1" y="13"/>
                    <a:pt x="1" y="13"/>
                  </a:cubicBezTo>
                  <a:cubicBezTo>
                    <a:pt x="1" y="13"/>
                    <a:pt x="3" y="10"/>
                    <a:pt x="5" y="7"/>
                  </a:cubicBezTo>
                  <a:cubicBezTo>
                    <a:pt x="5" y="7"/>
                    <a:pt x="5" y="7"/>
                    <a:pt x="5" y="7"/>
                  </a:cubicBezTo>
                  <a:cubicBezTo>
                    <a:pt x="7" y="5"/>
                    <a:pt x="9" y="2"/>
                    <a:pt x="12" y="0"/>
                  </a:cubicBezTo>
                  <a:cubicBezTo>
                    <a:pt x="12" y="0"/>
                    <a:pt x="12" y="0"/>
                    <a:pt x="12" y="0"/>
                  </a:cubicBezTo>
                  <a:cubicBezTo>
                    <a:pt x="12" y="0"/>
                    <a:pt x="12" y="0"/>
                    <a:pt x="12" y="0"/>
                  </a:cubicBezTo>
                  <a:cubicBezTo>
                    <a:pt x="13" y="0"/>
                    <a:pt x="14" y="0"/>
                    <a:pt x="14" y="1"/>
                  </a:cubicBezTo>
                  <a:cubicBezTo>
                    <a:pt x="14" y="1"/>
                    <a:pt x="14" y="1"/>
                    <a:pt x="14" y="1"/>
                  </a:cubicBezTo>
                  <a:cubicBezTo>
                    <a:pt x="15" y="1"/>
                    <a:pt x="15" y="2"/>
                    <a:pt x="14" y="3"/>
                  </a:cubicBezTo>
                  <a:cubicBezTo>
                    <a:pt x="14" y="3"/>
                    <a:pt x="14" y="3"/>
                    <a:pt x="14" y="3"/>
                  </a:cubicBezTo>
                  <a:cubicBezTo>
                    <a:pt x="12" y="4"/>
                    <a:pt x="9" y="6"/>
                    <a:pt x="8" y="9"/>
                  </a:cubicBezTo>
                  <a:cubicBezTo>
                    <a:pt x="8" y="9"/>
                    <a:pt x="8" y="9"/>
                    <a:pt x="8" y="9"/>
                  </a:cubicBezTo>
                  <a:cubicBezTo>
                    <a:pt x="6" y="12"/>
                    <a:pt x="4" y="15"/>
                    <a:pt x="2" y="16"/>
                  </a:cubicBezTo>
                  <a:cubicBezTo>
                    <a:pt x="2" y="16"/>
                    <a:pt x="2" y="16"/>
                    <a:pt x="2" y="16"/>
                  </a:cubicBezTo>
                  <a:cubicBezTo>
                    <a:pt x="2" y="16"/>
                    <a:pt x="2" y="16"/>
                    <a:pt x="2" y="16"/>
                  </a:cubicBezTo>
                  <a:cubicBezTo>
                    <a:pt x="2" y="16"/>
                    <a:pt x="2" y="16"/>
                    <a:pt x="2" y="16"/>
                  </a:cubicBezTo>
                  <a:cubicBezTo>
                    <a:pt x="1" y="16"/>
                    <a:pt x="1" y="1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16"/>
            <p:cNvSpPr>
              <a:spLocks noEditPoints="1"/>
            </p:cNvSpPr>
            <p:nvPr/>
          </p:nvSpPr>
          <p:spPr bwMode="auto">
            <a:xfrm>
              <a:off x="5495925" y="2563813"/>
              <a:ext cx="100013" cy="109538"/>
            </a:xfrm>
            <a:custGeom>
              <a:avLst/>
              <a:gdLst>
                <a:gd name="T0" fmla="*/ 1 w 19"/>
                <a:gd name="T1" fmla="*/ 19 h 21"/>
                <a:gd name="T2" fmla="*/ 1 w 19"/>
                <a:gd name="T3" fmla="*/ 19 h 21"/>
                <a:gd name="T4" fmla="*/ 0 w 19"/>
                <a:gd name="T5" fmla="*/ 17 h 21"/>
                <a:gd name="T6" fmla="*/ 0 w 19"/>
                <a:gd name="T7" fmla="*/ 17 h 21"/>
                <a:gd name="T8" fmla="*/ 2 w 19"/>
                <a:gd name="T9" fmla="*/ 14 h 21"/>
                <a:gd name="T10" fmla="*/ 2 w 19"/>
                <a:gd name="T11" fmla="*/ 14 h 21"/>
                <a:gd name="T12" fmla="*/ 2 w 19"/>
                <a:gd name="T13" fmla="*/ 14 h 21"/>
                <a:gd name="T14" fmla="*/ 2 w 19"/>
                <a:gd name="T15" fmla="*/ 14 h 21"/>
                <a:gd name="T16" fmla="*/ 3 w 19"/>
                <a:gd name="T17" fmla="*/ 13 h 21"/>
                <a:gd name="T18" fmla="*/ 3 w 19"/>
                <a:gd name="T19" fmla="*/ 13 h 21"/>
                <a:gd name="T20" fmla="*/ 5 w 19"/>
                <a:gd name="T21" fmla="*/ 9 h 21"/>
                <a:gd name="T22" fmla="*/ 5 w 19"/>
                <a:gd name="T23" fmla="*/ 9 h 21"/>
                <a:gd name="T24" fmla="*/ 13 w 19"/>
                <a:gd name="T25" fmla="*/ 1 h 21"/>
                <a:gd name="T26" fmla="*/ 13 w 19"/>
                <a:gd name="T27" fmla="*/ 1 h 21"/>
                <a:gd name="T28" fmla="*/ 16 w 19"/>
                <a:gd name="T29" fmla="*/ 0 h 21"/>
                <a:gd name="T30" fmla="*/ 16 w 19"/>
                <a:gd name="T31" fmla="*/ 1 h 21"/>
                <a:gd name="T32" fmla="*/ 18 w 19"/>
                <a:gd name="T33" fmla="*/ 3 h 21"/>
                <a:gd name="T34" fmla="*/ 18 w 19"/>
                <a:gd name="T35" fmla="*/ 3 h 21"/>
                <a:gd name="T36" fmla="*/ 19 w 19"/>
                <a:gd name="T37" fmla="*/ 4 h 21"/>
                <a:gd name="T38" fmla="*/ 19 w 19"/>
                <a:gd name="T39" fmla="*/ 4 h 21"/>
                <a:gd name="T40" fmla="*/ 17 w 19"/>
                <a:gd name="T41" fmla="*/ 7 h 21"/>
                <a:gd name="T42" fmla="*/ 17 w 19"/>
                <a:gd name="T43" fmla="*/ 7 h 21"/>
                <a:gd name="T44" fmla="*/ 11 w 19"/>
                <a:gd name="T45" fmla="*/ 13 h 21"/>
                <a:gd name="T46" fmla="*/ 11 w 19"/>
                <a:gd name="T47" fmla="*/ 13 h 21"/>
                <a:gd name="T48" fmla="*/ 5 w 19"/>
                <a:gd name="T49" fmla="*/ 20 h 21"/>
                <a:gd name="T50" fmla="*/ 5 w 19"/>
                <a:gd name="T51" fmla="*/ 20 h 21"/>
                <a:gd name="T52" fmla="*/ 4 w 19"/>
                <a:gd name="T53" fmla="*/ 21 h 21"/>
                <a:gd name="T54" fmla="*/ 4 w 19"/>
                <a:gd name="T55" fmla="*/ 21 h 21"/>
                <a:gd name="T56" fmla="*/ 4 w 19"/>
                <a:gd name="T57" fmla="*/ 21 h 21"/>
                <a:gd name="T58" fmla="*/ 4 w 19"/>
                <a:gd name="T59" fmla="*/ 21 h 21"/>
                <a:gd name="T60" fmla="*/ 1 w 19"/>
                <a:gd name="T61" fmla="*/ 19 h 21"/>
                <a:gd name="T62" fmla="*/ 2 w 19"/>
                <a:gd name="T63" fmla="*/ 18 h 21"/>
                <a:gd name="T64" fmla="*/ 3 w 19"/>
                <a:gd name="T65" fmla="*/ 18 h 21"/>
                <a:gd name="T66" fmla="*/ 3 w 19"/>
                <a:gd name="T67" fmla="*/ 18 h 21"/>
                <a:gd name="T68" fmla="*/ 2 w 19"/>
                <a:gd name="T69" fmla="*/ 18 h 21"/>
                <a:gd name="T70" fmla="*/ 4 w 19"/>
                <a:gd name="T71" fmla="*/ 17 h 21"/>
                <a:gd name="T72" fmla="*/ 4 w 19"/>
                <a:gd name="T73" fmla="*/ 17 h 21"/>
                <a:gd name="T74" fmla="*/ 4 w 19"/>
                <a:gd name="T75" fmla="*/ 17 h 21"/>
                <a:gd name="T76" fmla="*/ 4 w 19"/>
                <a:gd name="T77" fmla="*/ 17 h 21"/>
                <a:gd name="T78" fmla="*/ 4 w 19"/>
                <a:gd name="T79" fmla="*/ 17 h 21"/>
                <a:gd name="T80" fmla="*/ 4 w 19"/>
                <a:gd name="T81" fmla="*/ 17 h 21"/>
                <a:gd name="T82" fmla="*/ 4 w 19"/>
                <a:gd name="T83" fmla="*/ 17 h 21"/>
                <a:gd name="T84" fmla="*/ 4 w 19"/>
                <a:gd name="T85" fmla="*/ 17 h 21"/>
                <a:gd name="T86" fmla="*/ 4 w 19"/>
                <a:gd name="T8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1">
                  <a:moveTo>
                    <a:pt x="1" y="19"/>
                  </a:moveTo>
                  <a:cubicBezTo>
                    <a:pt x="1" y="19"/>
                    <a:pt x="1" y="19"/>
                    <a:pt x="1" y="19"/>
                  </a:cubicBezTo>
                  <a:cubicBezTo>
                    <a:pt x="0" y="19"/>
                    <a:pt x="0" y="18"/>
                    <a:pt x="0" y="17"/>
                  </a:cubicBezTo>
                  <a:cubicBezTo>
                    <a:pt x="0" y="17"/>
                    <a:pt x="0" y="17"/>
                    <a:pt x="0" y="17"/>
                  </a:cubicBezTo>
                  <a:cubicBezTo>
                    <a:pt x="0" y="16"/>
                    <a:pt x="1" y="15"/>
                    <a:pt x="2" y="14"/>
                  </a:cubicBezTo>
                  <a:cubicBezTo>
                    <a:pt x="2" y="14"/>
                    <a:pt x="2" y="14"/>
                    <a:pt x="2" y="14"/>
                  </a:cubicBezTo>
                  <a:cubicBezTo>
                    <a:pt x="2" y="14"/>
                    <a:pt x="2" y="14"/>
                    <a:pt x="2" y="14"/>
                  </a:cubicBezTo>
                  <a:cubicBezTo>
                    <a:pt x="2" y="14"/>
                    <a:pt x="2" y="14"/>
                    <a:pt x="2" y="14"/>
                  </a:cubicBezTo>
                  <a:cubicBezTo>
                    <a:pt x="2" y="14"/>
                    <a:pt x="2" y="14"/>
                    <a:pt x="3" y="13"/>
                  </a:cubicBezTo>
                  <a:cubicBezTo>
                    <a:pt x="3" y="13"/>
                    <a:pt x="3" y="13"/>
                    <a:pt x="3" y="13"/>
                  </a:cubicBezTo>
                  <a:cubicBezTo>
                    <a:pt x="4" y="12"/>
                    <a:pt x="4" y="11"/>
                    <a:pt x="5" y="9"/>
                  </a:cubicBezTo>
                  <a:cubicBezTo>
                    <a:pt x="5" y="9"/>
                    <a:pt x="5" y="9"/>
                    <a:pt x="5" y="9"/>
                  </a:cubicBezTo>
                  <a:cubicBezTo>
                    <a:pt x="8" y="6"/>
                    <a:pt x="10" y="3"/>
                    <a:pt x="13" y="1"/>
                  </a:cubicBezTo>
                  <a:cubicBezTo>
                    <a:pt x="13" y="1"/>
                    <a:pt x="13" y="1"/>
                    <a:pt x="13" y="1"/>
                  </a:cubicBezTo>
                  <a:cubicBezTo>
                    <a:pt x="16" y="0"/>
                    <a:pt x="16" y="0"/>
                    <a:pt x="16" y="0"/>
                  </a:cubicBezTo>
                  <a:cubicBezTo>
                    <a:pt x="16" y="1"/>
                    <a:pt x="16" y="1"/>
                    <a:pt x="16" y="1"/>
                  </a:cubicBezTo>
                  <a:cubicBezTo>
                    <a:pt x="17" y="1"/>
                    <a:pt x="18" y="2"/>
                    <a:pt x="18" y="3"/>
                  </a:cubicBezTo>
                  <a:cubicBezTo>
                    <a:pt x="18" y="3"/>
                    <a:pt x="18" y="3"/>
                    <a:pt x="18" y="3"/>
                  </a:cubicBezTo>
                  <a:cubicBezTo>
                    <a:pt x="19" y="3"/>
                    <a:pt x="19" y="4"/>
                    <a:pt x="19" y="4"/>
                  </a:cubicBezTo>
                  <a:cubicBezTo>
                    <a:pt x="19" y="4"/>
                    <a:pt x="19" y="4"/>
                    <a:pt x="19" y="4"/>
                  </a:cubicBezTo>
                  <a:cubicBezTo>
                    <a:pt x="19" y="6"/>
                    <a:pt x="18" y="7"/>
                    <a:pt x="17" y="7"/>
                  </a:cubicBezTo>
                  <a:cubicBezTo>
                    <a:pt x="17" y="7"/>
                    <a:pt x="17" y="7"/>
                    <a:pt x="17" y="7"/>
                  </a:cubicBezTo>
                  <a:cubicBezTo>
                    <a:pt x="15" y="8"/>
                    <a:pt x="13" y="11"/>
                    <a:pt x="11" y="13"/>
                  </a:cubicBezTo>
                  <a:cubicBezTo>
                    <a:pt x="11" y="13"/>
                    <a:pt x="11" y="13"/>
                    <a:pt x="11" y="13"/>
                  </a:cubicBezTo>
                  <a:cubicBezTo>
                    <a:pt x="9" y="16"/>
                    <a:pt x="8" y="19"/>
                    <a:pt x="5" y="20"/>
                  </a:cubicBezTo>
                  <a:cubicBezTo>
                    <a:pt x="5" y="20"/>
                    <a:pt x="5" y="20"/>
                    <a:pt x="5" y="20"/>
                  </a:cubicBezTo>
                  <a:cubicBezTo>
                    <a:pt x="5" y="21"/>
                    <a:pt x="4" y="21"/>
                    <a:pt x="4" y="21"/>
                  </a:cubicBezTo>
                  <a:cubicBezTo>
                    <a:pt x="4" y="21"/>
                    <a:pt x="4" y="21"/>
                    <a:pt x="4" y="21"/>
                  </a:cubicBezTo>
                  <a:cubicBezTo>
                    <a:pt x="4" y="21"/>
                    <a:pt x="4" y="21"/>
                    <a:pt x="4" y="21"/>
                  </a:cubicBezTo>
                  <a:cubicBezTo>
                    <a:pt x="4" y="21"/>
                    <a:pt x="4" y="21"/>
                    <a:pt x="4" y="21"/>
                  </a:cubicBezTo>
                  <a:cubicBezTo>
                    <a:pt x="2" y="21"/>
                    <a:pt x="1" y="20"/>
                    <a:pt x="1" y="19"/>
                  </a:cubicBezTo>
                  <a:close/>
                  <a:moveTo>
                    <a:pt x="2" y="18"/>
                  </a:moveTo>
                  <a:cubicBezTo>
                    <a:pt x="3" y="18"/>
                    <a:pt x="3" y="18"/>
                    <a:pt x="3" y="18"/>
                  </a:cubicBezTo>
                  <a:cubicBezTo>
                    <a:pt x="3" y="18"/>
                    <a:pt x="3" y="18"/>
                    <a:pt x="3" y="18"/>
                  </a:cubicBezTo>
                  <a:cubicBezTo>
                    <a:pt x="2" y="18"/>
                    <a:pt x="2" y="18"/>
                    <a:pt x="2" y="18"/>
                  </a:cubicBezTo>
                  <a:close/>
                  <a:moveTo>
                    <a:pt x="4" y="17"/>
                  </a:moveTo>
                  <a:cubicBezTo>
                    <a:pt x="4" y="17"/>
                    <a:pt x="4" y="17"/>
                    <a:pt x="4" y="17"/>
                  </a:cubicBezTo>
                  <a:cubicBezTo>
                    <a:pt x="4" y="17"/>
                    <a:pt x="4" y="17"/>
                    <a:pt x="4" y="17"/>
                  </a:cubicBezTo>
                  <a:close/>
                  <a:moveTo>
                    <a:pt x="4" y="17"/>
                  </a:move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17"/>
            <p:cNvSpPr/>
            <p:nvPr/>
          </p:nvSpPr>
          <p:spPr bwMode="auto">
            <a:xfrm>
              <a:off x="5522913" y="4059238"/>
              <a:ext cx="274638" cy="542925"/>
            </a:xfrm>
            <a:custGeom>
              <a:avLst/>
              <a:gdLst>
                <a:gd name="T0" fmla="*/ 19 w 52"/>
                <a:gd name="T1" fmla="*/ 99 h 103"/>
                <a:gd name="T2" fmla="*/ 9 w 52"/>
                <a:gd name="T3" fmla="*/ 71 h 103"/>
                <a:gd name="T4" fmla="*/ 9 w 52"/>
                <a:gd name="T5" fmla="*/ 71 h 103"/>
                <a:gd name="T6" fmla="*/ 3 w 52"/>
                <a:gd name="T7" fmla="*/ 90 h 103"/>
                <a:gd name="T8" fmla="*/ 2 w 52"/>
                <a:gd name="T9" fmla="*/ 91 h 103"/>
                <a:gd name="T10" fmla="*/ 2 w 52"/>
                <a:gd name="T11" fmla="*/ 91 h 103"/>
                <a:gd name="T12" fmla="*/ 0 w 52"/>
                <a:gd name="T13" fmla="*/ 89 h 103"/>
                <a:gd name="T14" fmla="*/ 0 w 52"/>
                <a:gd name="T15" fmla="*/ 89 h 103"/>
                <a:gd name="T16" fmla="*/ 8 w 52"/>
                <a:gd name="T17" fmla="*/ 61 h 103"/>
                <a:gd name="T18" fmla="*/ 10 w 52"/>
                <a:gd name="T19" fmla="*/ 66 h 103"/>
                <a:gd name="T20" fmla="*/ 22 w 52"/>
                <a:gd name="T21" fmla="*/ 98 h 103"/>
                <a:gd name="T22" fmla="*/ 22 w 52"/>
                <a:gd name="T23" fmla="*/ 98 h 103"/>
                <a:gd name="T24" fmla="*/ 23 w 52"/>
                <a:gd name="T25" fmla="*/ 100 h 103"/>
                <a:gd name="T26" fmla="*/ 23 w 52"/>
                <a:gd name="T27" fmla="*/ 100 h 103"/>
                <a:gd name="T28" fmla="*/ 26 w 52"/>
                <a:gd name="T29" fmla="*/ 97 h 103"/>
                <a:gd name="T30" fmla="*/ 26 w 52"/>
                <a:gd name="T31" fmla="*/ 97 h 103"/>
                <a:gd name="T32" fmla="*/ 28 w 52"/>
                <a:gd name="T33" fmla="*/ 95 h 103"/>
                <a:gd name="T34" fmla="*/ 28 w 52"/>
                <a:gd name="T35" fmla="*/ 95 h 103"/>
                <a:gd name="T36" fmla="*/ 49 w 52"/>
                <a:gd name="T37" fmla="*/ 1 h 103"/>
                <a:gd name="T38" fmla="*/ 50 w 52"/>
                <a:gd name="T39" fmla="*/ 0 h 103"/>
                <a:gd name="T40" fmla="*/ 50 w 52"/>
                <a:gd name="T41" fmla="*/ 0 h 103"/>
                <a:gd name="T42" fmla="*/ 52 w 52"/>
                <a:gd name="T43" fmla="*/ 2 h 103"/>
                <a:gd name="T44" fmla="*/ 52 w 52"/>
                <a:gd name="T45" fmla="*/ 2 h 103"/>
                <a:gd name="T46" fmla="*/ 30 w 52"/>
                <a:gd name="T47" fmla="*/ 96 h 103"/>
                <a:gd name="T48" fmla="*/ 30 w 52"/>
                <a:gd name="T49" fmla="*/ 96 h 103"/>
                <a:gd name="T50" fmla="*/ 28 w 52"/>
                <a:gd name="T51" fmla="*/ 99 h 103"/>
                <a:gd name="T52" fmla="*/ 28 w 52"/>
                <a:gd name="T53" fmla="*/ 99 h 103"/>
                <a:gd name="T54" fmla="*/ 23 w 52"/>
                <a:gd name="T55" fmla="*/ 103 h 103"/>
                <a:gd name="T56" fmla="*/ 23 w 52"/>
                <a:gd name="T57" fmla="*/ 103 h 103"/>
                <a:gd name="T58" fmla="*/ 19 w 52"/>
                <a:gd name="T59"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03">
                  <a:moveTo>
                    <a:pt x="19" y="99"/>
                  </a:moveTo>
                  <a:cubicBezTo>
                    <a:pt x="17" y="92"/>
                    <a:pt x="12" y="78"/>
                    <a:pt x="9" y="71"/>
                  </a:cubicBezTo>
                  <a:cubicBezTo>
                    <a:pt x="9" y="71"/>
                    <a:pt x="9" y="71"/>
                    <a:pt x="9" y="71"/>
                  </a:cubicBezTo>
                  <a:cubicBezTo>
                    <a:pt x="3" y="90"/>
                    <a:pt x="3" y="90"/>
                    <a:pt x="3" y="90"/>
                  </a:cubicBezTo>
                  <a:cubicBezTo>
                    <a:pt x="3" y="91"/>
                    <a:pt x="2" y="91"/>
                    <a:pt x="2" y="91"/>
                  </a:cubicBezTo>
                  <a:cubicBezTo>
                    <a:pt x="2" y="91"/>
                    <a:pt x="2" y="91"/>
                    <a:pt x="2" y="91"/>
                  </a:cubicBezTo>
                  <a:cubicBezTo>
                    <a:pt x="1" y="91"/>
                    <a:pt x="0" y="90"/>
                    <a:pt x="0" y="89"/>
                  </a:cubicBezTo>
                  <a:cubicBezTo>
                    <a:pt x="0" y="89"/>
                    <a:pt x="0" y="89"/>
                    <a:pt x="0" y="89"/>
                  </a:cubicBezTo>
                  <a:cubicBezTo>
                    <a:pt x="8" y="61"/>
                    <a:pt x="8" y="61"/>
                    <a:pt x="8" y="61"/>
                  </a:cubicBezTo>
                  <a:cubicBezTo>
                    <a:pt x="10" y="66"/>
                    <a:pt x="10" y="66"/>
                    <a:pt x="10" y="66"/>
                  </a:cubicBezTo>
                  <a:cubicBezTo>
                    <a:pt x="10" y="66"/>
                    <a:pt x="19" y="89"/>
                    <a:pt x="22" y="98"/>
                  </a:cubicBezTo>
                  <a:cubicBezTo>
                    <a:pt x="22" y="98"/>
                    <a:pt x="22" y="98"/>
                    <a:pt x="22" y="98"/>
                  </a:cubicBezTo>
                  <a:cubicBezTo>
                    <a:pt x="23" y="100"/>
                    <a:pt x="23" y="100"/>
                    <a:pt x="23" y="100"/>
                  </a:cubicBezTo>
                  <a:cubicBezTo>
                    <a:pt x="23" y="100"/>
                    <a:pt x="23" y="100"/>
                    <a:pt x="23" y="100"/>
                  </a:cubicBezTo>
                  <a:cubicBezTo>
                    <a:pt x="23" y="100"/>
                    <a:pt x="25" y="99"/>
                    <a:pt x="26" y="97"/>
                  </a:cubicBezTo>
                  <a:cubicBezTo>
                    <a:pt x="26" y="97"/>
                    <a:pt x="26" y="97"/>
                    <a:pt x="26" y="97"/>
                  </a:cubicBezTo>
                  <a:cubicBezTo>
                    <a:pt x="27" y="96"/>
                    <a:pt x="27" y="95"/>
                    <a:pt x="28" y="95"/>
                  </a:cubicBezTo>
                  <a:cubicBezTo>
                    <a:pt x="28" y="95"/>
                    <a:pt x="28" y="95"/>
                    <a:pt x="28" y="95"/>
                  </a:cubicBezTo>
                  <a:cubicBezTo>
                    <a:pt x="49" y="1"/>
                    <a:pt x="49" y="1"/>
                    <a:pt x="49" y="1"/>
                  </a:cubicBezTo>
                  <a:cubicBezTo>
                    <a:pt x="49" y="0"/>
                    <a:pt x="50" y="0"/>
                    <a:pt x="50" y="0"/>
                  </a:cubicBezTo>
                  <a:cubicBezTo>
                    <a:pt x="50" y="0"/>
                    <a:pt x="50" y="0"/>
                    <a:pt x="50" y="0"/>
                  </a:cubicBezTo>
                  <a:cubicBezTo>
                    <a:pt x="51" y="0"/>
                    <a:pt x="52" y="1"/>
                    <a:pt x="52" y="2"/>
                  </a:cubicBezTo>
                  <a:cubicBezTo>
                    <a:pt x="52" y="2"/>
                    <a:pt x="52" y="2"/>
                    <a:pt x="52" y="2"/>
                  </a:cubicBezTo>
                  <a:cubicBezTo>
                    <a:pt x="30" y="96"/>
                    <a:pt x="30" y="96"/>
                    <a:pt x="30" y="96"/>
                  </a:cubicBezTo>
                  <a:cubicBezTo>
                    <a:pt x="30" y="96"/>
                    <a:pt x="30" y="96"/>
                    <a:pt x="30" y="96"/>
                  </a:cubicBezTo>
                  <a:cubicBezTo>
                    <a:pt x="30" y="96"/>
                    <a:pt x="30" y="97"/>
                    <a:pt x="28" y="99"/>
                  </a:cubicBezTo>
                  <a:cubicBezTo>
                    <a:pt x="28" y="99"/>
                    <a:pt x="28" y="99"/>
                    <a:pt x="28" y="99"/>
                  </a:cubicBezTo>
                  <a:cubicBezTo>
                    <a:pt x="27" y="101"/>
                    <a:pt x="26" y="103"/>
                    <a:pt x="23" y="103"/>
                  </a:cubicBezTo>
                  <a:cubicBezTo>
                    <a:pt x="23" y="103"/>
                    <a:pt x="23" y="103"/>
                    <a:pt x="23" y="103"/>
                  </a:cubicBezTo>
                  <a:cubicBezTo>
                    <a:pt x="21" y="103"/>
                    <a:pt x="20" y="101"/>
                    <a:pt x="1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18"/>
            <p:cNvSpPr>
              <a:spLocks noEditPoints="1"/>
            </p:cNvSpPr>
            <p:nvPr/>
          </p:nvSpPr>
          <p:spPr bwMode="auto">
            <a:xfrm>
              <a:off x="5511800" y="4049713"/>
              <a:ext cx="296863" cy="563563"/>
            </a:xfrm>
            <a:custGeom>
              <a:avLst/>
              <a:gdLst>
                <a:gd name="T0" fmla="*/ 19 w 56"/>
                <a:gd name="T1" fmla="*/ 101 h 107"/>
                <a:gd name="T2" fmla="*/ 19 w 56"/>
                <a:gd name="T3" fmla="*/ 101 h 107"/>
                <a:gd name="T4" fmla="*/ 11 w 56"/>
                <a:gd name="T5" fmla="*/ 79 h 107"/>
                <a:gd name="T6" fmla="*/ 11 w 56"/>
                <a:gd name="T7" fmla="*/ 79 h 107"/>
                <a:gd name="T8" fmla="*/ 7 w 56"/>
                <a:gd name="T9" fmla="*/ 93 h 107"/>
                <a:gd name="T10" fmla="*/ 4 w 56"/>
                <a:gd name="T11" fmla="*/ 95 h 107"/>
                <a:gd name="T12" fmla="*/ 4 w 56"/>
                <a:gd name="T13" fmla="*/ 95 h 107"/>
                <a:gd name="T14" fmla="*/ 3 w 56"/>
                <a:gd name="T15" fmla="*/ 95 h 107"/>
                <a:gd name="T16" fmla="*/ 3 w 56"/>
                <a:gd name="T17" fmla="*/ 95 h 107"/>
                <a:gd name="T18" fmla="*/ 0 w 56"/>
                <a:gd name="T19" fmla="*/ 92 h 107"/>
                <a:gd name="T20" fmla="*/ 0 w 56"/>
                <a:gd name="T21" fmla="*/ 92 h 107"/>
                <a:gd name="T22" fmla="*/ 1 w 56"/>
                <a:gd name="T23" fmla="*/ 91 h 107"/>
                <a:gd name="T24" fmla="*/ 1 w 56"/>
                <a:gd name="T25" fmla="*/ 91 h 107"/>
                <a:gd name="T26" fmla="*/ 10 w 56"/>
                <a:gd name="T27" fmla="*/ 57 h 107"/>
                <a:gd name="T28" fmla="*/ 14 w 56"/>
                <a:gd name="T29" fmla="*/ 67 h 107"/>
                <a:gd name="T30" fmla="*/ 26 w 56"/>
                <a:gd name="T31" fmla="*/ 99 h 107"/>
                <a:gd name="T32" fmla="*/ 26 w 56"/>
                <a:gd name="T33" fmla="*/ 99 h 107"/>
                <a:gd name="T34" fmla="*/ 26 w 56"/>
                <a:gd name="T35" fmla="*/ 98 h 107"/>
                <a:gd name="T36" fmla="*/ 26 w 56"/>
                <a:gd name="T37" fmla="*/ 98 h 107"/>
                <a:gd name="T38" fmla="*/ 28 w 56"/>
                <a:gd name="T39" fmla="*/ 96 h 107"/>
                <a:gd name="T40" fmla="*/ 28 w 56"/>
                <a:gd name="T41" fmla="*/ 96 h 107"/>
                <a:gd name="T42" fmla="*/ 49 w 56"/>
                <a:gd name="T43" fmla="*/ 3 h 107"/>
                <a:gd name="T44" fmla="*/ 52 w 56"/>
                <a:gd name="T45" fmla="*/ 0 h 107"/>
                <a:gd name="T46" fmla="*/ 52 w 56"/>
                <a:gd name="T47" fmla="*/ 0 h 107"/>
                <a:gd name="T48" fmla="*/ 53 w 56"/>
                <a:gd name="T49" fmla="*/ 0 h 107"/>
                <a:gd name="T50" fmla="*/ 53 w 56"/>
                <a:gd name="T51" fmla="*/ 0 h 107"/>
                <a:gd name="T52" fmla="*/ 56 w 56"/>
                <a:gd name="T53" fmla="*/ 3 h 107"/>
                <a:gd name="T54" fmla="*/ 56 w 56"/>
                <a:gd name="T55" fmla="*/ 3 h 107"/>
                <a:gd name="T56" fmla="*/ 56 w 56"/>
                <a:gd name="T57" fmla="*/ 4 h 107"/>
                <a:gd name="T58" fmla="*/ 56 w 56"/>
                <a:gd name="T59" fmla="*/ 4 h 107"/>
                <a:gd name="T60" fmla="*/ 34 w 56"/>
                <a:gd name="T61" fmla="*/ 98 h 107"/>
                <a:gd name="T62" fmla="*/ 34 w 56"/>
                <a:gd name="T63" fmla="*/ 98 h 107"/>
                <a:gd name="T64" fmla="*/ 34 w 56"/>
                <a:gd name="T65" fmla="*/ 99 h 107"/>
                <a:gd name="T66" fmla="*/ 32 w 56"/>
                <a:gd name="T67" fmla="*/ 102 h 107"/>
                <a:gd name="T68" fmla="*/ 32 w 56"/>
                <a:gd name="T69" fmla="*/ 102 h 107"/>
                <a:gd name="T70" fmla="*/ 25 w 56"/>
                <a:gd name="T71" fmla="*/ 107 h 107"/>
                <a:gd name="T72" fmla="*/ 25 w 56"/>
                <a:gd name="T73" fmla="*/ 107 h 107"/>
                <a:gd name="T74" fmla="*/ 19 w 56"/>
                <a:gd name="T75" fmla="*/ 101 h 107"/>
                <a:gd name="T76" fmla="*/ 27 w 56"/>
                <a:gd name="T77" fmla="*/ 101 h 107"/>
                <a:gd name="T78" fmla="*/ 27 w 56"/>
                <a:gd name="T79" fmla="*/ 101 h 107"/>
                <a:gd name="T80" fmla="*/ 27 w 56"/>
                <a:gd name="T81" fmla="*/ 101 h 107"/>
                <a:gd name="T82" fmla="*/ 27 w 56"/>
                <a:gd name="T83" fmla="*/ 101 h 107"/>
                <a:gd name="T84" fmla="*/ 21 w 56"/>
                <a:gd name="T85" fmla="*/ 101 h 107"/>
                <a:gd name="T86" fmla="*/ 22 w 56"/>
                <a:gd name="T87" fmla="*/ 100 h 107"/>
                <a:gd name="T88" fmla="*/ 22 w 56"/>
                <a:gd name="T89" fmla="*/ 100 h 107"/>
                <a:gd name="T90" fmla="*/ 22 w 56"/>
                <a:gd name="T91" fmla="*/ 100 h 107"/>
                <a:gd name="T92" fmla="*/ 21 w 56"/>
                <a:gd name="T93"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107">
                  <a:moveTo>
                    <a:pt x="19" y="101"/>
                  </a:moveTo>
                  <a:cubicBezTo>
                    <a:pt x="19" y="101"/>
                    <a:pt x="19" y="101"/>
                    <a:pt x="19" y="101"/>
                  </a:cubicBezTo>
                  <a:cubicBezTo>
                    <a:pt x="17" y="96"/>
                    <a:pt x="14" y="87"/>
                    <a:pt x="11" y="79"/>
                  </a:cubicBezTo>
                  <a:cubicBezTo>
                    <a:pt x="11" y="79"/>
                    <a:pt x="11" y="79"/>
                    <a:pt x="11" y="79"/>
                  </a:cubicBezTo>
                  <a:cubicBezTo>
                    <a:pt x="7" y="93"/>
                    <a:pt x="7" y="93"/>
                    <a:pt x="7" y="93"/>
                  </a:cubicBezTo>
                  <a:cubicBezTo>
                    <a:pt x="7" y="94"/>
                    <a:pt x="5" y="95"/>
                    <a:pt x="4" y="95"/>
                  </a:cubicBezTo>
                  <a:cubicBezTo>
                    <a:pt x="4" y="95"/>
                    <a:pt x="4" y="95"/>
                    <a:pt x="4" y="95"/>
                  </a:cubicBezTo>
                  <a:cubicBezTo>
                    <a:pt x="4" y="95"/>
                    <a:pt x="3" y="95"/>
                    <a:pt x="3" y="95"/>
                  </a:cubicBezTo>
                  <a:cubicBezTo>
                    <a:pt x="3" y="95"/>
                    <a:pt x="3" y="95"/>
                    <a:pt x="3" y="95"/>
                  </a:cubicBezTo>
                  <a:cubicBezTo>
                    <a:pt x="1" y="95"/>
                    <a:pt x="0" y="93"/>
                    <a:pt x="0" y="92"/>
                  </a:cubicBezTo>
                  <a:cubicBezTo>
                    <a:pt x="0" y="92"/>
                    <a:pt x="0" y="92"/>
                    <a:pt x="0" y="92"/>
                  </a:cubicBezTo>
                  <a:cubicBezTo>
                    <a:pt x="0" y="91"/>
                    <a:pt x="0" y="91"/>
                    <a:pt x="1" y="91"/>
                  </a:cubicBezTo>
                  <a:cubicBezTo>
                    <a:pt x="1" y="91"/>
                    <a:pt x="1" y="91"/>
                    <a:pt x="1" y="91"/>
                  </a:cubicBezTo>
                  <a:cubicBezTo>
                    <a:pt x="10" y="57"/>
                    <a:pt x="10" y="57"/>
                    <a:pt x="10" y="57"/>
                  </a:cubicBezTo>
                  <a:cubicBezTo>
                    <a:pt x="14" y="67"/>
                    <a:pt x="14" y="67"/>
                    <a:pt x="14" y="67"/>
                  </a:cubicBezTo>
                  <a:cubicBezTo>
                    <a:pt x="14" y="67"/>
                    <a:pt x="23" y="90"/>
                    <a:pt x="26" y="99"/>
                  </a:cubicBezTo>
                  <a:cubicBezTo>
                    <a:pt x="26" y="99"/>
                    <a:pt x="26" y="99"/>
                    <a:pt x="26" y="99"/>
                  </a:cubicBezTo>
                  <a:cubicBezTo>
                    <a:pt x="26" y="99"/>
                    <a:pt x="26" y="98"/>
                    <a:pt x="26" y="98"/>
                  </a:cubicBezTo>
                  <a:cubicBezTo>
                    <a:pt x="26" y="98"/>
                    <a:pt x="26" y="98"/>
                    <a:pt x="26" y="98"/>
                  </a:cubicBezTo>
                  <a:cubicBezTo>
                    <a:pt x="27" y="97"/>
                    <a:pt x="27" y="96"/>
                    <a:pt x="28" y="96"/>
                  </a:cubicBezTo>
                  <a:cubicBezTo>
                    <a:pt x="28" y="96"/>
                    <a:pt x="28" y="96"/>
                    <a:pt x="28" y="96"/>
                  </a:cubicBezTo>
                  <a:cubicBezTo>
                    <a:pt x="49" y="3"/>
                    <a:pt x="49" y="3"/>
                    <a:pt x="49" y="3"/>
                  </a:cubicBezTo>
                  <a:cubicBezTo>
                    <a:pt x="49" y="1"/>
                    <a:pt x="51" y="0"/>
                    <a:pt x="52" y="0"/>
                  </a:cubicBezTo>
                  <a:cubicBezTo>
                    <a:pt x="52" y="0"/>
                    <a:pt x="52" y="0"/>
                    <a:pt x="52" y="0"/>
                  </a:cubicBezTo>
                  <a:cubicBezTo>
                    <a:pt x="52" y="0"/>
                    <a:pt x="53" y="0"/>
                    <a:pt x="53" y="0"/>
                  </a:cubicBezTo>
                  <a:cubicBezTo>
                    <a:pt x="53" y="0"/>
                    <a:pt x="53" y="0"/>
                    <a:pt x="53" y="0"/>
                  </a:cubicBezTo>
                  <a:cubicBezTo>
                    <a:pt x="55" y="0"/>
                    <a:pt x="56" y="2"/>
                    <a:pt x="56" y="3"/>
                  </a:cubicBezTo>
                  <a:cubicBezTo>
                    <a:pt x="56" y="3"/>
                    <a:pt x="56" y="3"/>
                    <a:pt x="56" y="3"/>
                  </a:cubicBezTo>
                  <a:cubicBezTo>
                    <a:pt x="56" y="4"/>
                    <a:pt x="56" y="4"/>
                    <a:pt x="56" y="4"/>
                  </a:cubicBezTo>
                  <a:cubicBezTo>
                    <a:pt x="56" y="4"/>
                    <a:pt x="56" y="4"/>
                    <a:pt x="56" y="4"/>
                  </a:cubicBezTo>
                  <a:cubicBezTo>
                    <a:pt x="34" y="98"/>
                    <a:pt x="34" y="98"/>
                    <a:pt x="34" y="98"/>
                  </a:cubicBezTo>
                  <a:cubicBezTo>
                    <a:pt x="34" y="98"/>
                    <a:pt x="34" y="98"/>
                    <a:pt x="34" y="98"/>
                  </a:cubicBezTo>
                  <a:cubicBezTo>
                    <a:pt x="34" y="99"/>
                    <a:pt x="34" y="99"/>
                    <a:pt x="34" y="99"/>
                  </a:cubicBezTo>
                  <a:cubicBezTo>
                    <a:pt x="34" y="99"/>
                    <a:pt x="33" y="100"/>
                    <a:pt x="32" y="102"/>
                  </a:cubicBezTo>
                  <a:cubicBezTo>
                    <a:pt x="32" y="102"/>
                    <a:pt x="32" y="102"/>
                    <a:pt x="32" y="102"/>
                  </a:cubicBezTo>
                  <a:cubicBezTo>
                    <a:pt x="31" y="104"/>
                    <a:pt x="29" y="107"/>
                    <a:pt x="25" y="107"/>
                  </a:cubicBezTo>
                  <a:cubicBezTo>
                    <a:pt x="25" y="107"/>
                    <a:pt x="25" y="107"/>
                    <a:pt x="25" y="107"/>
                  </a:cubicBezTo>
                  <a:cubicBezTo>
                    <a:pt x="22" y="107"/>
                    <a:pt x="20" y="104"/>
                    <a:pt x="19" y="101"/>
                  </a:cubicBezTo>
                  <a:close/>
                  <a:moveTo>
                    <a:pt x="27" y="101"/>
                  </a:moveTo>
                  <a:cubicBezTo>
                    <a:pt x="27" y="101"/>
                    <a:pt x="27" y="101"/>
                    <a:pt x="27" y="101"/>
                  </a:cubicBezTo>
                  <a:cubicBezTo>
                    <a:pt x="27" y="101"/>
                    <a:pt x="27" y="101"/>
                    <a:pt x="27" y="101"/>
                  </a:cubicBezTo>
                  <a:cubicBezTo>
                    <a:pt x="27" y="101"/>
                    <a:pt x="27" y="101"/>
                    <a:pt x="27" y="101"/>
                  </a:cubicBezTo>
                  <a:close/>
                  <a:moveTo>
                    <a:pt x="21" y="101"/>
                  </a:moveTo>
                  <a:cubicBezTo>
                    <a:pt x="22" y="100"/>
                    <a:pt x="22" y="100"/>
                    <a:pt x="22" y="100"/>
                  </a:cubicBezTo>
                  <a:cubicBezTo>
                    <a:pt x="22" y="100"/>
                    <a:pt x="22" y="100"/>
                    <a:pt x="22" y="100"/>
                  </a:cubicBezTo>
                  <a:cubicBezTo>
                    <a:pt x="22" y="100"/>
                    <a:pt x="22" y="100"/>
                    <a:pt x="22" y="100"/>
                  </a:cubicBezTo>
                  <a:cubicBezTo>
                    <a:pt x="21" y="101"/>
                    <a:pt x="21" y="101"/>
                    <a:pt x="2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9"/>
            <p:cNvSpPr/>
            <p:nvPr/>
          </p:nvSpPr>
          <p:spPr bwMode="auto">
            <a:xfrm>
              <a:off x="5951538" y="3890963"/>
              <a:ext cx="333375" cy="590550"/>
            </a:xfrm>
            <a:custGeom>
              <a:avLst/>
              <a:gdLst>
                <a:gd name="T0" fmla="*/ 44 w 63"/>
                <a:gd name="T1" fmla="*/ 110 h 112"/>
                <a:gd name="T2" fmla="*/ 60 w 63"/>
                <a:gd name="T3" fmla="*/ 9 h 112"/>
                <a:gd name="T4" fmla="*/ 60 w 63"/>
                <a:gd name="T5" fmla="*/ 9 h 112"/>
                <a:gd name="T6" fmla="*/ 60 w 63"/>
                <a:gd name="T7" fmla="*/ 7 h 112"/>
                <a:gd name="T8" fmla="*/ 60 w 63"/>
                <a:gd name="T9" fmla="*/ 7 h 112"/>
                <a:gd name="T10" fmla="*/ 53 w 63"/>
                <a:gd name="T11" fmla="*/ 3 h 112"/>
                <a:gd name="T12" fmla="*/ 53 w 63"/>
                <a:gd name="T13" fmla="*/ 3 h 112"/>
                <a:gd name="T14" fmla="*/ 23 w 63"/>
                <a:gd name="T15" fmla="*/ 11 h 112"/>
                <a:gd name="T16" fmla="*/ 23 w 63"/>
                <a:gd name="T17" fmla="*/ 11 h 112"/>
                <a:gd name="T18" fmla="*/ 2 w 63"/>
                <a:gd name="T19" fmla="*/ 18 h 112"/>
                <a:gd name="T20" fmla="*/ 2 w 63"/>
                <a:gd name="T21" fmla="*/ 18 h 112"/>
                <a:gd name="T22" fmla="*/ 0 w 63"/>
                <a:gd name="T23" fmla="*/ 17 h 112"/>
                <a:gd name="T24" fmla="*/ 0 w 63"/>
                <a:gd name="T25" fmla="*/ 17 h 112"/>
                <a:gd name="T26" fmla="*/ 1 w 63"/>
                <a:gd name="T27" fmla="*/ 15 h 112"/>
                <a:gd name="T28" fmla="*/ 1 w 63"/>
                <a:gd name="T29" fmla="*/ 15 h 112"/>
                <a:gd name="T30" fmla="*/ 22 w 63"/>
                <a:gd name="T31" fmla="*/ 8 h 112"/>
                <a:gd name="T32" fmla="*/ 22 w 63"/>
                <a:gd name="T33" fmla="*/ 8 h 112"/>
                <a:gd name="T34" fmla="*/ 53 w 63"/>
                <a:gd name="T35" fmla="*/ 0 h 112"/>
                <a:gd name="T36" fmla="*/ 53 w 63"/>
                <a:gd name="T37" fmla="*/ 0 h 112"/>
                <a:gd name="T38" fmla="*/ 60 w 63"/>
                <a:gd name="T39" fmla="*/ 2 h 112"/>
                <a:gd name="T40" fmla="*/ 60 w 63"/>
                <a:gd name="T41" fmla="*/ 2 h 112"/>
                <a:gd name="T42" fmla="*/ 63 w 63"/>
                <a:gd name="T43" fmla="*/ 7 h 112"/>
                <a:gd name="T44" fmla="*/ 63 w 63"/>
                <a:gd name="T45" fmla="*/ 7 h 112"/>
                <a:gd name="T46" fmla="*/ 63 w 63"/>
                <a:gd name="T47" fmla="*/ 9 h 112"/>
                <a:gd name="T48" fmla="*/ 63 w 63"/>
                <a:gd name="T49" fmla="*/ 9 h 112"/>
                <a:gd name="T50" fmla="*/ 48 w 63"/>
                <a:gd name="T51" fmla="*/ 108 h 112"/>
                <a:gd name="T52" fmla="*/ 48 w 63"/>
                <a:gd name="T53" fmla="*/ 108 h 112"/>
                <a:gd name="T54" fmla="*/ 62 w 63"/>
                <a:gd name="T55" fmla="*/ 107 h 112"/>
                <a:gd name="T56" fmla="*/ 63 w 63"/>
                <a:gd name="T57" fmla="*/ 108 h 112"/>
                <a:gd name="T58" fmla="*/ 63 w 63"/>
                <a:gd name="T59" fmla="*/ 108 h 112"/>
                <a:gd name="T60" fmla="*/ 62 w 63"/>
                <a:gd name="T61" fmla="*/ 110 h 112"/>
                <a:gd name="T62" fmla="*/ 62 w 63"/>
                <a:gd name="T63" fmla="*/ 110 h 112"/>
                <a:gd name="T64" fmla="*/ 44 w 63"/>
                <a:gd name="T65" fmla="*/ 112 h 112"/>
                <a:gd name="T66" fmla="*/ 44 w 63"/>
                <a:gd name="T6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2">
                  <a:moveTo>
                    <a:pt x="44" y="110"/>
                  </a:moveTo>
                  <a:cubicBezTo>
                    <a:pt x="45" y="110"/>
                    <a:pt x="57" y="28"/>
                    <a:pt x="60" y="9"/>
                  </a:cubicBezTo>
                  <a:cubicBezTo>
                    <a:pt x="60" y="9"/>
                    <a:pt x="60" y="9"/>
                    <a:pt x="60" y="9"/>
                  </a:cubicBezTo>
                  <a:cubicBezTo>
                    <a:pt x="60" y="8"/>
                    <a:pt x="60" y="8"/>
                    <a:pt x="60" y="7"/>
                  </a:cubicBezTo>
                  <a:cubicBezTo>
                    <a:pt x="60" y="7"/>
                    <a:pt x="60" y="7"/>
                    <a:pt x="60" y="7"/>
                  </a:cubicBezTo>
                  <a:cubicBezTo>
                    <a:pt x="60" y="4"/>
                    <a:pt x="58" y="3"/>
                    <a:pt x="53" y="3"/>
                  </a:cubicBezTo>
                  <a:cubicBezTo>
                    <a:pt x="53" y="3"/>
                    <a:pt x="53" y="3"/>
                    <a:pt x="53" y="3"/>
                  </a:cubicBezTo>
                  <a:cubicBezTo>
                    <a:pt x="46" y="3"/>
                    <a:pt x="33" y="7"/>
                    <a:pt x="23" y="11"/>
                  </a:cubicBezTo>
                  <a:cubicBezTo>
                    <a:pt x="23" y="11"/>
                    <a:pt x="23" y="11"/>
                    <a:pt x="23" y="11"/>
                  </a:cubicBezTo>
                  <a:cubicBezTo>
                    <a:pt x="12" y="14"/>
                    <a:pt x="4" y="18"/>
                    <a:pt x="2" y="18"/>
                  </a:cubicBezTo>
                  <a:cubicBezTo>
                    <a:pt x="2" y="18"/>
                    <a:pt x="2" y="18"/>
                    <a:pt x="2" y="18"/>
                  </a:cubicBezTo>
                  <a:cubicBezTo>
                    <a:pt x="1" y="19"/>
                    <a:pt x="0" y="18"/>
                    <a:pt x="0" y="17"/>
                  </a:cubicBezTo>
                  <a:cubicBezTo>
                    <a:pt x="0" y="17"/>
                    <a:pt x="0" y="17"/>
                    <a:pt x="0" y="17"/>
                  </a:cubicBezTo>
                  <a:cubicBezTo>
                    <a:pt x="0" y="16"/>
                    <a:pt x="1" y="15"/>
                    <a:pt x="1" y="15"/>
                  </a:cubicBezTo>
                  <a:cubicBezTo>
                    <a:pt x="1" y="15"/>
                    <a:pt x="1" y="15"/>
                    <a:pt x="1" y="15"/>
                  </a:cubicBezTo>
                  <a:cubicBezTo>
                    <a:pt x="2" y="15"/>
                    <a:pt x="11" y="11"/>
                    <a:pt x="22" y="8"/>
                  </a:cubicBezTo>
                  <a:cubicBezTo>
                    <a:pt x="22" y="8"/>
                    <a:pt x="22" y="8"/>
                    <a:pt x="22" y="8"/>
                  </a:cubicBezTo>
                  <a:cubicBezTo>
                    <a:pt x="32" y="4"/>
                    <a:pt x="45" y="0"/>
                    <a:pt x="53" y="0"/>
                  </a:cubicBezTo>
                  <a:cubicBezTo>
                    <a:pt x="53" y="0"/>
                    <a:pt x="53" y="0"/>
                    <a:pt x="53" y="0"/>
                  </a:cubicBezTo>
                  <a:cubicBezTo>
                    <a:pt x="56" y="0"/>
                    <a:pt x="58" y="0"/>
                    <a:pt x="60" y="2"/>
                  </a:cubicBezTo>
                  <a:cubicBezTo>
                    <a:pt x="60" y="2"/>
                    <a:pt x="60" y="2"/>
                    <a:pt x="60" y="2"/>
                  </a:cubicBezTo>
                  <a:cubicBezTo>
                    <a:pt x="62" y="3"/>
                    <a:pt x="63" y="5"/>
                    <a:pt x="63" y="7"/>
                  </a:cubicBezTo>
                  <a:cubicBezTo>
                    <a:pt x="63" y="7"/>
                    <a:pt x="63" y="7"/>
                    <a:pt x="63" y="7"/>
                  </a:cubicBezTo>
                  <a:cubicBezTo>
                    <a:pt x="63" y="8"/>
                    <a:pt x="63" y="8"/>
                    <a:pt x="63" y="9"/>
                  </a:cubicBezTo>
                  <a:cubicBezTo>
                    <a:pt x="63" y="9"/>
                    <a:pt x="63" y="9"/>
                    <a:pt x="63" y="9"/>
                  </a:cubicBezTo>
                  <a:cubicBezTo>
                    <a:pt x="61" y="27"/>
                    <a:pt x="50" y="96"/>
                    <a:pt x="48" y="108"/>
                  </a:cubicBezTo>
                  <a:cubicBezTo>
                    <a:pt x="48" y="108"/>
                    <a:pt x="48" y="108"/>
                    <a:pt x="48" y="108"/>
                  </a:cubicBezTo>
                  <a:cubicBezTo>
                    <a:pt x="62" y="107"/>
                    <a:pt x="62" y="107"/>
                    <a:pt x="62" y="107"/>
                  </a:cubicBezTo>
                  <a:cubicBezTo>
                    <a:pt x="62" y="107"/>
                    <a:pt x="63" y="107"/>
                    <a:pt x="63" y="108"/>
                  </a:cubicBezTo>
                  <a:cubicBezTo>
                    <a:pt x="63" y="108"/>
                    <a:pt x="63" y="108"/>
                    <a:pt x="63" y="108"/>
                  </a:cubicBezTo>
                  <a:cubicBezTo>
                    <a:pt x="63" y="109"/>
                    <a:pt x="63" y="110"/>
                    <a:pt x="62" y="110"/>
                  </a:cubicBezTo>
                  <a:cubicBezTo>
                    <a:pt x="62" y="110"/>
                    <a:pt x="62" y="110"/>
                    <a:pt x="62" y="110"/>
                  </a:cubicBezTo>
                  <a:cubicBezTo>
                    <a:pt x="44" y="112"/>
                    <a:pt x="44" y="112"/>
                    <a:pt x="44" y="112"/>
                  </a:cubicBezTo>
                  <a:cubicBezTo>
                    <a:pt x="44" y="110"/>
                    <a:pt x="44" y="110"/>
                    <a:pt x="44"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0"/>
            <p:cNvSpPr>
              <a:spLocks noEditPoints="1"/>
            </p:cNvSpPr>
            <p:nvPr/>
          </p:nvSpPr>
          <p:spPr bwMode="auto">
            <a:xfrm>
              <a:off x="5940425" y="3879851"/>
              <a:ext cx="355600" cy="611188"/>
            </a:xfrm>
            <a:custGeom>
              <a:avLst/>
              <a:gdLst>
                <a:gd name="T0" fmla="*/ 44 w 67"/>
                <a:gd name="T1" fmla="*/ 114 h 116"/>
                <a:gd name="T2" fmla="*/ 45 w 67"/>
                <a:gd name="T3" fmla="*/ 112 h 116"/>
                <a:gd name="T4" fmla="*/ 46 w 67"/>
                <a:gd name="T5" fmla="*/ 112 h 116"/>
                <a:gd name="T6" fmla="*/ 46 w 67"/>
                <a:gd name="T7" fmla="*/ 112 h 116"/>
                <a:gd name="T8" fmla="*/ 45 w 67"/>
                <a:gd name="T9" fmla="*/ 112 h 116"/>
                <a:gd name="T10" fmla="*/ 60 w 67"/>
                <a:gd name="T11" fmla="*/ 10 h 116"/>
                <a:gd name="T12" fmla="*/ 60 w 67"/>
                <a:gd name="T13" fmla="*/ 10 h 116"/>
                <a:gd name="T14" fmla="*/ 60 w 67"/>
                <a:gd name="T15" fmla="*/ 9 h 116"/>
                <a:gd name="T16" fmla="*/ 60 w 67"/>
                <a:gd name="T17" fmla="*/ 9 h 116"/>
                <a:gd name="T18" fmla="*/ 60 w 67"/>
                <a:gd name="T19" fmla="*/ 8 h 116"/>
                <a:gd name="T20" fmla="*/ 60 w 67"/>
                <a:gd name="T21" fmla="*/ 8 h 116"/>
                <a:gd name="T22" fmla="*/ 55 w 67"/>
                <a:gd name="T23" fmla="*/ 7 h 116"/>
                <a:gd name="T24" fmla="*/ 55 w 67"/>
                <a:gd name="T25" fmla="*/ 7 h 116"/>
                <a:gd name="T26" fmla="*/ 55 w 67"/>
                <a:gd name="T27" fmla="*/ 7 h 116"/>
                <a:gd name="T28" fmla="*/ 26 w 67"/>
                <a:gd name="T29" fmla="*/ 14 h 116"/>
                <a:gd name="T30" fmla="*/ 26 w 67"/>
                <a:gd name="T31" fmla="*/ 14 h 116"/>
                <a:gd name="T32" fmla="*/ 4 w 67"/>
                <a:gd name="T33" fmla="*/ 22 h 116"/>
                <a:gd name="T34" fmla="*/ 4 w 67"/>
                <a:gd name="T35" fmla="*/ 22 h 116"/>
                <a:gd name="T36" fmla="*/ 4 w 67"/>
                <a:gd name="T37" fmla="*/ 22 h 116"/>
                <a:gd name="T38" fmla="*/ 4 w 67"/>
                <a:gd name="T39" fmla="*/ 22 h 116"/>
                <a:gd name="T40" fmla="*/ 0 w 67"/>
                <a:gd name="T41" fmla="*/ 19 h 116"/>
                <a:gd name="T42" fmla="*/ 0 w 67"/>
                <a:gd name="T43" fmla="*/ 19 h 116"/>
                <a:gd name="T44" fmla="*/ 0 w 67"/>
                <a:gd name="T45" fmla="*/ 19 h 116"/>
                <a:gd name="T46" fmla="*/ 0 w 67"/>
                <a:gd name="T47" fmla="*/ 19 h 116"/>
                <a:gd name="T48" fmla="*/ 3 w 67"/>
                <a:gd name="T49" fmla="*/ 15 h 116"/>
                <a:gd name="T50" fmla="*/ 3 w 67"/>
                <a:gd name="T51" fmla="*/ 15 h 116"/>
                <a:gd name="T52" fmla="*/ 3 w 67"/>
                <a:gd name="T53" fmla="*/ 15 h 116"/>
                <a:gd name="T54" fmla="*/ 3 w 67"/>
                <a:gd name="T55" fmla="*/ 15 h 116"/>
                <a:gd name="T56" fmla="*/ 3 w 67"/>
                <a:gd name="T57" fmla="*/ 15 h 116"/>
                <a:gd name="T58" fmla="*/ 3 w 67"/>
                <a:gd name="T59" fmla="*/ 15 h 116"/>
                <a:gd name="T60" fmla="*/ 5 w 67"/>
                <a:gd name="T61" fmla="*/ 15 h 116"/>
                <a:gd name="T62" fmla="*/ 5 w 67"/>
                <a:gd name="T63" fmla="*/ 15 h 116"/>
                <a:gd name="T64" fmla="*/ 9 w 67"/>
                <a:gd name="T65" fmla="*/ 13 h 116"/>
                <a:gd name="T66" fmla="*/ 9 w 67"/>
                <a:gd name="T67" fmla="*/ 13 h 116"/>
                <a:gd name="T68" fmla="*/ 23 w 67"/>
                <a:gd name="T69" fmla="*/ 8 h 116"/>
                <a:gd name="T70" fmla="*/ 23 w 67"/>
                <a:gd name="T71" fmla="*/ 8 h 116"/>
                <a:gd name="T72" fmla="*/ 55 w 67"/>
                <a:gd name="T73" fmla="*/ 0 h 116"/>
                <a:gd name="T74" fmla="*/ 55 w 67"/>
                <a:gd name="T75" fmla="*/ 0 h 116"/>
                <a:gd name="T76" fmla="*/ 63 w 67"/>
                <a:gd name="T77" fmla="*/ 2 h 116"/>
                <a:gd name="T78" fmla="*/ 63 w 67"/>
                <a:gd name="T79" fmla="*/ 2 h 116"/>
                <a:gd name="T80" fmla="*/ 67 w 67"/>
                <a:gd name="T81" fmla="*/ 9 h 116"/>
                <a:gd name="T82" fmla="*/ 67 w 67"/>
                <a:gd name="T83" fmla="*/ 9 h 116"/>
                <a:gd name="T84" fmla="*/ 66 w 67"/>
                <a:gd name="T85" fmla="*/ 9 h 116"/>
                <a:gd name="T86" fmla="*/ 67 w 67"/>
                <a:gd name="T87" fmla="*/ 9 h 116"/>
                <a:gd name="T88" fmla="*/ 67 w 67"/>
                <a:gd name="T89" fmla="*/ 11 h 116"/>
                <a:gd name="T90" fmla="*/ 67 w 67"/>
                <a:gd name="T91" fmla="*/ 11 h 116"/>
                <a:gd name="T92" fmla="*/ 52 w 67"/>
                <a:gd name="T93" fmla="*/ 108 h 116"/>
                <a:gd name="T94" fmla="*/ 52 w 67"/>
                <a:gd name="T95" fmla="*/ 108 h 116"/>
                <a:gd name="T96" fmla="*/ 63 w 67"/>
                <a:gd name="T97" fmla="*/ 107 h 116"/>
                <a:gd name="T98" fmla="*/ 64 w 67"/>
                <a:gd name="T99" fmla="*/ 107 h 116"/>
                <a:gd name="T100" fmla="*/ 64 w 67"/>
                <a:gd name="T101" fmla="*/ 107 h 116"/>
                <a:gd name="T102" fmla="*/ 67 w 67"/>
                <a:gd name="T103" fmla="*/ 110 h 116"/>
                <a:gd name="T104" fmla="*/ 67 w 67"/>
                <a:gd name="T105" fmla="*/ 110 h 116"/>
                <a:gd name="T106" fmla="*/ 67 w 67"/>
                <a:gd name="T107" fmla="*/ 110 h 116"/>
                <a:gd name="T108" fmla="*/ 67 w 67"/>
                <a:gd name="T109" fmla="*/ 110 h 116"/>
                <a:gd name="T110" fmla="*/ 64 w 67"/>
                <a:gd name="T111" fmla="*/ 114 h 116"/>
                <a:gd name="T112" fmla="*/ 64 w 67"/>
                <a:gd name="T113" fmla="*/ 114 h 116"/>
                <a:gd name="T114" fmla="*/ 44 w 67"/>
                <a:gd name="T115" fmla="*/ 116 h 116"/>
                <a:gd name="T116" fmla="*/ 44 w 67"/>
                <a:gd name="T117" fmla="*/ 114 h 116"/>
                <a:gd name="T118" fmla="*/ 3 w 67"/>
                <a:gd name="T119" fmla="*/ 15 h 116"/>
                <a:gd name="T120" fmla="*/ 3 w 67"/>
                <a:gd name="T121" fmla="*/ 15 h 116"/>
                <a:gd name="T122" fmla="*/ 3 w 67"/>
                <a:gd name="T123" fmla="*/ 15 h 116"/>
                <a:gd name="T124" fmla="*/ 3 w 67"/>
                <a:gd name="T125"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116">
                  <a:moveTo>
                    <a:pt x="44" y="114"/>
                  </a:moveTo>
                  <a:cubicBezTo>
                    <a:pt x="45" y="112"/>
                    <a:pt x="45" y="112"/>
                    <a:pt x="45" y="112"/>
                  </a:cubicBezTo>
                  <a:cubicBezTo>
                    <a:pt x="46" y="112"/>
                    <a:pt x="46" y="112"/>
                    <a:pt x="46" y="112"/>
                  </a:cubicBezTo>
                  <a:cubicBezTo>
                    <a:pt x="46" y="112"/>
                    <a:pt x="46" y="112"/>
                    <a:pt x="46" y="112"/>
                  </a:cubicBezTo>
                  <a:cubicBezTo>
                    <a:pt x="45" y="112"/>
                    <a:pt x="45" y="112"/>
                    <a:pt x="45" y="112"/>
                  </a:cubicBezTo>
                  <a:cubicBezTo>
                    <a:pt x="45" y="112"/>
                    <a:pt x="57" y="30"/>
                    <a:pt x="60" y="10"/>
                  </a:cubicBezTo>
                  <a:cubicBezTo>
                    <a:pt x="60" y="10"/>
                    <a:pt x="60" y="10"/>
                    <a:pt x="60" y="10"/>
                  </a:cubicBezTo>
                  <a:cubicBezTo>
                    <a:pt x="60" y="10"/>
                    <a:pt x="60" y="10"/>
                    <a:pt x="60" y="9"/>
                  </a:cubicBezTo>
                  <a:cubicBezTo>
                    <a:pt x="60" y="9"/>
                    <a:pt x="60" y="9"/>
                    <a:pt x="60" y="9"/>
                  </a:cubicBezTo>
                  <a:cubicBezTo>
                    <a:pt x="60" y="8"/>
                    <a:pt x="60" y="8"/>
                    <a:pt x="60" y="8"/>
                  </a:cubicBezTo>
                  <a:cubicBezTo>
                    <a:pt x="60" y="8"/>
                    <a:pt x="60" y="8"/>
                    <a:pt x="60" y="8"/>
                  </a:cubicBezTo>
                  <a:cubicBezTo>
                    <a:pt x="59" y="8"/>
                    <a:pt x="57" y="7"/>
                    <a:pt x="55" y="7"/>
                  </a:cubicBezTo>
                  <a:cubicBezTo>
                    <a:pt x="55" y="7"/>
                    <a:pt x="55" y="7"/>
                    <a:pt x="55" y="7"/>
                  </a:cubicBezTo>
                  <a:cubicBezTo>
                    <a:pt x="55" y="7"/>
                    <a:pt x="55" y="7"/>
                    <a:pt x="55" y="7"/>
                  </a:cubicBezTo>
                  <a:cubicBezTo>
                    <a:pt x="48" y="7"/>
                    <a:pt x="36" y="11"/>
                    <a:pt x="26" y="14"/>
                  </a:cubicBezTo>
                  <a:cubicBezTo>
                    <a:pt x="26" y="14"/>
                    <a:pt x="26" y="14"/>
                    <a:pt x="26" y="14"/>
                  </a:cubicBezTo>
                  <a:cubicBezTo>
                    <a:pt x="15" y="18"/>
                    <a:pt x="7" y="22"/>
                    <a:pt x="4" y="22"/>
                  </a:cubicBezTo>
                  <a:cubicBezTo>
                    <a:pt x="4" y="22"/>
                    <a:pt x="4" y="22"/>
                    <a:pt x="4" y="22"/>
                  </a:cubicBezTo>
                  <a:cubicBezTo>
                    <a:pt x="4" y="22"/>
                    <a:pt x="4" y="22"/>
                    <a:pt x="4" y="22"/>
                  </a:cubicBezTo>
                  <a:cubicBezTo>
                    <a:pt x="4" y="22"/>
                    <a:pt x="4" y="22"/>
                    <a:pt x="4" y="22"/>
                  </a:cubicBezTo>
                  <a:cubicBezTo>
                    <a:pt x="2" y="22"/>
                    <a:pt x="0" y="21"/>
                    <a:pt x="0" y="19"/>
                  </a:cubicBezTo>
                  <a:cubicBezTo>
                    <a:pt x="0" y="19"/>
                    <a:pt x="0" y="19"/>
                    <a:pt x="0" y="19"/>
                  </a:cubicBezTo>
                  <a:cubicBezTo>
                    <a:pt x="0" y="19"/>
                    <a:pt x="0" y="19"/>
                    <a:pt x="0" y="19"/>
                  </a:cubicBezTo>
                  <a:cubicBezTo>
                    <a:pt x="0" y="19"/>
                    <a:pt x="0" y="19"/>
                    <a:pt x="0" y="19"/>
                  </a:cubicBezTo>
                  <a:cubicBezTo>
                    <a:pt x="0" y="17"/>
                    <a:pt x="1" y="16"/>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4" y="15"/>
                    <a:pt x="4" y="15"/>
                    <a:pt x="5" y="15"/>
                  </a:cubicBezTo>
                  <a:cubicBezTo>
                    <a:pt x="5" y="15"/>
                    <a:pt x="5" y="15"/>
                    <a:pt x="5" y="15"/>
                  </a:cubicBezTo>
                  <a:cubicBezTo>
                    <a:pt x="6" y="14"/>
                    <a:pt x="7" y="14"/>
                    <a:pt x="9" y="13"/>
                  </a:cubicBezTo>
                  <a:cubicBezTo>
                    <a:pt x="9" y="13"/>
                    <a:pt x="9" y="13"/>
                    <a:pt x="9" y="13"/>
                  </a:cubicBezTo>
                  <a:cubicBezTo>
                    <a:pt x="13" y="12"/>
                    <a:pt x="18" y="10"/>
                    <a:pt x="23" y="8"/>
                  </a:cubicBezTo>
                  <a:cubicBezTo>
                    <a:pt x="23" y="8"/>
                    <a:pt x="23" y="8"/>
                    <a:pt x="23" y="8"/>
                  </a:cubicBezTo>
                  <a:cubicBezTo>
                    <a:pt x="34" y="4"/>
                    <a:pt x="46" y="0"/>
                    <a:pt x="55" y="0"/>
                  </a:cubicBezTo>
                  <a:cubicBezTo>
                    <a:pt x="55" y="0"/>
                    <a:pt x="55" y="0"/>
                    <a:pt x="55" y="0"/>
                  </a:cubicBezTo>
                  <a:cubicBezTo>
                    <a:pt x="58" y="0"/>
                    <a:pt x="61" y="0"/>
                    <a:pt x="63" y="2"/>
                  </a:cubicBezTo>
                  <a:cubicBezTo>
                    <a:pt x="63" y="2"/>
                    <a:pt x="63" y="2"/>
                    <a:pt x="63" y="2"/>
                  </a:cubicBezTo>
                  <a:cubicBezTo>
                    <a:pt x="66" y="3"/>
                    <a:pt x="67" y="6"/>
                    <a:pt x="67" y="9"/>
                  </a:cubicBezTo>
                  <a:cubicBezTo>
                    <a:pt x="67" y="9"/>
                    <a:pt x="67" y="9"/>
                    <a:pt x="67" y="9"/>
                  </a:cubicBezTo>
                  <a:cubicBezTo>
                    <a:pt x="66" y="9"/>
                    <a:pt x="66" y="9"/>
                    <a:pt x="66" y="9"/>
                  </a:cubicBezTo>
                  <a:cubicBezTo>
                    <a:pt x="67" y="9"/>
                    <a:pt x="67" y="9"/>
                    <a:pt x="67" y="9"/>
                  </a:cubicBezTo>
                  <a:cubicBezTo>
                    <a:pt x="67" y="10"/>
                    <a:pt x="67" y="11"/>
                    <a:pt x="67" y="11"/>
                  </a:cubicBezTo>
                  <a:cubicBezTo>
                    <a:pt x="67" y="11"/>
                    <a:pt x="67" y="11"/>
                    <a:pt x="67" y="11"/>
                  </a:cubicBezTo>
                  <a:cubicBezTo>
                    <a:pt x="65" y="28"/>
                    <a:pt x="55" y="91"/>
                    <a:pt x="52" y="108"/>
                  </a:cubicBezTo>
                  <a:cubicBezTo>
                    <a:pt x="52" y="108"/>
                    <a:pt x="52" y="108"/>
                    <a:pt x="52" y="108"/>
                  </a:cubicBezTo>
                  <a:cubicBezTo>
                    <a:pt x="63" y="107"/>
                    <a:pt x="63" y="107"/>
                    <a:pt x="63" y="107"/>
                  </a:cubicBezTo>
                  <a:cubicBezTo>
                    <a:pt x="63" y="107"/>
                    <a:pt x="64" y="107"/>
                    <a:pt x="64" y="107"/>
                  </a:cubicBezTo>
                  <a:cubicBezTo>
                    <a:pt x="64" y="107"/>
                    <a:pt x="64" y="107"/>
                    <a:pt x="64" y="107"/>
                  </a:cubicBezTo>
                  <a:cubicBezTo>
                    <a:pt x="66" y="107"/>
                    <a:pt x="67" y="108"/>
                    <a:pt x="67" y="110"/>
                  </a:cubicBezTo>
                  <a:cubicBezTo>
                    <a:pt x="67" y="110"/>
                    <a:pt x="67" y="110"/>
                    <a:pt x="67" y="110"/>
                  </a:cubicBezTo>
                  <a:cubicBezTo>
                    <a:pt x="67" y="110"/>
                    <a:pt x="67" y="110"/>
                    <a:pt x="67" y="110"/>
                  </a:cubicBezTo>
                  <a:cubicBezTo>
                    <a:pt x="67" y="110"/>
                    <a:pt x="67" y="110"/>
                    <a:pt x="67" y="110"/>
                  </a:cubicBezTo>
                  <a:cubicBezTo>
                    <a:pt x="67" y="112"/>
                    <a:pt x="66" y="114"/>
                    <a:pt x="64" y="114"/>
                  </a:cubicBezTo>
                  <a:cubicBezTo>
                    <a:pt x="64" y="114"/>
                    <a:pt x="64" y="114"/>
                    <a:pt x="64" y="114"/>
                  </a:cubicBezTo>
                  <a:cubicBezTo>
                    <a:pt x="44" y="116"/>
                    <a:pt x="44" y="116"/>
                    <a:pt x="44" y="116"/>
                  </a:cubicBezTo>
                  <a:cubicBezTo>
                    <a:pt x="44" y="114"/>
                    <a:pt x="44" y="114"/>
                    <a:pt x="44" y="114"/>
                  </a:cubicBezTo>
                  <a:close/>
                  <a:moveTo>
                    <a:pt x="3" y="15"/>
                  </a:moveTo>
                  <a:cubicBezTo>
                    <a:pt x="3" y="15"/>
                    <a:pt x="3" y="15"/>
                    <a:pt x="3" y="15"/>
                  </a:cubicBez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任意多边形 7"/>
          <p:cNvSpPr/>
          <p:nvPr>
            <p:custDataLst>
              <p:tags r:id="rId1"/>
            </p:custDataLst>
          </p:nvPr>
        </p:nvSpPr>
        <p:spPr>
          <a:xfrm flipH="1">
            <a:off x="2775585" y="800860"/>
            <a:ext cx="3375394" cy="105711"/>
          </a:xfrm>
          <a:custGeom>
            <a:avLst/>
            <a:gdLst>
              <a:gd name="connsiteX0" fmla="*/ 0 w 3556000"/>
              <a:gd name="connsiteY0" fmla="*/ 0 h 220464"/>
              <a:gd name="connsiteX1" fmla="*/ 304800 w 3556000"/>
              <a:gd name="connsiteY1" fmla="*/ 215900 h 220464"/>
              <a:gd name="connsiteX2" fmla="*/ 1168400 w 3556000"/>
              <a:gd name="connsiteY2" fmla="*/ 152400 h 220464"/>
              <a:gd name="connsiteX3" fmla="*/ 2590800 w 3556000"/>
              <a:gd name="connsiteY3" fmla="*/ 38100 h 220464"/>
              <a:gd name="connsiteX4" fmla="*/ 3556000 w 3556000"/>
              <a:gd name="connsiteY4" fmla="*/ 165100 h 22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000" h="220464">
                <a:moveTo>
                  <a:pt x="0" y="0"/>
                </a:moveTo>
                <a:cubicBezTo>
                  <a:pt x="55033" y="95250"/>
                  <a:pt x="110067" y="190500"/>
                  <a:pt x="304800" y="215900"/>
                </a:cubicBezTo>
                <a:cubicBezTo>
                  <a:pt x="499533" y="241300"/>
                  <a:pt x="1168400" y="152400"/>
                  <a:pt x="1168400" y="152400"/>
                </a:cubicBezTo>
                <a:cubicBezTo>
                  <a:pt x="1549400" y="122767"/>
                  <a:pt x="2192867" y="35983"/>
                  <a:pt x="2590800" y="38100"/>
                </a:cubicBezTo>
                <a:cubicBezTo>
                  <a:pt x="2988733" y="40217"/>
                  <a:pt x="3272366" y="102658"/>
                  <a:pt x="3556000" y="165100"/>
                </a:cubicBezTo>
              </a:path>
            </a:pathLst>
          </a:cu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tx1"/>
              </a:solidFill>
              <a:latin typeface="+mn-ea"/>
            </a:endParaRPr>
          </a:p>
        </p:txBody>
      </p:sp>
      <p:pic>
        <p:nvPicPr>
          <p:cNvPr id="96" name="图片 95"/>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83392" y="10759"/>
            <a:ext cx="983409" cy="904816"/>
          </a:xfrm>
          <a:prstGeom prst="rect">
            <a:avLst/>
          </a:prstGeom>
        </p:spPr>
      </p:pic>
      <p:sp>
        <p:nvSpPr>
          <p:cNvPr id="3" name="文本框 2"/>
          <p:cNvSpPr txBox="1"/>
          <p:nvPr/>
        </p:nvSpPr>
        <p:spPr>
          <a:xfrm>
            <a:off x="1242060" y="1113790"/>
            <a:ext cx="6910070" cy="922020"/>
          </a:xfrm>
          <a:prstGeom prst="rect">
            <a:avLst/>
          </a:prstGeom>
          <a:noFill/>
        </p:spPr>
        <p:txBody>
          <a:bodyPr wrap="square" rtlCol="0" anchor="t">
            <a:spAutoFit/>
          </a:bodyPr>
          <a:p>
            <a:r>
              <a:rPr lang="zh-CN" altLang="en-US" b="1">
                <a:solidFill>
                  <a:srgbClr val="FF0000"/>
                </a:solidFill>
              </a:rPr>
              <a:t>模板方法模式：</a:t>
            </a:r>
            <a:r>
              <a:rPr lang="zh-CN" altLang="en-US"/>
              <a:t>用于</a:t>
            </a:r>
            <a:r>
              <a:rPr lang="zh-CN" altLang="en-US">
                <a:solidFill>
                  <a:srgbClr val="FF0000"/>
                </a:solidFill>
              </a:rPr>
              <a:t>定义一个操作中算法的骨架</a:t>
            </a:r>
            <a:r>
              <a:rPr lang="zh-CN" altLang="en-US"/>
              <a:t>，而将一些步骤延迟到子类中。模板方法模式</a:t>
            </a:r>
            <a:r>
              <a:rPr lang="zh-CN" altLang="en-US">
                <a:solidFill>
                  <a:srgbClr val="FF0000"/>
                </a:solidFill>
              </a:rPr>
              <a:t>使得子类可以不改变一个算法的结构即可重定义该算法的某些特定步骤</a:t>
            </a:r>
            <a:r>
              <a:rPr lang="zh-CN" altLang="en-US"/>
              <a:t>，它是一种类行为型模式</a:t>
            </a:r>
            <a:endParaRPr lang="zh-CN" altLang="en-US"/>
          </a:p>
        </p:txBody>
      </p:sp>
      <p:sp>
        <p:nvSpPr>
          <p:cNvPr id="5" name="文本框 4"/>
          <p:cNvSpPr txBox="1"/>
          <p:nvPr/>
        </p:nvSpPr>
        <p:spPr>
          <a:xfrm>
            <a:off x="1351915" y="2343150"/>
            <a:ext cx="1325880" cy="368300"/>
          </a:xfrm>
          <a:prstGeom prst="rect">
            <a:avLst/>
          </a:prstGeom>
          <a:noFill/>
        </p:spPr>
        <p:txBody>
          <a:bodyPr wrap="none" rtlCol="0" anchor="t">
            <a:spAutoFit/>
          </a:bodyPr>
          <a:p>
            <a:pPr algn="ctr"/>
            <a:r>
              <a:rPr lang="zh-CN" altLang="en-US" b="1" dirty="0">
                <a:latin typeface="微软雅黑" panose="020B0503020204020204" charset="-122"/>
                <a:ea typeface="微软雅黑" panose="020B0503020204020204" charset="-122"/>
                <a:sym typeface="+mn-ea"/>
              </a:rPr>
              <a:t>适用场景：</a:t>
            </a:r>
            <a:endParaRPr lang="zh-CN" altLang="en-US"/>
          </a:p>
        </p:txBody>
      </p:sp>
      <p:sp>
        <p:nvSpPr>
          <p:cNvPr id="6" name="文本框 5"/>
          <p:cNvSpPr txBox="1"/>
          <p:nvPr/>
        </p:nvSpPr>
        <p:spPr>
          <a:xfrm>
            <a:off x="2188845" y="2809240"/>
            <a:ext cx="5326380" cy="1476375"/>
          </a:xfrm>
          <a:prstGeom prst="rect">
            <a:avLst/>
          </a:prstGeom>
          <a:noFill/>
        </p:spPr>
        <p:txBody>
          <a:bodyPr wrap="square" rtlCol="0" anchor="t">
            <a:spAutoFit/>
          </a:bodyPr>
          <a:p>
            <a:r>
              <a:rPr lang="zh-CN" altLang="en-US"/>
              <a:t>　　1、当要完成一件事情，它有固定的程序流程，但某些步骤是自定义的，使用模板方法。</a:t>
            </a:r>
            <a:endParaRPr lang="zh-CN" altLang="en-US"/>
          </a:p>
          <a:p>
            <a:endParaRPr lang="zh-CN" altLang="en-US"/>
          </a:p>
          <a:p>
            <a:r>
              <a:rPr lang="zh-CN" altLang="en-US"/>
              <a:t>　　2、当需要创建框架时，在超类中提供一个基础的方法，达到代码的复用，并允许子类指定行为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091180" y="259080"/>
            <a:ext cx="2961640" cy="460375"/>
            <a:chOff x="327528" y="3499987"/>
            <a:chExt cx="2961497" cy="981160"/>
          </a:xfrm>
        </p:grpSpPr>
        <p:sp>
          <p:nvSpPr>
            <p:cNvPr id="15" name="文本框 14"/>
            <p:cNvSpPr txBox="1">
              <a:spLocks noChangeArrowheads="1"/>
            </p:cNvSpPr>
            <p:nvPr/>
          </p:nvSpPr>
          <p:spPr bwMode="auto">
            <a:xfrm>
              <a:off x="327528" y="3499987"/>
              <a:ext cx="2961497" cy="981160"/>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400" b="1" dirty="0">
                  <a:latin typeface="微软雅黑" panose="020B0503020204020204" charset="-122"/>
                  <a:ea typeface="微软雅黑" panose="020B0503020204020204" charset="-122"/>
                  <a:sym typeface="+mn-ea"/>
                </a:rPr>
                <a:t>模板方法模式</a:t>
              </a:r>
              <a:endParaRPr lang="zh-CN" altLang="en-US" sz="2400" b="1" dirty="0">
                <a:latin typeface="微软雅黑" panose="020B0503020204020204" charset="-122"/>
                <a:ea typeface="微软雅黑" panose="020B0503020204020204" charset="-122"/>
              </a:endParaRPr>
            </a:p>
          </p:txBody>
        </p:sp>
        <p:sp>
          <p:nvSpPr>
            <p:cNvPr id="16" name="矩形 15"/>
            <p:cNvSpPr/>
            <p:nvPr/>
          </p:nvSpPr>
          <p:spPr>
            <a:xfrm>
              <a:off x="438734" y="3781696"/>
              <a:ext cx="2850291" cy="307777"/>
            </a:xfrm>
            <a:prstGeom prst="rect">
              <a:avLst/>
            </a:prstGeom>
          </p:spPr>
          <p:txBody>
            <a:bodyPr wrap="square">
              <a:spAutoFit/>
            </a:bodyPr>
            <a:lstStyle/>
            <a:p>
              <a:pPr algn="ctr"/>
              <a:endParaRPr lang="zh-CN" altLang="en-US" sz="1400" dirty="0">
                <a:latin typeface="+mn-ea"/>
              </a:endParaRPr>
            </a:p>
          </p:txBody>
        </p:sp>
      </p:grpSp>
      <p:sp>
        <p:nvSpPr>
          <p:cNvPr id="38" name="任意多边形 7"/>
          <p:cNvSpPr/>
          <p:nvPr>
            <p:custDataLst>
              <p:tags r:id="rId1"/>
            </p:custDataLst>
          </p:nvPr>
        </p:nvSpPr>
        <p:spPr>
          <a:xfrm flipH="1">
            <a:off x="2775585" y="800860"/>
            <a:ext cx="3375394" cy="105711"/>
          </a:xfrm>
          <a:custGeom>
            <a:avLst/>
            <a:gdLst>
              <a:gd name="connsiteX0" fmla="*/ 0 w 3556000"/>
              <a:gd name="connsiteY0" fmla="*/ 0 h 220464"/>
              <a:gd name="connsiteX1" fmla="*/ 304800 w 3556000"/>
              <a:gd name="connsiteY1" fmla="*/ 215900 h 220464"/>
              <a:gd name="connsiteX2" fmla="*/ 1168400 w 3556000"/>
              <a:gd name="connsiteY2" fmla="*/ 152400 h 220464"/>
              <a:gd name="connsiteX3" fmla="*/ 2590800 w 3556000"/>
              <a:gd name="connsiteY3" fmla="*/ 38100 h 220464"/>
              <a:gd name="connsiteX4" fmla="*/ 3556000 w 3556000"/>
              <a:gd name="connsiteY4" fmla="*/ 165100 h 22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000" h="220464">
                <a:moveTo>
                  <a:pt x="0" y="0"/>
                </a:moveTo>
                <a:cubicBezTo>
                  <a:pt x="55033" y="95250"/>
                  <a:pt x="110067" y="190500"/>
                  <a:pt x="304800" y="215900"/>
                </a:cubicBezTo>
                <a:cubicBezTo>
                  <a:pt x="499533" y="241300"/>
                  <a:pt x="1168400" y="152400"/>
                  <a:pt x="1168400" y="152400"/>
                </a:cubicBezTo>
                <a:cubicBezTo>
                  <a:pt x="1549400" y="122767"/>
                  <a:pt x="2192867" y="35983"/>
                  <a:pt x="2590800" y="38100"/>
                </a:cubicBezTo>
                <a:cubicBezTo>
                  <a:pt x="2988733" y="40217"/>
                  <a:pt x="3272366" y="102658"/>
                  <a:pt x="3556000" y="165100"/>
                </a:cubicBezTo>
              </a:path>
            </a:pathLst>
          </a:cu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tx1"/>
              </a:solidFill>
              <a:latin typeface="+mn-ea"/>
            </a:endParaRPr>
          </a:p>
        </p:txBody>
      </p:sp>
      <p:pic>
        <p:nvPicPr>
          <p:cNvPr id="39" name="图片 38"/>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83392" y="10759"/>
            <a:ext cx="983409" cy="904816"/>
          </a:xfrm>
          <a:prstGeom prst="rect">
            <a:avLst/>
          </a:prstGeom>
        </p:spPr>
      </p:pic>
      <p:pic>
        <p:nvPicPr>
          <p:cNvPr id="4" name="图片 3"/>
          <p:cNvPicPr>
            <a:picLocks noChangeAspect="1"/>
          </p:cNvPicPr>
          <p:nvPr/>
        </p:nvPicPr>
        <p:blipFill>
          <a:blip r:embed="rId4"/>
          <a:stretch>
            <a:fillRect/>
          </a:stretch>
        </p:blipFill>
        <p:spPr>
          <a:xfrm>
            <a:off x="130175" y="1078865"/>
            <a:ext cx="5009515" cy="3596640"/>
          </a:xfrm>
          <a:prstGeom prst="rect">
            <a:avLst/>
          </a:prstGeom>
        </p:spPr>
      </p:pic>
      <p:sp>
        <p:nvSpPr>
          <p:cNvPr id="5" name="文本框 4"/>
          <p:cNvSpPr txBox="1"/>
          <p:nvPr/>
        </p:nvSpPr>
        <p:spPr>
          <a:xfrm>
            <a:off x="4885055" y="1377315"/>
            <a:ext cx="4139565" cy="2861310"/>
          </a:xfrm>
          <a:prstGeom prst="rect">
            <a:avLst/>
          </a:prstGeom>
          <a:noFill/>
        </p:spPr>
        <p:txBody>
          <a:bodyPr wrap="square" rtlCol="0" anchor="t">
            <a:spAutoFit/>
          </a:bodyPr>
          <a:p>
            <a:r>
              <a:rPr lang="zh-CN" altLang="en-US"/>
              <a:t> AbstractClass定义一系列抽象的基本操作；子类可以重定义并实现一个算法的各个步骤。在 Abstract Class中实现了一个模板方法，在模板方法中定义了一个算法的骨架，此模板方法可以调用定义在AbstractClass中的方法或其他对象中的方法; </a:t>
            </a:r>
            <a:endParaRPr lang="zh-CN" altLang="en-US"/>
          </a:p>
          <a:p>
            <a:endParaRPr lang="zh-CN" altLang="en-US"/>
          </a:p>
          <a:p>
            <a:r>
              <a:rPr lang="zh-CN" altLang="en-US"/>
              <a:t>ConcreteClass表示具体子类，它实现基本操作以完成子类特定算法的步骤。</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091252" y="276048"/>
            <a:ext cx="3010392" cy="630126"/>
            <a:chOff x="327528" y="3499987"/>
            <a:chExt cx="3010392" cy="630126"/>
          </a:xfrm>
        </p:grpSpPr>
        <p:sp>
          <p:nvSpPr>
            <p:cNvPr id="15" name="文本框 14"/>
            <p:cNvSpPr txBox="1">
              <a:spLocks noChangeArrowheads="1"/>
            </p:cNvSpPr>
            <p:nvPr/>
          </p:nvSpPr>
          <p:spPr bwMode="auto">
            <a:xfrm>
              <a:off x="327528" y="3499987"/>
              <a:ext cx="2961497" cy="4603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400" b="1" dirty="0">
                  <a:latin typeface="微软雅黑" panose="020B0503020204020204" charset="-122"/>
                  <a:ea typeface="微软雅黑" panose="020B0503020204020204" charset="-122"/>
                  <a:sym typeface="+mn-ea"/>
                </a:rPr>
                <a:t>模板方法模式</a:t>
              </a:r>
              <a:endParaRPr lang="zh-CN" altLang="en-US" sz="2400" b="1" dirty="0">
                <a:latin typeface="微软雅黑" panose="020B0503020204020204" charset="-122"/>
                <a:ea typeface="微软雅黑" panose="020B0503020204020204" charset="-122"/>
              </a:endParaRPr>
            </a:p>
          </p:txBody>
        </p:sp>
        <p:sp>
          <p:nvSpPr>
            <p:cNvPr id="16" name="矩形 15"/>
            <p:cNvSpPr/>
            <p:nvPr/>
          </p:nvSpPr>
          <p:spPr>
            <a:xfrm>
              <a:off x="487629" y="3822336"/>
              <a:ext cx="2850291" cy="307777"/>
            </a:xfrm>
            <a:prstGeom prst="rect">
              <a:avLst/>
            </a:prstGeom>
          </p:spPr>
          <p:txBody>
            <a:bodyPr wrap="square">
              <a:spAutoFit/>
            </a:bodyPr>
            <a:lstStyle/>
            <a:p>
              <a:pPr algn="ctr"/>
              <a:endParaRPr lang="zh-CN" altLang="en-US" sz="1400" dirty="0">
                <a:latin typeface="微软雅黑" panose="020B0503020204020204" charset="-122"/>
                <a:ea typeface="微软雅黑" panose="020B0503020204020204" charset="-122"/>
              </a:endParaRPr>
            </a:p>
          </p:txBody>
        </p:sp>
      </p:grpSp>
      <p:sp>
        <p:nvSpPr>
          <p:cNvPr id="101" name="任意多边形 7"/>
          <p:cNvSpPr/>
          <p:nvPr>
            <p:custDataLst>
              <p:tags r:id="rId1"/>
            </p:custDataLst>
          </p:nvPr>
        </p:nvSpPr>
        <p:spPr>
          <a:xfrm flipH="1">
            <a:off x="2775585" y="800860"/>
            <a:ext cx="3375394" cy="105711"/>
          </a:xfrm>
          <a:custGeom>
            <a:avLst/>
            <a:gdLst>
              <a:gd name="connsiteX0" fmla="*/ 0 w 3556000"/>
              <a:gd name="connsiteY0" fmla="*/ 0 h 220464"/>
              <a:gd name="connsiteX1" fmla="*/ 304800 w 3556000"/>
              <a:gd name="connsiteY1" fmla="*/ 215900 h 220464"/>
              <a:gd name="connsiteX2" fmla="*/ 1168400 w 3556000"/>
              <a:gd name="connsiteY2" fmla="*/ 152400 h 220464"/>
              <a:gd name="connsiteX3" fmla="*/ 2590800 w 3556000"/>
              <a:gd name="connsiteY3" fmla="*/ 38100 h 220464"/>
              <a:gd name="connsiteX4" fmla="*/ 3556000 w 3556000"/>
              <a:gd name="connsiteY4" fmla="*/ 165100 h 22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000" h="220464">
                <a:moveTo>
                  <a:pt x="0" y="0"/>
                </a:moveTo>
                <a:cubicBezTo>
                  <a:pt x="55033" y="95250"/>
                  <a:pt x="110067" y="190500"/>
                  <a:pt x="304800" y="215900"/>
                </a:cubicBezTo>
                <a:cubicBezTo>
                  <a:pt x="499533" y="241300"/>
                  <a:pt x="1168400" y="152400"/>
                  <a:pt x="1168400" y="152400"/>
                </a:cubicBezTo>
                <a:cubicBezTo>
                  <a:pt x="1549400" y="122767"/>
                  <a:pt x="2192867" y="35983"/>
                  <a:pt x="2590800" y="38100"/>
                </a:cubicBezTo>
                <a:cubicBezTo>
                  <a:pt x="2988733" y="40217"/>
                  <a:pt x="3272366" y="102658"/>
                  <a:pt x="3556000" y="165100"/>
                </a:cubicBezTo>
              </a:path>
            </a:pathLst>
          </a:cu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tx1"/>
              </a:solidFill>
              <a:latin typeface="+mn-ea"/>
            </a:endParaRPr>
          </a:p>
        </p:txBody>
      </p:sp>
      <p:pic>
        <p:nvPicPr>
          <p:cNvPr id="102" name="图片 101"/>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83392" y="10759"/>
            <a:ext cx="983409" cy="904816"/>
          </a:xfrm>
          <a:prstGeom prst="rect">
            <a:avLst/>
          </a:prstGeom>
        </p:spPr>
      </p:pic>
      <p:sp>
        <p:nvSpPr>
          <p:cNvPr id="5" name="文本框 4"/>
          <p:cNvSpPr txBox="1"/>
          <p:nvPr/>
        </p:nvSpPr>
        <p:spPr>
          <a:xfrm>
            <a:off x="525145" y="1035685"/>
            <a:ext cx="868680" cy="368300"/>
          </a:xfrm>
          <a:prstGeom prst="rect">
            <a:avLst/>
          </a:prstGeom>
          <a:noFill/>
        </p:spPr>
        <p:txBody>
          <a:bodyPr wrap="none" rtlCol="0" anchor="t">
            <a:spAutoFit/>
          </a:bodyPr>
          <a:p>
            <a:pPr algn="ctr"/>
            <a:r>
              <a:rPr lang="zh-CN" altLang="en-US" b="1" dirty="0">
                <a:latin typeface="微软雅黑" panose="020B0503020204020204" charset="-122"/>
                <a:ea typeface="微软雅黑" panose="020B0503020204020204" charset="-122"/>
                <a:sym typeface="+mn-ea"/>
              </a:rPr>
              <a:t>优点：</a:t>
            </a:r>
            <a:endParaRPr lang="zh-CN" altLang="en-US"/>
          </a:p>
        </p:txBody>
      </p:sp>
      <p:sp>
        <p:nvSpPr>
          <p:cNvPr id="6" name="文本框 5"/>
          <p:cNvSpPr txBox="1"/>
          <p:nvPr/>
        </p:nvSpPr>
        <p:spPr>
          <a:xfrm>
            <a:off x="1393825" y="1035685"/>
            <a:ext cx="6356350" cy="2306955"/>
          </a:xfrm>
          <a:prstGeom prst="rect">
            <a:avLst/>
          </a:prstGeom>
          <a:noFill/>
        </p:spPr>
        <p:txBody>
          <a:bodyPr wrap="square" rtlCol="0" anchor="t">
            <a:spAutoFit/>
          </a:bodyPr>
          <a:p>
            <a:pPr marL="285750" indent="-285750">
              <a:buFont typeface="Wingdings" panose="05000000000000000000" charset="0"/>
              <a:buChar char="Ø"/>
            </a:pPr>
            <a:r>
              <a:rPr lang="zh-CN" altLang="en-US"/>
              <a:t>子类定义详细的处理算法时不会改变算法的结构;</a:t>
            </a:r>
            <a:endParaRPr lang="zh-CN" altLang="en-US"/>
          </a:p>
          <a:p>
            <a:pPr marL="285750" indent="-285750">
              <a:buFont typeface="Wingdings" panose="05000000000000000000" charset="0"/>
              <a:buChar char="Ø"/>
            </a:pPr>
            <a:r>
              <a:rPr lang="zh-CN" altLang="en-US"/>
              <a:t>是一种代码复用的基本技术，在类库设计中尤为重要，可以用于提取类库中的公共行为;</a:t>
            </a:r>
            <a:endParaRPr lang="zh-CN" altLang="en-US"/>
          </a:p>
          <a:p>
            <a:pPr marL="285750" indent="-285750">
              <a:buFont typeface="Wingdings" panose="05000000000000000000" charset="0"/>
              <a:buChar char="Ø"/>
            </a:pPr>
            <a:r>
              <a:rPr lang="zh-CN" altLang="en-US"/>
              <a:t>它体现了一种反向的控制结构，即一个父类调用一个子类的操作，而不是相反的调用；</a:t>
            </a:r>
            <a:endParaRPr lang="zh-CN" altLang="en-US"/>
          </a:p>
          <a:p>
            <a:pPr marL="285750" indent="-285750">
              <a:buFont typeface="Wingdings" panose="05000000000000000000" charset="0"/>
              <a:buChar char="Ø"/>
            </a:pPr>
            <a:r>
              <a:rPr lang="zh-CN" altLang="en-US"/>
              <a:t>最大化代码复用，父类的模板方法和已实现的某些步骤会被子类继承而直接使用；</a:t>
            </a:r>
            <a:endParaRPr lang="zh-CN" altLang="en-US"/>
          </a:p>
          <a:p>
            <a:pPr marL="285750" indent="-285750">
              <a:buFont typeface="Wingdings" panose="05000000000000000000" charset="0"/>
              <a:buChar char="Ø"/>
            </a:pPr>
            <a:r>
              <a:rPr lang="zh-CN" altLang="en-US"/>
              <a:t>提供了一个基本框架，容易扩展子类。</a:t>
            </a:r>
            <a:endParaRPr lang="zh-CN" altLang="en-US"/>
          </a:p>
        </p:txBody>
      </p:sp>
      <p:sp>
        <p:nvSpPr>
          <p:cNvPr id="7" name="文本框 6"/>
          <p:cNvSpPr txBox="1"/>
          <p:nvPr/>
        </p:nvSpPr>
        <p:spPr>
          <a:xfrm>
            <a:off x="1479550" y="3420110"/>
            <a:ext cx="6142990" cy="922020"/>
          </a:xfrm>
          <a:prstGeom prst="rect">
            <a:avLst/>
          </a:prstGeom>
          <a:noFill/>
        </p:spPr>
        <p:txBody>
          <a:bodyPr wrap="square" rtlCol="0" anchor="t">
            <a:spAutoFit/>
          </a:bodyPr>
          <a:p>
            <a:r>
              <a:rPr lang="zh-CN" altLang="en-US"/>
              <a:t>对于不同的实现都需要定义一个子类，这会导致类的个数增加，但是更加符合类职责的分配原则，使得类的内聚性得以提高</a:t>
            </a:r>
            <a:endParaRPr lang="zh-CN" altLang="en-US"/>
          </a:p>
        </p:txBody>
      </p:sp>
      <p:sp>
        <p:nvSpPr>
          <p:cNvPr id="10" name="文本框 9"/>
          <p:cNvSpPr txBox="1"/>
          <p:nvPr/>
        </p:nvSpPr>
        <p:spPr>
          <a:xfrm>
            <a:off x="525145" y="3420110"/>
            <a:ext cx="868680" cy="368300"/>
          </a:xfrm>
          <a:prstGeom prst="rect">
            <a:avLst/>
          </a:prstGeom>
          <a:noFill/>
        </p:spPr>
        <p:txBody>
          <a:bodyPr wrap="none" rtlCol="0" anchor="t">
            <a:spAutoFit/>
          </a:bodyPr>
          <a:p>
            <a:pPr algn="ctr"/>
            <a:r>
              <a:rPr lang="zh-CN" altLang="en-US" b="1" dirty="0">
                <a:latin typeface="微软雅黑" panose="020B0503020204020204" charset="-122"/>
                <a:ea typeface="微软雅黑" panose="020B0503020204020204" charset="-122"/>
                <a:sym typeface="+mn-ea"/>
              </a:rPr>
              <a:t>缺点：</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091252" y="276048"/>
            <a:ext cx="3010392" cy="630126"/>
            <a:chOff x="327528" y="3499987"/>
            <a:chExt cx="3010392" cy="630126"/>
          </a:xfrm>
        </p:grpSpPr>
        <p:sp>
          <p:nvSpPr>
            <p:cNvPr id="15" name="文本框 14"/>
            <p:cNvSpPr txBox="1">
              <a:spLocks noChangeArrowheads="1"/>
            </p:cNvSpPr>
            <p:nvPr/>
          </p:nvSpPr>
          <p:spPr bwMode="auto">
            <a:xfrm>
              <a:off x="327528" y="3499987"/>
              <a:ext cx="2961497" cy="4603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400" b="1" dirty="0">
                  <a:latin typeface="微软雅黑" panose="020B0503020204020204" charset="-122"/>
                  <a:ea typeface="微软雅黑" panose="020B0503020204020204" charset="-122"/>
                  <a:sym typeface="+mn-ea"/>
                </a:rPr>
                <a:t>原型模式</a:t>
              </a:r>
              <a:endParaRPr lang="zh-CN" altLang="en-US" sz="2400" b="1" dirty="0">
                <a:latin typeface="微软雅黑" panose="020B0503020204020204" charset="-122"/>
                <a:ea typeface="微软雅黑" panose="020B0503020204020204" charset="-122"/>
              </a:endParaRPr>
            </a:p>
          </p:txBody>
        </p:sp>
        <p:sp>
          <p:nvSpPr>
            <p:cNvPr id="16" name="矩形 15"/>
            <p:cNvSpPr/>
            <p:nvPr/>
          </p:nvSpPr>
          <p:spPr>
            <a:xfrm>
              <a:off x="487629" y="3822336"/>
              <a:ext cx="2850291" cy="307777"/>
            </a:xfrm>
            <a:prstGeom prst="rect">
              <a:avLst/>
            </a:prstGeom>
          </p:spPr>
          <p:txBody>
            <a:bodyPr wrap="square">
              <a:spAutoFit/>
            </a:bodyPr>
            <a:lstStyle/>
            <a:p>
              <a:pPr algn="ctr"/>
              <a:endParaRPr lang="zh-CN" altLang="en-US" sz="1400" dirty="0">
                <a:latin typeface="微软雅黑" panose="020B0503020204020204" charset="-122"/>
                <a:ea typeface="微软雅黑" panose="020B0503020204020204" charset="-122"/>
              </a:endParaRPr>
            </a:p>
          </p:txBody>
        </p:sp>
      </p:grpSp>
      <p:sp>
        <p:nvSpPr>
          <p:cNvPr id="101" name="任意多边形 7"/>
          <p:cNvSpPr/>
          <p:nvPr>
            <p:custDataLst>
              <p:tags r:id="rId1"/>
            </p:custDataLst>
          </p:nvPr>
        </p:nvSpPr>
        <p:spPr>
          <a:xfrm flipH="1">
            <a:off x="2775585" y="800860"/>
            <a:ext cx="3375394" cy="105711"/>
          </a:xfrm>
          <a:custGeom>
            <a:avLst/>
            <a:gdLst>
              <a:gd name="connsiteX0" fmla="*/ 0 w 3556000"/>
              <a:gd name="connsiteY0" fmla="*/ 0 h 220464"/>
              <a:gd name="connsiteX1" fmla="*/ 304800 w 3556000"/>
              <a:gd name="connsiteY1" fmla="*/ 215900 h 220464"/>
              <a:gd name="connsiteX2" fmla="*/ 1168400 w 3556000"/>
              <a:gd name="connsiteY2" fmla="*/ 152400 h 220464"/>
              <a:gd name="connsiteX3" fmla="*/ 2590800 w 3556000"/>
              <a:gd name="connsiteY3" fmla="*/ 38100 h 220464"/>
              <a:gd name="connsiteX4" fmla="*/ 3556000 w 3556000"/>
              <a:gd name="connsiteY4" fmla="*/ 165100 h 22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000" h="220464">
                <a:moveTo>
                  <a:pt x="0" y="0"/>
                </a:moveTo>
                <a:cubicBezTo>
                  <a:pt x="55033" y="95250"/>
                  <a:pt x="110067" y="190500"/>
                  <a:pt x="304800" y="215900"/>
                </a:cubicBezTo>
                <a:cubicBezTo>
                  <a:pt x="499533" y="241300"/>
                  <a:pt x="1168400" y="152400"/>
                  <a:pt x="1168400" y="152400"/>
                </a:cubicBezTo>
                <a:cubicBezTo>
                  <a:pt x="1549400" y="122767"/>
                  <a:pt x="2192867" y="35983"/>
                  <a:pt x="2590800" y="38100"/>
                </a:cubicBezTo>
                <a:cubicBezTo>
                  <a:pt x="2988733" y="40217"/>
                  <a:pt x="3272366" y="102658"/>
                  <a:pt x="3556000" y="165100"/>
                </a:cubicBezTo>
              </a:path>
            </a:pathLst>
          </a:cu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tx1"/>
              </a:solidFill>
              <a:latin typeface="+mn-ea"/>
            </a:endParaRPr>
          </a:p>
        </p:txBody>
      </p:sp>
      <p:pic>
        <p:nvPicPr>
          <p:cNvPr id="102" name="图片 101"/>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83392" y="10759"/>
            <a:ext cx="983409" cy="904816"/>
          </a:xfrm>
          <a:prstGeom prst="rect">
            <a:avLst/>
          </a:prstGeom>
        </p:spPr>
      </p:pic>
      <p:sp>
        <p:nvSpPr>
          <p:cNvPr id="2" name="文本框 1"/>
          <p:cNvSpPr txBox="1"/>
          <p:nvPr/>
        </p:nvSpPr>
        <p:spPr>
          <a:xfrm>
            <a:off x="392430" y="1024255"/>
            <a:ext cx="8567420" cy="922020"/>
          </a:xfrm>
          <a:prstGeom prst="rect">
            <a:avLst/>
          </a:prstGeom>
          <a:noFill/>
        </p:spPr>
        <p:txBody>
          <a:bodyPr wrap="square" rtlCol="0" anchor="t">
            <a:spAutoFit/>
          </a:bodyPr>
          <a:p>
            <a:r>
              <a:rPr lang="zh-CN" altLang="en-US"/>
              <a:t>通过给出一个原型对象来指明所要创建的对象的类型，然后通过复制这个原型对象的方法创建出更多同类型的对象。对象创建模式，允许一个对象再创建另外一个可定制的对象，无需知道任何创建的细节</a:t>
            </a:r>
            <a:endParaRPr lang="zh-CN" altLang="en-US"/>
          </a:p>
        </p:txBody>
      </p:sp>
      <p:sp>
        <p:nvSpPr>
          <p:cNvPr id="3" name="文本框 2"/>
          <p:cNvSpPr txBox="1"/>
          <p:nvPr/>
        </p:nvSpPr>
        <p:spPr>
          <a:xfrm>
            <a:off x="1645285" y="2609850"/>
            <a:ext cx="6061075" cy="922020"/>
          </a:xfrm>
          <a:prstGeom prst="rect">
            <a:avLst/>
          </a:prstGeom>
          <a:noFill/>
        </p:spPr>
        <p:txBody>
          <a:bodyPr wrap="square" rtlCol="0" anchor="t">
            <a:spAutoFit/>
          </a:bodyPr>
          <a:p>
            <a:r>
              <a:rPr lang="zh-CN" altLang="en-US"/>
              <a:t>工作原理：通过一个原型对象传给那个要发动创建的对象，这个要发动创建的对象通过请求原型对象复制原型自己来实现创建过程。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16560" y="198120"/>
            <a:ext cx="7633335" cy="3295650"/>
          </a:xfrm>
          <a:prstGeom prst="rect">
            <a:avLst/>
          </a:prstGeom>
        </p:spPr>
      </p:pic>
      <p:sp>
        <p:nvSpPr>
          <p:cNvPr id="4" name="文本框 3"/>
          <p:cNvSpPr txBox="1"/>
          <p:nvPr/>
        </p:nvSpPr>
        <p:spPr>
          <a:xfrm>
            <a:off x="638175" y="3804285"/>
            <a:ext cx="9185275" cy="922020"/>
          </a:xfrm>
          <a:prstGeom prst="rect">
            <a:avLst/>
          </a:prstGeom>
          <a:noFill/>
        </p:spPr>
        <p:txBody>
          <a:bodyPr wrap="square" rtlCol="0" anchor="t">
            <a:spAutoFit/>
          </a:bodyPr>
          <a:p>
            <a:r>
              <a:rPr lang="zh-CN" altLang="en-US"/>
              <a:t>       Prototype：抽象原型类。声明克隆自身的接口。 </a:t>
            </a:r>
            <a:endParaRPr lang="zh-CN" altLang="en-US"/>
          </a:p>
          <a:p>
            <a:r>
              <a:rPr lang="zh-CN" altLang="en-US"/>
              <a:t>       ConcretePrototype：具体原型类。实现克隆的具体操作。 </a:t>
            </a:r>
            <a:endParaRPr lang="zh-CN" altLang="en-US"/>
          </a:p>
          <a:p>
            <a:r>
              <a:rPr lang="zh-CN" altLang="en-US"/>
              <a:t>       Client：客户类。让一个原型克隆自身，从而获得一个新的对象</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6060" y="464820"/>
            <a:ext cx="5574030" cy="1476375"/>
          </a:xfrm>
          <a:prstGeom prst="rect">
            <a:avLst/>
          </a:prstGeom>
          <a:noFill/>
        </p:spPr>
        <p:txBody>
          <a:bodyPr wrap="square" rtlCol="0" anchor="t">
            <a:spAutoFit/>
          </a:bodyPr>
          <a:p>
            <a:r>
              <a:rPr lang="zh-CN" altLang="en-US"/>
              <a:t>备忘录模式:在应用软件开发过程中，有时需记录一个对象的内部状态。为了用户取消不确定的操作或从错误中回复过来，需要实现备份点和撤销机制。故必须事先将状态信息保存到某处，才能将对象恢复到他们原先的状态</a:t>
            </a:r>
            <a:endParaRPr lang="zh-CN" altLang="en-US"/>
          </a:p>
        </p:txBody>
      </p:sp>
      <p:sp>
        <p:nvSpPr>
          <p:cNvPr id="5" name="文本框 4"/>
          <p:cNvSpPr txBox="1"/>
          <p:nvPr/>
        </p:nvSpPr>
        <p:spPr>
          <a:xfrm>
            <a:off x="2031365" y="2545715"/>
            <a:ext cx="4502785" cy="1198880"/>
          </a:xfrm>
          <a:prstGeom prst="rect">
            <a:avLst/>
          </a:prstGeom>
          <a:noFill/>
        </p:spPr>
        <p:txBody>
          <a:bodyPr wrap="square" rtlCol="0" anchor="t">
            <a:spAutoFit/>
          </a:bodyPr>
          <a:p>
            <a:r>
              <a:rPr lang="zh-CN" altLang="en-US"/>
              <a:t>故备忘录模式确保在不破坏封装的前提下，捕获一个对象的内部状态，并在该对象之外保存这个状态，这样可以在以后将对象恢复到原先保存的状态。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3175" y="367665"/>
            <a:ext cx="2540000" cy="4523105"/>
          </a:xfrm>
          <a:prstGeom prst="rect">
            <a:avLst/>
          </a:prstGeom>
          <a:noFill/>
        </p:spPr>
        <p:txBody>
          <a:bodyPr wrap="square" rtlCol="0" anchor="t">
            <a:spAutoFit/>
          </a:bodyPr>
          <a:p>
            <a:r>
              <a:rPr lang="zh-CN" altLang="en-US"/>
              <a:t>Originator 原发器，它创建备忘录并存储其当前内部状态，还可以使用备忘录来恢复内部状态；</a:t>
            </a:r>
            <a:endParaRPr lang="zh-CN" altLang="en-US"/>
          </a:p>
          <a:p>
            <a:r>
              <a:rPr lang="zh-CN" altLang="en-US"/>
              <a:t>Memento 备忘录，存储原发器的内部状态，根据原发器来决定保存哪些内部状态，还通过一些机制防止原发器以外的一些其他对象访问备忘录。</a:t>
            </a:r>
            <a:endParaRPr lang="zh-CN" altLang="en-US"/>
          </a:p>
          <a:p>
            <a:r>
              <a:rPr lang="zh-CN" altLang="en-US"/>
              <a:t>Caretaker负责人,负责保存好备忘录，但不能对备忘录的内容进行操作或检查</a:t>
            </a:r>
            <a:endParaRPr lang="zh-CN" altLang="en-US"/>
          </a:p>
        </p:txBody>
      </p:sp>
      <p:pic>
        <p:nvPicPr>
          <p:cNvPr id="5" name="图片 4"/>
          <p:cNvPicPr>
            <a:picLocks noChangeAspect="1"/>
          </p:cNvPicPr>
          <p:nvPr/>
        </p:nvPicPr>
        <p:blipFill>
          <a:blip r:embed="rId1"/>
          <a:stretch>
            <a:fillRect/>
          </a:stretch>
        </p:blipFill>
        <p:spPr>
          <a:xfrm>
            <a:off x="-6985" y="918845"/>
            <a:ext cx="6360160" cy="34207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hecker/>
      </p:transition>
    </mc:Choice>
    <mc:Fallback>
      <p:transition>
        <p:checker/>
      </p:transition>
    </mc:Fallback>
  </mc:AlternateContent>
</p:sld>
</file>

<file path=ppt/tags/tag1.xml><?xml version="1.0" encoding="utf-8"?>
<p:tagLst xmlns:p="http://schemas.openxmlformats.org/presentationml/2006/main">
  <p:tag name="MH" val="20170707100548"/>
  <p:tag name="MH_LIBRARY" val="GRAPHIC"/>
  <p:tag name="MH_ORDER" val="任意多边形 7"/>
</p:tagLst>
</file>

<file path=ppt/tags/tag2.xml><?xml version="1.0" encoding="utf-8"?>
<p:tagLst xmlns:p="http://schemas.openxmlformats.org/presentationml/2006/main">
  <p:tag name="MH" val="20170707100548"/>
  <p:tag name="MH_LIBRARY" val="GRAPHIC"/>
  <p:tag name="MH_ORDER" val="任意多边形 7"/>
</p:tagLst>
</file>

<file path=ppt/tags/tag3.xml><?xml version="1.0" encoding="utf-8"?>
<p:tagLst xmlns:p="http://schemas.openxmlformats.org/presentationml/2006/main">
  <p:tag name="MH" val="20170707100548"/>
  <p:tag name="MH_LIBRARY" val="GRAPHIC"/>
  <p:tag name="MH_ORDER" val="任意多边形 7"/>
</p:tagLst>
</file>

<file path=ppt/tags/tag4.xml><?xml version="1.0" encoding="utf-8"?>
<p:tagLst xmlns:p="http://schemas.openxmlformats.org/presentationml/2006/main">
  <p:tag name="MH" val="20170707100548"/>
  <p:tag name="MH_LIBRARY" val="GRAPHIC"/>
  <p:tag name="MH_ORDER" val="任意多边形 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7">
      <a:majorFont>
        <a:latin typeface="Bauhaus 93"/>
        <a:ea typeface="站酷快乐体2016修订版"/>
        <a:cs typeface=""/>
      </a:majorFont>
      <a:minorFont>
        <a:latin typeface="Bookman Old Style"/>
        <a:ea typeface="迷你简丫丫"/>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1170</Words>
  <Application>WPS 演示</Application>
  <PresentationFormat>全屏显示(16:9)</PresentationFormat>
  <Paragraphs>52</Paragraphs>
  <Slides>8</Slides>
  <Notes>26</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微软雅黑</vt:lpstr>
      <vt:lpstr>Wingdings</vt:lpstr>
      <vt:lpstr>迷你简丫丫</vt:lpstr>
      <vt:lpstr>MTF Wildflower</vt:lpstr>
      <vt:lpstr>Bookman Old Style</vt:lpstr>
      <vt:lpstr>Arial Unicode MS</vt:lpstr>
      <vt:lpstr>站酷快乐体2016修订版</vt:lpstr>
      <vt:lpstr>Bauhaus 93</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手绘风课件ppt</dc:title>
  <dc:creator>lenovo</dc:creator>
  <cp:lastModifiedBy>lenovo</cp:lastModifiedBy>
  <cp:revision>461</cp:revision>
  <dcterms:created xsi:type="dcterms:W3CDTF">2017-07-07T00:06:00Z</dcterms:created>
  <dcterms:modified xsi:type="dcterms:W3CDTF">2018-09-18T01:10:16Z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