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563" autoAdjust="0"/>
  </p:normalViewPr>
  <p:slideViewPr>
    <p:cSldViewPr snapToGrid="0" snapToObjects="1">
      <p:cViewPr varScale="1">
        <p:scale>
          <a:sx n="86" d="100"/>
          <a:sy n="86" d="100"/>
        </p:scale>
        <p:origin x="-15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Wikipedia Scorer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Raghav Bhat, </a:t>
            </a:r>
            <a:r>
              <a:rPr lang="en-US" dirty="0" smtClean="0"/>
              <a:t>David Anthony </a:t>
            </a:r>
            <a:r>
              <a:rPr lang="en-US" dirty="0" err="1" smtClean="0"/>
              <a:t>Bau</a:t>
            </a:r>
            <a:r>
              <a:rPr lang="en-US" dirty="0" smtClean="0"/>
              <a:t>, </a:t>
            </a:r>
            <a:r>
              <a:rPr lang="en-US" dirty="0" smtClean="0"/>
              <a:t>Weihang</a:t>
            </a:r>
            <a:r>
              <a:rPr lang="en-US" dirty="0" smtClean="0"/>
              <a:t> </a:t>
            </a:r>
            <a:r>
              <a:rPr lang="en-US" dirty="0" smtClean="0"/>
              <a:t>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9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does it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Analyzes articles on </a:t>
            </a:r>
            <a:r>
              <a:rPr lang="en-US" dirty="0"/>
              <a:t>W</a:t>
            </a:r>
            <a:r>
              <a:rPr lang="en-US" dirty="0" smtClean="0"/>
              <a:t>ikipedia</a:t>
            </a:r>
          </a:p>
          <a:p>
            <a:r>
              <a:rPr lang="en-US" dirty="0" smtClean="0"/>
              <a:t>Grades essays based on analyzed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3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make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people better contribute to Wikipedia</a:t>
            </a:r>
          </a:p>
          <a:p>
            <a:r>
              <a:rPr lang="en-US" dirty="0" smtClean="0"/>
              <a:t>Help people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How we did it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Fetch </a:t>
            </a:r>
          </a:p>
          <a:p>
            <a:r>
              <a:rPr lang="en-US" sz="3200" dirty="0" smtClean="0"/>
              <a:t>Tokenize </a:t>
            </a:r>
          </a:p>
          <a:p>
            <a:r>
              <a:rPr lang="en-US" sz="3200" dirty="0" smtClean="0"/>
              <a:t>Count</a:t>
            </a:r>
          </a:p>
          <a:p>
            <a:r>
              <a:rPr lang="en-US" sz="3200" dirty="0" smtClean="0"/>
              <a:t>Smooth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Serialize</a:t>
            </a:r>
          </a:p>
          <a:p>
            <a:r>
              <a:rPr lang="en-US" sz="3200" dirty="0" smtClean="0"/>
              <a:t>Parse</a:t>
            </a:r>
          </a:p>
          <a:p>
            <a:r>
              <a:rPr lang="en-US" sz="3200" dirty="0" smtClean="0"/>
              <a:t>Score</a:t>
            </a:r>
          </a:p>
          <a:p>
            <a:r>
              <a:rPr lang="en-US" sz="3200" dirty="0" smtClean="0"/>
              <a:t>Front-End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Worked               To be Improved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Fetch</a:t>
            </a:r>
          </a:p>
          <a:p>
            <a:r>
              <a:rPr lang="en-US" dirty="0" smtClean="0"/>
              <a:t>Tokenize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Smooth</a:t>
            </a:r>
          </a:p>
          <a:p>
            <a:r>
              <a:rPr lang="en-US" dirty="0" smtClean="0"/>
              <a:t>Serialize</a:t>
            </a:r>
          </a:p>
          <a:p>
            <a:r>
              <a:rPr lang="en-US" dirty="0" smtClean="0"/>
              <a:t>Parse</a:t>
            </a:r>
          </a:p>
          <a:p>
            <a:r>
              <a:rPr lang="en-US" dirty="0" smtClean="0"/>
              <a:t>GUI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Scoring</a:t>
            </a:r>
            <a:endParaRPr lang="en-US" dirty="0"/>
          </a:p>
          <a:p>
            <a:r>
              <a:rPr lang="en-US" dirty="0"/>
              <a:t>Integration</a:t>
            </a:r>
          </a:p>
          <a:p>
            <a:r>
              <a:rPr lang="en-US" dirty="0"/>
              <a:t>File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r>
              <a:rPr lang="en-US" dirty="0" smtClean="0"/>
              <a:t>? 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8786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30</TotalTime>
  <Words>79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Wikipedia Scorer</vt:lpstr>
      <vt:lpstr>What does it do?</vt:lpstr>
      <vt:lpstr>Why did we make it?</vt:lpstr>
      <vt:lpstr>How we did it</vt:lpstr>
      <vt:lpstr>What Worked               To be Improved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Scorer</dc:title>
  <dc:creator>Raghav Bhat</dc:creator>
  <cp:lastModifiedBy>Weihang Fan</cp:lastModifiedBy>
  <cp:revision>4</cp:revision>
  <dcterms:created xsi:type="dcterms:W3CDTF">2012-10-18T22:01:04Z</dcterms:created>
  <dcterms:modified xsi:type="dcterms:W3CDTF">2012-10-18T22:33:09Z</dcterms:modified>
</cp:coreProperties>
</file>