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1A099F-752C-4177-A7F9-C41EDA6862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bikesharing-challenge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8E1D703-5D89-4152-8010-8E916E1DEB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9/14/21 8:38:02 PM GMT-10:00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 Bike10" id="10" name="slide10">
            <a:extLst>
              <a:ext uri="{FF2B5EF4-FFF2-40B4-BE49-F238E27FC236}">
                <a16:creationId xmlns:a16="http://schemas.microsoft.com/office/drawing/2014/main" id="{A3B07C69-0202-4F5F-9AE3-59BC1BD3AB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28587"/>
            <a:ext cx="117062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 Bike11" id="11" name="slide11">
            <a:extLst>
              <a:ext uri="{FF2B5EF4-FFF2-40B4-BE49-F238E27FC236}">
                <a16:creationId xmlns:a16="http://schemas.microsoft.com/office/drawing/2014/main" id="{95CDB64D-C68F-4217-9126-E487B78F05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28587"/>
            <a:ext cx="117062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 Bike1" id="2" name="slide2">
            <a:extLst>
              <a:ext uri="{FF2B5EF4-FFF2-40B4-BE49-F238E27FC236}">
                <a16:creationId xmlns:a16="http://schemas.microsoft.com/office/drawing/2014/main" id="{A29777B6-8555-4FC8-AAD0-8B40BA31E4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28587"/>
            <a:ext cx="117062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 Bike2" id="3" name="slide3">
            <a:extLst>
              <a:ext uri="{FF2B5EF4-FFF2-40B4-BE49-F238E27FC236}">
                <a16:creationId xmlns:a16="http://schemas.microsoft.com/office/drawing/2014/main" id="{2528D95B-C681-41AE-8F4E-C1937ECE9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28587"/>
            <a:ext cx="117062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 Bike3" id="4" name="slide4">
            <a:extLst>
              <a:ext uri="{FF2B5EF4-FFF2-40B4-BE49-F238E27FC236}">
                <a16:creationId xmlns:a16="http://schemas.microsoft.com/office/drawing/2014/main" id="{B130C63C-F126-4D5B-A853-2F403BBC0D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28587"/>
            <a:ext cx="117062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 Bike4" id="5" name="slide5">
            <a:extLst>
              <a:ext uri="{FF2B5EF4-FFF2-40B4-BE49-F238E27FC236}">
                <a16:creationId xmlns:a16="http://schemas.microsoft.com/office/drawing/2014/main" id="{7EE96E49-E6C1-4F7F-A2FB-40B3B97E3A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28587"/>
            <a:ext cx="117062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 Bike5" id="6" name="slide6">
            <a:extLst>
              <a:ext uri="{FF2B5EF4-FFF2-40B4-BE49-F238E27FC236}">
                <a16:creationId xmlns:a16="http://schemas.microsoft.com/office/drawing/2014/main" id="{7DDFC5C0-08F2-41E9-9843-6147D6C06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28587"/>
            <a:ext cx="117062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 Bike6" id="7" name="slide7">
            <a:extLst>
              <a:ext uri="{FF2B5EF4-FFF2-40B4-BE49-F238E27FC236}">
                <a16:creationId xmlns:a16="http://schemas.microsoft.com/office/drawing/2014/main" id="{A32AF253-EF97-42F4-81C3-8B13637224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28587"/>
            <a:ext cx="117062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 Bike7" id="8" name="slide8">
            <a:extLst>
              <a:ext uri="{FF2B5EF4-FFF2-40B4-BE49-F238E27FC236}">
                <a16:creationId xmlns:a16="http://schemas.microsoft.com/office/drawing/2014/main" id="{985EE43F-F722-4AE5-A554-BB10F35DDE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28587"/>
            <a:ext cx="117062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 Bike8" id="9" name="slide9">
            <a:extLst>
              <a:ext uri="{FF2B5EF4-FFF2-40B4-BE49-F238E27FC236}">
                <a16:creationId xmlns:a16="http://schemas.microsoft.com/office/drawing/2014/main" id="{39090A44-B995-4F71-8B3A-9CC8E46DBC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28587"/>
            <a:ext cx="117062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2021-09-15T06:38:05Z</dcterms:created>
  <dcterms:modified xsi:type="dcterms:W3CDTF">2021-09-15T06:38:05Z</dcterms:modified>
</cp:coreProperties>
</file>