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122" d="100"/>
          <a:sy n="12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D9B22-7936-F146-3A03-81A15199C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D1D24-72A0-1126-6A62-2275F327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B6377-E389-0D23-A711-F67EAAD2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6A410-FDC8-98A8-6A32-26D68960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9BA88-4858-8BB0-029A-6B569C0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5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095CA-D73A-3F8F-5186-CE3774CA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75093-2092-EA44-2085-03596F066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487B0-00DC-22CF-DE13-8A3A3B7C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13B71-212E-7FFA-5714-B6F65FB4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4F2E-B658-CBBD-D5AD-0093096C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61A8E-6E17-BDB9-CB63-A3E4DF1B7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F0DB3-9224-AA59-6EFC-7F871890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B581-1CB8-442B-2163-69EB5634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0241E-B268-BB3D-FC5C-56CAAF8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016DD-8907-B42C-A697-6A4311FE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2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DCE3-9620-FA1B-B377-76E41D53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0F244-7C9C-8572-9265-80EC7789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C85AD-A16F-8322-3BD9-957CBF54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3E517-EAAD-7871-A318-0138101E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C0435-E8AB-2F9B-74B8-3773D471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8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3C1E8-D372-4A37-FE0A-1BC2706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8E8E-D97D-C7DB-1F41-111F097E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0B00A-55CA-5CD3-5A85-7CD6EAB0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12E46-9162-0D15-B251-C26B8661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FB1B7-4B9F-133E-37CC-18623F1D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2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B1CE1-01C9-3579-D139-8CF01F04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15C6E-C2AF-CD56-3479-8081E2721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96B49-E7AE-1D19-2202-652BE4D8A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A912C-6D26-94AD-C185-44D13505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FD5F9-EBCB-71DC-C467-AD0DCB94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DD230-9F8C-A1E5-80FA-D6871368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11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6C665-3DD0-E0ED-2787-1E6FEFB5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38E81-F966-B68F-27C8-5978E5E6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380710-59CC-341E-4B43-47101CC2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9075A0-AD92-D15B-B30C-68D10C9D0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F352FC-D9E4-A15E-3D0A-BE50579DB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47523C-8C43-72A5-3E31-0F855B50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22651-F3DC-CDA3-9DDF-292510DF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68F44-CFCB-9A49-84C6-CC99DA4F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9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9BEF3-EB89-E3AB-8A69-38CC6B58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56A830-69C4-FD4A-CBEB-C1FD48FA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9865F-3254-2C61-14D0-0510D666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456B16-11B2-1969-5FD8-1127D680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6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DB57C5-B108-B2AE-2E75-B859D14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7AB8B2-85D5-46E2-E54C-84596E95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48F53-314F-7097-DD6C-3199D4E6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3871-2C26-C53A-F990-56E36F9C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3022B-1917-07A0-C823-AE3103F2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5144F-E7CE-1133-3FFC-A7A7E196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4855C-1142-FF02-5FC6-86DB1D39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EB499-A8C1-6A70-A75E-2134E46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0FC1F-E2FE-BA24-9F0D-C46BC1BD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5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54A7-FD8F-6FA9-4816-955B92E9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4B86E-8D51-490A-BF62-FF195216A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888F2-7AB1-2704-05B1-0250E1EA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82241-9494-17AA-0C1F-C5A93C9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A7AC0-BEF0-7E9A-25B9-FDDC7597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4D9A8-C2D4-62DC-5D45-33182661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86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54DE78-62E4-B397-F072-E79B6E3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775CF-8594-8F7A-FD50-734B6101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42EBB-3965-2979-3F1A-2E29C60D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7FCC-EA52-444F-A569-C77281804C8A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737DC-3FA8-8893-371C-B8EFBF2A7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C561E-5D42-5B5D-A45A-A3E59DA19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4CEA-FB77-DF46-B170-647A08F28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36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094DFB-4592-3F3E-2686-1258ABEA4B0D}"/>
              </a:ext>
            </a:extLst>
          </p:cNvPr>
          <p:cNvSpPr txBox="1"/>
          <p:nvPr/>
        </p:nvSpPr>
        <p:spPr>
          <a:xfrm>
            <a:off x="0" y="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Blockchain</a:t>
            </a:r>
            <a:r>
              <a:rPr kumimoji="1" lang="zh-CN" altLang="en-US" dirty="0"/>
              <a:t> </a:t>
            </a:r>
            <a:r>
              <a:rPr lang="en" altLang="zh-CN" dirty="0"/>
              <a:t>Diagram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DB60CC-CE6D-5171-726A-9025BF3F1EFE}"/>
              </a:ext>
            </a:extLst>
          </p:cNvPr>
          <p:cNvGrpSpPr/>
          <p:nvPr/>
        </p:nvGrpSpPr>
        <p:grpSpPr>
          <a:xfrm>
            <a:off x="140034" y="3429000"/>
            <a:ext cx="9173736" cy="490654"/>
            <a:chOff x="574931" y="3429000"/>
            <a:chExt cx="9173736" cy="490654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FE6693B0-4239-C3AF-2B12-BFD8F776EF10}"/>
                </a:ext>
              </a:extLst>
            </p:cNvPr>
            <p:cNvSpPr/>
            <p:nvPr/>
          </p:nvSpPr>
          <p:spPr>
            <a:xfrm>
              <a:off x="1418706" y="3429000"/>
              <a:ext cx="1449659" cy="490654"/>
            </a:xfrm>
            <a:prstGeom prst="roundRect">
              <a:avLst>
                <a:gd name="adj" fmla="val 371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Block_x</a:t>
              </a:r>
              <a:endParaRPr kumimoji="1" lang="en-US" altLang="zh-CN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23D8AC6-B4F5-ACEC-579D-EBEA73CABE40}"/>
                </a:ext>
              </a:extLst>
            </p:cNvPr>
            <p:cNvSpPr/>
            <p:nvPr/>
          </p:nvSpPr>
          <p:spPr>
            <a:xfrm>
              <a:off x="3712140" y="3429000"/>
              <a:ext cx="1449659" cy="490654"/>
            </a:xfrm>
            <a:prstGeom prst="roundRect">
              <a:avLst>
                <a:gd name="adj" fmla="val 371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Block_x</a:t>
              </a:r>
              <a:endParaRPr kumimoji="1" lang="en-US" altLang="zh-CN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E6693B0-4239-C3AF-2B12-BFD8F776EF10}"/>
                </a:ext>
              </a:extLst>
            </p:cNvPr>
            <p:cNvSpPr/>
            <p:nvPr/>
          </p:nvSpPr>
          <p:spPr>
            <a:xfrm>
              <a:off x="6005574" y="3429000"/>
              <a:ext cx="1449659" cy="490654"/>
            </a:xfrm>
            <a:prstGeom prst="roundRect">
              <a:avLst>
                <a:gd name="adj" fmla="val 371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 err="1"/>
                <a:t>Block_x</a:t>
              </a:r>
              <a:endParaRPr kumimoji="1" lang="en-US" altLang="zh-CN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FE6693B0-4239-C3AF-2B12-BFD8F776EF10}"/>
                </a:ext>
              </a:extLst>
            </p:cNvPr>
            <p:cNvSpPr/>
            <p:nvPr/>
          </p:nvSpPr>
          <p:spPr>
            <a:xfrm>
              <a:off x="8299008" y="3429000"/>
              <a:ext cx="1449659" cy="490654"/>
            </a:xfrm>
            <a:prstGeom prst="roundRect">
              <a:avLst>
                <a:gd name="adj" fmla="val 371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 err="1"/>
                <a:t>Block_x</a:t>
              </a:r>
              <a:endParaRPr kumimoji="1" lang="en-US" altLang="zh-CN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E0D03794-C3DE-6060-5E5E-418DE11FC01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868365" y="3674327"/>
              <a:ext cx="843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76764CBD-CCB7-2FC9-804B-F0909B437E7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161799" y="3674327"/>
              <a:ext cx="843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C553168-D59A-CE02-965A-B107F9DF700A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455233" y="3674327"/>
              <a:ext cx="843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5118185-2622-D50A-1837-683CCDC19AF8}"/>
                </a:ext>
              </a:extLst>
            </p:cNvPr>
            <p:cNvCxnSpPr/>
            <p:nvPr/>
          </p:nvCxnSpPr>
          <p:spPr>
            <a:xfrm>
              <a:off x="574931" y="3674327"/>
              <a:ext cx="843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9C9E8C4-95D5-A1CA-5B18-4DEB33985A70}"/>
              </a:ext>
            </a:extLst>
          </p:cNvPr>
          <p:cNvGrpSpPr/>
          <p:nvPr/>
        </p:nvGrpSpPr>
        <p:grpSpPr>
          <a:xfrm>
            <a:off x="9313770" y="4175982"/>
            <a:ext cx="2293434" cy="490654"/>
            <a:chOff x="9313770" y="3423425"/>
            <a:chExt cx="2293434" cy="490654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13FB9200-5C42-8279-1707-C863AACE1C3B}"/>
                </a:ext>
              </a:extLst>
            </p:cNvPr>
            <p:cNvCxnSpPr/>
            <p:nvPr/>
          </p:nvCxnSpPr>
          <p:spPr>
            <a:xfrm>
              <a:off x="9313770" y="3674327"/>
              <a:ext cx="843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72758A7D-88E5-E67E-A288-B216168FB0BD}"/>
                </a:ext>
              </a:extLst>
            </p:cNvPr>
            <p:cNvSpPr/>
            <p:nvPr/>
          </p:nvSpPr>
          <p:spPr>
            <a:xfrm>
              <a:off x="10157545" y="3423425"/>
              <a:ext cx="1449659" cy="490654"/>
            </a:xfrm>
            <a:prstGeom prst="roundRect">
              <a:avLst>
                <a:gd name="adj" fmla="val 371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 err="1"/>
                <a:t>Block_x</a:t>
              </a:r>
              <a:endParaRPr kumimoji="1" lang="en-US" altLang="zh-CN" dirty="0"/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A4C669A-7B7C-7102-2DB0-A549C880C23A}"/>
              </a:ext>
            </a:extLst>
          </p:cNvPr>
          <p:cNvCxnSpPr>
            <a:cxnSpLocks/>
          </p:cNvCxnSpPr>
          <p:nvPr/>
        </p:nvCxnSpPr>
        <p:spPr>
          <a:xfrm>
            <a:off x="9980328" y="3556938"/>
            <a:ext cx="0" cy="422692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420783E-EDA7-9F68-D9F5-03C4E6948B98}"/>
              </a:ext>
            </a:extLst>
          </p:cNvPr>
          <p:cNvSpPr txBox="1"/>
          <p:nvPr/>
        </p:nvSpPr>
        <p:spPr>
          <a:xfrm>
            <a:off x="9980328" y="3660162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endParaRPr kumimoji="1"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EA550EA-B14A-25FA-FF6E-278EA3909079}"/>
              </a:ext>
            </a:extLst>
          </p:cNvPr>
          <p:cNvGrpSpPr/>
          <p:nvPr/>
        </p:nvGrpSpPr>
        <p:grpSpPr>
          <a:xfrm>
            <a:off x="1283258" y="1577336"/>
            <a:ext cx="8210978" cy="109332"/>
            <a:chOff x="919843" y="1612505"/>
            <a:chExt cx="8210978" cy="109332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97C4236-F62E-DA56-91AB-70E10F7D81EC}"/>
                </a:ext>
              </a:extLst>
            </p:cNvPr>
            <p:cNvGrpSpPr/>
            <p:nvPr/>
          </p:nvGrpSpPr>
          <p:grpSpPr>
            <a:xfrm>
              <a:off x="919843" y="1612505"/>
              <a:ext cx="4105489" cy="109332"/>
              <a:chOff x="919843" y="1612505"/>
              <a:chExt cx="4105489" cy="109332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FE53BBC5-4B17-25A5-47F5-67AD83D00A79}"/>
                  </a:ext>
                </a:extLst>
              </p:cNvPr>
              <p:cNvGrpSpPr/>
              <p:nvPr/>
            </p:nvGrpSpPr>
            <p:grpSpPr>
              <a:xfrm>
                <a:off x="919843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8E3DD529-6D93-132F-3544-7352DDECC15A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37" name="组合 36">
                    <a:extLst>
                      <a:ext uri="{FF2B5EF4-FFF2-40B4-BE49-F238E27FC236}">
                        <a16:creationId xmlns:a16="http://schemas.microsoft.com/office/drawing/2014/main" id="{1AA862DB-F727-E754-32CC-14B03B425F39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59040727-D5BD-FC80-1469-D259B6FB6F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33" name="直线连接符 32">
                      <a:extLst>
                        <a:ext uri="{FF2B5EF4-FFF2-40B4-BE49-F238E27FC236}">
                          <a16:creationId xmlns:a16="http://schemas.microsoft.com/office/drawing/2014/main" id="{A8C84BCC-595C-7F3D-73DA-E09CAE4A2379}"/>
                        </a:ext>
                      </a:extLst>
                    </p:cNvPr>
                    <p:cNvCxnSpPr>
                      <a:cxnSpLocks/>
                      <a:stCxn id="3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组合 37">
                    <a:extLst>
                      <a:ext uri="{FF2B5EF4-FFF2-40B4-BE49-F238E27FC236}">
                        <a16:creationId xmlns:a16="http://schemas.microsoft.com/office/drawing/2014/main" id="{E91B59E1-E89B-6F44-D12E-89E8B9B6912D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39" name="椭圆 38">
                      <a:extLst>
                        <a:ext uri="{FF2B5EF4-FFF2-40B4-BE49-F238E27FC236}">
                          <a16:creationId xmlns:a16="http://schemas.microsoft.com/office/drawing/2014/main" id="{66F85726-E6E3-06B6-1309-B17C74C85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0" name="直线连接符 39">
                      <a:extLst>
                        <a:ext uri="{FF2B5EF4-FFF2-40B4-BE49-F238E27FC236}">
                          <a16:creationId xmlns:a16="http://schemas.microsoft.com/office/drawing/2014/main" id="{3098B283-0205-FE65-9BE2-26CB37594904}"/>
                        </a:ext>
                      </a:extLst>
                    </p:cNvPr>
                    <p:cNvCxnSpPr>
                      <a:cxnSpLocks/>
                      <a:stCxn id="3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组合 40">
                    <a:extLst>
                      <a:ext uri="{FF2B5EF4-FFF2-40B4-BE49-F238E27FC236}">
                        <a16:creationId xmlns:a16="http://schemas.microsoft.com/office/drawing/2014/main" id="{45F10125-CF16-1CC5-2383-BAE2C3EBC5A8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3997ED3-E88D-709E-4CC5-A5543813F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3" name="直线连接符 42">
                      <a:extLst>
                        <a:ext uri="{FF2B5EF4-FFF2-40B4-BE49-F238E27FC236}">
                          <a16:creationId xmlns:a16="http://schemas.microsoft.com/office/drawing/2014/main" id="{DEF7FF0B-985D-9BC4-EBAB-9EFC01662530}"/>
                        </a:ext>
                      </a:extLst>
                    </p:cNvPr>
                    <p:cNvCxnSpPr>
                      <a:cxnSpLocks/>
                      <a:stCxn id="42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C1944BE3-AC70-48FE-9047-7FC58F4AB832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36C6078A-B3B7-B557-DDC5-52E3FED12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6" name="直线连接符 45">
                      <a:extLst>
                        <a:ext uri="{FF2B5EF4-FFF2-40B4-BE49-F238E27FC236}">
                          <a16:creationId xmlns:a16="http://schemas.microsoft.com/office/drawing/2014/main" id="{EC9C2261-6AF4-31E5-3553-5FFF8CCAB065}"/>
                        </a:ext>
                      </a:extLst>
                    </p:cNvPr>
                    <p:cNvCxnSpPr>
                      <a:cxnSpLocks/>
                      <a:stCxn id="4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9C066B27-98F1-DD39-C86F-5AF9B03D39C4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D5698B5D-5CE9-6084-0941-05B38FCB0A58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B77A800B-DB96-3EC6-9C76-BA5F19DCC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60" name="直线连接符 59">
                      <a:extLst>
                        <a:ext uri="{FF2B5EF4-FFF2-40B4-BE49-F238E27FC236}">
                          <a16:creationId xmlns:a16="http://schemas.microsoft.com/office/drawing/2014/main" id="{C25E2DC5-574C-0916-DB6E-A471345B4AB6}"/>
                        </a:ext>
                      </a:extLst>
                    </p:cNvPr>
                    <p:cNvCxnSpPr>
                      <a:cxnSpLocks/>
                      <a:stCxn id="5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B2190825-F578-6AE1-7723-C01DDE42836A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9E4E3AB8-D56C-B6F7-0467-066AB4E18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8" name="直线连接符 57">
                      <a:extLst>
                        <a:ext uri="{FF2B5EF4-FFF2-40B4-BE49-F238E27FC236}">
                          <a16:creationId xmlns:a16="http://schemas.microsoft.com/office/drawing/2014/main" id="{0C78F3FC-C48B-9419-FAEE-A9AA91920894}"/>
                        </a:ext>
                      </a:extLst>
                    </p:cNvPr>
                    <p:cNvCxnSpPr>
                      <a:cxnSpLocks/>
                      <a:stCxn id="5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40FF322A-53D9-98DD-25FD-3AB2C80D1B68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5" name="椭圆 54">
                      <a:extLst>
                        <a:ext uri="{FF2B5EF4-FFF2-40B4-BE49-F238E27FC236}">
                          <a16:creationId xmlns:a16="http://schemas.microsoft.com/office/drawing/2014/main" id="{8BEFE88E-5FF1-31D3-9745-2A0639DD8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6" name="直线连接符 55">
                      <a:extLst>
                        <a:ext uri="{FF2B5EF4-FFF2-40B4-BE49-F238E27FC236}">
                          <a16:creationId xmlns:a16="http://schemas.microsoft.com/office/drawing/2014/main" id="{6F6D3BCB-E8A2-3C67-CDB4-EB10458660CC}"/>
                        </a:ext>
                      </a:extLst>
                    </p:cNvPr>
                    <p:cNvCxnSpPr>
                      <a:cxnSpLocks/>
                      <a:stCxn id="5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09BAAB2A-84D5-6D86-7515-BBD0D7CB89DB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B8EA3C61-3FBD-6744-F366-7CE1B58A7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4" name="直线连接符 53">
                      <a:extLst>
                        <a:ext uri="{FF2B5EF4-FFF2-40B4-BE49-F238E27FC236}">
                          <a16:creationId xmlns:a16="http://schemas.microsoft.com/office/drawing/2014/main" id="{6044AF65-DD1C-EFF3-68FA-225EC8D42B2D}"/>
                        </a:ext>
                      </a:extLst>
                    </p:cNvPr>
                    <p:cNvCxnSpPr>
                      <a:cxnSpLocks/>
                      <a:stCxn id="5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EFB7FF1-B270-B4B4-B87B-C0FA3AE08FAF}"/>
                  </a:ext>
                </a:extLst>
              </p:cNvPr>
              <p:cNvGrpSpPr/>
              <p:nvPr/>
            </p:nvGrpSpPr>
            <p:grpSpPr>
              <a:xfrm>
                <a:off x="2978812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09DCECF3-3CD4-F595-0E47-878613A0F9D0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6109B285-7A8A-B8B8-86EF-00959E27F6B1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4E0DA7BF-84BF-400B-B0AC-0A05DF18D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8" name="直线连接符 87">
                      <a:extLst>
                        <a:ext uri="{FF2B5EF4-FFF2-40B4-BE49-F238E27FC236}">
                          <a16:creationId xmlns:a16="http://schemas.microsoft.com/office/drawing/2014/main" id="{BF7EF0EF-0DEF-CDAE-3631-AB5B97528A4C}"/>
                        </a:ext>
                      </a:extLst>
                    </p:cNvPr>
                    <p:cNvCxnSpPr>
                      <a:cxnSpLocks/>
                      <a:stCxn id="8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6BB640AA-64E7-FE41-CA9D-90C72003B4E2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188FA94A-5BDE-441C-785A-AB96609A8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6" name="直线连接符 85">
                      <a:extLst>
                        <a:ext uri="{FF2B5EF4-FFF2-40B4-BE49-F238E27FC236}">
                          <a16:creationId xmlns:a16="http://schemas.microsoft.com/office/drawing/2014/main" id="{4B9C8DD0-50AD-93FA-DE2A-0FC1A5C485E6}"/>
                        </a:ext>
                      </a:extLst>
                    </p:cNvPr>
                    <p:cNvCxnSpPr>
                      <a:cxnSpLocks/>
                      <a:stCxn id="8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3CFC56D5-D67E-08F9-EC72-D3C1E0841E0F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97BFB95B-26C0-B4B5-5419-068DD7A21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4" name="直线连接符 83">
                      <a:extLst>
                        <a:ext uri="{FF2B5EF4-FFF2-40B4-BE49-F238E27FC236}">
                          <a16:creationId xmlns:a16="http://schemas.microsoft.com/office/drawing/2014/main" id="{80DD90C5-912E-BC29-068F-A1BEB17425E5}"/>
                        </a:ext>
                      </a:extLst>
                    </p:cNvPr>
                    <p:cNvCxnSpPr>
                      <a:cxnSpLocks/>
                      <a:stCxn id="8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A7292D85-35B9-8518-5286-D7155793AFE9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109CB86-5FB3-762C-1CAF-DC988E4D9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2" name="直线连接符 81">
                      <a:extLst>
                        <a:ext uri="{FF2B5EF4-FFF2-40B4-BE49-F238E27FC236}">
                          <a16:creationId xmlns:a16="http://schemas.microsoft.com/office/drawing/2014/main" id="{746F073E-05DA-B23F-D0A0-A5908CBF6BB8}"/>
                        </a:ext>
                      </a:extLst>
                    </p:cNvPr>
                    <p:cNvCxnSpPr>
                      <a:cxnSpLocks/>
                      <a:stCxn id="8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8ED38D61-208E-8905-5A70-7E59F3A4AC39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9BCDB317-8435-B8DB-1655-21CF3464721A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C460A4D-2C0F-5AF4-2A20-803F55248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6" name="直线连接符 75">
                      <a:extLst>
                        <a:ext uri="{FF2B5EF4-FFF2-40B4-BE49-F238E27FC236}">
                          <a16:creationId xmlns:a16="http://schemas.microsoft.com/office/drawing/2014/main" id="{61045FC6-10BC-FF36-F82C-52AE0D625653}"/>
                        </a:ext>
                      </a:extLst>
                    </p:cNvPr>
                    <p:cNvCxnSpPr>
                      <a:cxnSpLocks/>
                      <a:stCxn id="7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3277A7F1-2866-7B5A-B02E-766918708E51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73" name="椭圆 72">
                      <a:extLst>
                        <a:ext uri="{FF2B5EF4-FFF2-40B4-BE49-F238E27FC236}">
                          <a16:creationId xmlns:a16="http://schemas.microsoft.com/office/drawing/2014/main" id="{C690B09E-6556-4B27-DC47-0044C8006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4" name="直线连接符 73">
                      <a:extLst>
                        <a:ext uri="{FF2B5EF4-FFF2-40B4-BE49-F238E27FC236}">
                          <a16:creationId xmlns:a16="http://schemas.microsoft.com/office/drawing/2014/main" id="{7FEB1163-53C0-DA22-6676-F2DED1B928E9}"/>
                        </a:ext>
                      </a:extLst>
                    </p:cNvPr>
                    <p:cNvCxnSpPr>
                      <a:cxnSpLocks/>
                      <a:stCxn id="7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B003DF8F-393F-FD18-64BC-C482EEB0CE5F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0AEE67D1-9D58-1205-538C-9EA0235C2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2" name="直线连接符 71">
                      <a:extLst>
                        <a:ext uri="{FF2B5EF4-FFF2-40B4-BE49-F238E27FC236}">
                          <a16:creationId xmlns:a16="http://schemas.microsoft.com/office/drawing/2014/main" id="{5A3EC455-5659-A347-A79F-028C21F0307E}"/>
                        </a:ext>
                      </a:extLst>
                    </p:cNvPr>
                    <p:cNvCxnSpPr>
                      <a:cxnSpLocks/>
                      <a:stCxn id="7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05F1FA99-5C07-0A47-2A8A-CE295544EE75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B4EF7379-E7FA-EC15-F327-E1D114CA4F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0" name="直线连接符 69">
                      <a:extLst>
                        <a:ext uri="{FF2B5EF4-FFF2-40B4-BE49-F238E27FC236}">
                          <a16:creationId xmlns:a16="http://schemas.microsoft.com/office/drawing/2014/main" id="{3B8B868A-966A-DA82-CA78-2FFB010C2ED0}"/>
                        </a:ext>
                      </a:extLst>
                    </p:cNvPr>
                    <p:cNvCxnSpPr>
                      <a:cxnSpLocks/>
                      <a:stCxn id="6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490D95D-5948-7AD8-930C-97C0288697DD}"/>
                </a:ext>
              </a:extLst>
            </p:cNvPr>
            <p:cNvGrpSpPr/>
            <p:nvPr/>
          </p:nvGrpSpPr>
          <p:grpSpPr>
            <a:xfrm>
              <a:off x="5025332" y="1612505"/>
              <a:ext cx="4105489" cy="109332"/>
              <a:chOff x="919843" y="1612505"/>
              <a:chExt cx="4105489" cy="109332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F3FF265B-DCAE-3329-66BE-9184CE421505}"/>
                  </a:ext>
                </a:extLst>
              </p:cNvPr>
              <p:cNvGrpSpPr/>
              <p:nvPr/>
            </p:nvGrpSpPr>
            <p:grpSpPr>
              <a:xfrm>
                <a:off x="919843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9C9CE567-808B-DBC7-0EC0-209102700CF7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134" name="组合 133">
                    <a:extLst>
                      <a:ext uri="{FF2B5EF4-FFF2-40B4-BE49-F238E27FC236}">
                        <a16:creationId xmlns:a16="http://schemas.microsoft.com/office/drawing/2014/main" id="{371BE408-094A-1C00-2342-28147F20CFED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44" name="椭圆 143">
                      <a:extLst>
                        <a:ext uri="{FF2B5EF4-FFF2-40B4-BE49-F238E27FC236}">
                          <a16:creationId xmlns:a16="http://schemas.microsoft.com/office/drawing/2014/main" id="{C1D3EF67-D645-2179-34C2-EB5DDA20D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45" name="直线连接符 144">
                      <a:extLst>
                        <a:ext uri="{FF2B5EF4-FFF2-40B4-BE49-F238E27FC236}">
                          <a16:creationId xmlns:a16="http://schemas.microsoft.com/office/drawing/2014/main" id="{B81993B1-9D04-A2E5-DE25-7BC354D2EF9B}"/>
                        </a:ext>
                      </a:extLst>
                    </p:cNvPr>
                    <p:cNvCxnSpPr>
                      <a:cxnSpLocks/>
                      <a:stCxn id="144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5" name="组合 134">
                    <a:extLst>
                      <a:ext uri="{FF2B5EF4-FFF2-40B4-BE49-F238E27FC236}">
                        <a16:creationId xmlns:a16="http://schemas.microsoft.com/office/drawing/2014/main" id="{95882481-F213-262B-98DE-D8AF5F0E779E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42" name="椭圆 141">
                      <a:extLst>
                        <a:ext uri="{FF2B5EF4-FFF2-40B4-BE49-F238E27FC236}">
                          <a16:creationId xmlns:a16="http://schemas.microsoft.com/office/drawing/2014/main" id="{94CA3549-93D2-8AC4-CD57-C52BC047D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43" name="直线连接符 142">
                      <a:extLst>
                        <a:ext uri="{FF2B5EF4-FFF2-40B4-BE49-F238E27FC236}">
                          <a16:creationId xmlns:a16="http://schemas.microsoft.com/office/drawing/2014/main" id="{BA475532-5D80-6B75-6202-9E022C21EBA1}"/>
                        </a:ext>
                      </a:extLst>
                    </p:cNvPr>
                    <p:cNvCxnSpPr>
                      <a:cxnSpLocks/>
                      <a:stCxn id="142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" name="组合 135">
                    <a:extLst>
                      <a:ext uri="{FF2B5EF4-FFF2-40B4-BE49-F238E27FC236}">
                        <a16:creationId xmlns:a16="http://schemas.microsoft.com/office/drawing/2014/main" id="{48200A4A-8CDF-7BE4-25B1-4620F21CD183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40" name="椭圆 139">
                      <a:extLst>
                        <a:ext uri="{FF2B5EF4-FFF2-40B4-BE49-F238E27FC236}">
                          <a16:creationId xmlns:a16="http://schemas.microsoft.com/office/drawing/2014/main" id="{74870686-4AB6-91AE-C7D9-AAC991F4A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41" name="直线连接符 140">
                      <a:extLst>
                        <a:ext uri="{FF2B5EF4-FFF2-40B4-BE49-F238E27FC236}">
                          <a16:creationId xmlns:a16="http://schemas.microsoft.com/office/drawing/2014/main" id="{3F5A6395-9093-96D8-A6AA-EC606D3CAC08}"/>
                        </a:ext>
                      </a:extLst>
                    </p:cNvPr>
                    <p:cNvCxnSpPr>
                      <a:cxnSpLocks/>
                      <a:stCxn id="140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" name="组合 136">
                    <a:extLst>
                      <a:ext uri="{FF2B5EF4-FFF2-40B4-BE49-F238E27FC236}">
                        <a16:creationId xmlns:a16="http://schemas.microsoft.com/office/drawing/2014/main" id="{26FD6D6B-73B6-E3BF-8714-3F8DECD40851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38" name="椭圆 137">
                      <a:extLst>
                        <a:ext uri="{FF2B5EF4-FFF2-40B4-BE49-F238E27FC236}">
                          <a16:creationId xmlns:a16="http://schemas.microsoft.com/office/drawing/2014/main" id="{E7724791-9C91-E41D-EB7D-4DE0429AB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39" name="直线连接符 138">
                      <a:extLst>
                        <a:ext uri="{FF2B5EF4-FFF2-40B4-BE49-F238E27FC236}">
                          <a16:creationId xmlns:a16="http://schemas.microsoft.com/office/drawing/2014/main" id="{DA52BDC6-BD05-FE6B-714C-0530C8C8CD85}"/>
                        </a:ext>
                      </a:extLst>
                    </p:cNvPr>
                    <p:cNvCxnSpPr>
                      <a:cxnSpLocks/>
                      <a:stCxn id="138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4B22811D-7E8A-9008-94C2-483B474D408A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83EB3764-5D73-4586-3D90-41630153B437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32" name="椭圆 131">
                      <a:extLst>
                        <a:ext uri="{FF2B5EF4-FFF2-40B4-BE49-F238E27FC236}">
                          <a16:creationId xmlns:a16="http://schemas.microsoft.com/office/drawing/2014/main" id="{81BF1D08-920E-898F-8332-E789DA71D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33" name="直线连接符 132">
                      <a:extLst>
                        <a:ext uri="{FF2B5EF4-FFF2-40B4-BE49-F238E27FC236}">
                          <a16:creationId xmlns:a16="http://schemas.microsoft.com/office/drawing/2014/main" id="{CBAA7273-41F1-036E-96B7-2852D281ACC9}"/>
                        </a:ext>
                      </a:extLst>
                    </p:cNvPr>
                    <p:cNvCxnSpPr>
                      <a:cxnSpLocks/>
                      <a:stCxn id="132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BDD46072-3BA9-D878-13D4-C364F4A5AA56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30" name="椭圆 129">
                      <a:extLst>
                        <a:ext uri="{FF2B5EF4-FFF2-40B4-BE49-F238E27FC236}">
                          <a16:creationId xmlns:a16="http://schemas.microsoft.com/office/drawing/2014/main" id="{D0025832-A63C-195E-7C6A-709B4AB62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31" name="直线连接符 130">
                      <a:extLst>
                        <a:ext uri="{FF2B5EF4-FFF2-40B4-BE49-F238E27FC236}">
                          <a16:creationId xmlns:a16="http://schemas.microsoft.com/office/drawing/2014/main" id="{CF1BC222-0D7C-DB0F-E2F2-98283C7B9B8D}"/>
                        </a:ext>
                      </a:extLst>
                    </p:cNvPr>
                    <p:cNvCxnSpPr>
                      <a:cxnSpLocks/>
                      <a:stCxn id="130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DE58A4AA-1776-6ECF-53FF-F4A67A43203B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28" name="椭圆 127">
                      <a:extLst>
                        <a:ext uri="{FF2B5EF4-FFF2-40B4-BE49-F238E27FC236}">
                          <a16:creationId xmlns:a16="http://schemas.microsoft.com/office/drawing/2014/main" id="{19B37DE0-241F-BE04-BD4E-B55D1C8ED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29" name="直线连接符 128">
                      <a:extLst>
                        <a:ext uri="{FF2B5EF4-FFF2-40B4-BE49-F238E27FC236}">
                          <a16:creationId xmlns:a16="http://schemas.microsoft.com/office/drawing/2014/main" id="{AFC85E7C-242F-68AC-A3B4-8FE9CC5D8B1E}"/>
                        </a:ext>
                      </a:extLst>
                    </p:cNvPr>
                    <p:cNvCxnSpPr>
                      <a:cxnSpLocks/>
                      <a:stCxn id="128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0A02BA9B-2375-C9C0-A305-3858A0712FED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26" name="椭圆 125">
                      <a:extLst>
                        <a:ext uri="{FF2B5EF4-FFF2-40B4-BE49-F238E27FC236}">
                          <a16:creationId xmlns:a16="http://schemas.microsoft.com/office/drawing/2014/main" id="{DCC24069-F2A3-F803-0586-D41034A11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27" name="直线连接符 126">
                      <a:extLst>
                        <a:ext uri="{FF2B5EF4-FFF2-40B4-BE49-F238E27FC236}">
                          <a16:creationId xmlns:a16="http://schemas.microsoft.com/office/drawing/2014/main" id="{605A80EE-5C7A-5C66-162C-A07F5F80B476}"/>
                        </a:ext>
                      </a:extLst>
                    </p:cNvPr>
                    <p:cNvCxnSpPr>
                      <a:cxnSpLocks/>
                      <a:stCxn id="126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A7FB3B1-C744-5F4C-2066-9A938DEA31E7}"/>
                  </a:ext>
                </a:extLst>
              </p:cNvPr>
              <p:cNvGrpSpPr/>
              <p:nvPr/>
            </p:nvGrpSpPr>
            <p:grpSpPr>
              <a:xfrm>
                <a:off x="2978812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CB7C9AA3-2B43-E557-6FA5-8AD20FCD955C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D9EEA248-672D-B67A-89BB-B68345CC674F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18" name="椭圆 117">
                      <a:extLst>
                        <a:ext uri="{FF2B5EF4-FFF2-40B4-BE49-F238E27FC236}">
                          <a16:creationId xmlns:a16="http://schemas.microsoft.com/office/drawing/2014/main" id="{E6E8BFF8-2153-1FC0-6818-3709357F9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19" name="直线连接符 118">
                      <a:extLst>
                        <a:ext uri="{FF2B5EF4-FFF2-40B4-BE49-F238E27FC236}">
                          <a16:creationId xmlns:a16="http://schemas.microsoft.com/office/drawing/2014/main" id="{98FB76A0-021E-32E7-343B-A4A5B20E9A9A}"/>
                        </a:ext>
                      </a:extLst>
                    </p:cNvPr>
                    <p:cNvCxnSpPr>
                      <a:cxnSpLocks/>
                      <a:stCxn id="118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64D7FA79-B94E-6140-FB9A-115F199F072F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644E0D86-D683-DEB8-8A54-43ECD5897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17" name="直线连接符 116">
                      <a:extLst>
                        <a:ext uri="{FF2B5EF4-FFF2-40B4-BE49-F238E27FC236}">
                          <a16:creationId xmlns:a16="http://schemas.microsoft.com/office/drawing/2014/main" id="{D9D5B137-0996-FD35-3FDA-A6AA55B6E4A7}"/>
                        </a:ext>
                      </a:extLst>
                    </p:cNvPr>
                    <p:cNvCxnSpPr>
                      <a:cxnSpLocks/>
                      <a:stCxn id="116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C56E85BA-D6A6-2621-EC93-27C24D90D91C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14" name="椭圆 113">
                      <a:extLst>
                        <a:ext uri="{FF2B5EF4-FFF2-40B4-BE49-F238E27FC236}">
                          <a16:creationId xmlns:a16="http://schemas.microsoft.com/office/drawing/2014/main" id="{812BADF3-5A9C-4811-91BE-D250A5E8B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15" name="直线连接符 114">
                      <a:extLst>
                        <a:ext uri="{FF2B5EF4-FFF2-40B4-BE49-F238E27FC236}">
                          <a16:creationId xmlns:a16="http://schemas.microsoft.com/office/drawing/2014/main" id="{56894B61-793D-6717-05E2-B228EA624DDF}"/>
                        </a:ext>
                      </a:extLst>
                    </p:cNvPr>
                    <p:cNvCxnSpPr>
                      <a:cxnSpLocks/>
                      <a:stCxn id="114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EDD0CB32-7EF9-F60D-F4E5-3700738B8D9D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12" name="椭圆 111">
                      <a:extLst>
                        <a:ext uri="{FF2B5EF4-FFF2-40B4-BE49-F238E27FC236}">
                          <a16:creationId xmlns:a16="http://schemas.microsoft.com/office/drawing/2014/main" id="{BC74A208-A434-858D-063D-B1C7277D8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13" name="直线连接符 112">
                      <a:extLst>
                        <a:ext uri="{FF2B5EF4-FFF2-40B4-BE49-F238E27FC236}">
                          <a16:creationId xmlns:a16="http://schemas.microsoft.com/office/drawing/2014/main" id="{BEA1F602-6E2D-FC28-1E15-7030B2CFE348}"/>
                        </a:ext>
                      </a:extLst>
                    </p:cNvPr>
                    <p:cNvCxnSpPr>
                      <a:cxnSpLocks/>
                      <a:stCxn id="112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43B70E4C-731E-88E1-EC7F-E37F3F1360A3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B0536DC3-7DF2-DAD9-D4CE-2B5AE606055C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06" name="椭圆 105">
                      <a:extLst>
                        <a:ext uri="{FF2B5EF4-FFF2-40B4-BE49-F238E27FC236}">
                          <a16:creationId xmlns:a16="http://schemas.microsoft.com/office/drawing/2014/main" id="{06F8631B-5B00-DF3A-1790-3294F2AE7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07" name="直线连接符 106">
                      <a:extLst>
                        <a:ext uri="{FF2B5EF4-FFF2-40B4-BE49-F238E27FC236}">
                          <a16:creationId xmlns:a16="http://schemas.microsoft.com/office/drawing/2014/main" id="{EBD1B84B-0929-A3B7-7911-C5CC040A8D1E}"/>
                        </a:ext>
                      </a:extLst>
                    </p:cNvPr>
                    <p:cNvCxnSpPr>
                      <a:cxnSpLocks/>
                      <a:stCxn id="106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" name="组合 96">
                    <a:extLst>
                      <a:ext uri="{FF2B5EF4-FFF2-40B4-BE49-F238E27FC236}">
                        <a16:creationId xmlns:a16="http://schemas.microsoft.com/office/drawing/2014/main" id="{3CC34191-C66B-040B-9FF5-514688F17368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AF5ADDF1-BB00-BB63-F4DE-B7932E55B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05" name="直线连接符 104">
                      <a:extLst>
                        <a:ext uri="{FF2B5EF4-FFF2-40B4-BE49-F238E27FC236}">
                          <a16:creationId xmlns:a16="http://schemas.microsoft.com/office/drawing/2014/main" id="{18AF1AD8-6EE6-A942-B012-7A146EEDBDA6}"/>
                        </a:ext>
                      </a:extLst>
                    </p:cNvPr>
                    <p:cNvCxnSpPr>
                      <a:cxnSpLocks/>
                      <a:stCxn id="104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D4B78C53-7229-955C-1404-5A50857F850A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B9A24E8A-4E9F-C7FD-2C3B-78C4467DE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03" name="直线连接符 102">
                      <a:extLst>
                        <a:ext uri="{FF2B5EF4-FFF2-40B4-BE49-F238E27FC236}">
                          <a16:creationId xmlns:a16="http://schemas.microsoft.com/office/drawing/2014/main" id="{4D0C9271-2CC2-8814-ED0A-B05221EA5750}"/>
                        </a:ext>
                      </a:extLst>
                    </p:cNvPr>
                    <p:cNvCxnSpPr>
                      <a:cxnSpLocks/>
                      <a:stCxn id="102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50A2E87D-5DAB-2279-8574-DB43BD964547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B61D025C-0C5F-8620-3AED-79F533A6F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01" name="直线连接符 100">
                      <a:extLst>
                        <a:ext uri="{FF2B5EF4-FFF2-40B4-BE49-F238E27FC236}">
                          <a16:creationId xmlns:a16="http://schemas.microsoft.com/office/drawing/2014/main" id="{A3F02F25-01FE-BC0A-1742-4A2E4F010236}"/>
                        </a:ext>
                      </a:extLst>
                    </p:cNvPr>
                    <p:cNvCxnSpPr>
                      <a:cxnSpLocks/>
                      <a:stCxn id="100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6D31A91C-9F84-E2AE-A02F-97E400266F73}"/>
              </a:ext>
            </a:extLst>
          </p:cNvPr>
          <p:cNvCxnSpPr>
            <a:cxnSpLocks/>
          </p:cNvCxnSpPr>
          <p:nvPr/>
        </p:nvCxnSpPr>
        <p:spPr>
          <a:xfrm>
            <a:off x="9698974" y="1817498"/>
            <a:ext cx="0" cy="422692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D05B255-0581-4941-BB8F-00F7043DB748}"/>
              </a:ext>
            </a:extLst>
          </p:cNvPr>
          <p:cNvSpPr txBox="1"/>
          <p:nvPr/>
        </p:nvSpPr>
        <p:spPr>
          <a:xfrm>
            <a:off x="9698974" y="1920722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endParaRPr kumimoji="1" lang="zh-CN" altLang="en-US" dirty="0"/>
          </a:p>
        </p:txBody>
      </p: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C0880F95-BA1A-629D-81E0-646161211F2B}"/>
              </a:ext>
            </a:extLst>
          </p:cNvPr>
          <p:cNvCxnSpPr>
            <a:cxnSpLocks/>
          </p:cNvCxnSpPr>
          <p:nvPr/>
        </p:nvCxnSpPr>
        <p:spPr>
          <a:xfrm>
            <a:off x="5425343" y="1920071"/>
            <a:ext cx="0" cy="1151375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E5E0CD0-F13F-70EA-DBCB-F837BA1DEC1E}"/>
              </a:ext>
            </a:extLst>
          </p:cNvPr>
          <p:cNvSpPr txBox="1"/>
          <p:nvPr/>
        </p:nvSpPr>
        <p:spPr>
          <a:xfrm>
            <a:off x="5681158" y="225050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Zoom in</a:t>
            </a:r>
            <a:endParaRPr kumimoji="1"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A231325-4D62-C43B-A4D5-C2F592D76D18}"/>
              </a:ext>
            </a:extLst>
          </p:cNvPr>
          <p:cNvSpPr txBox="1"/>
          <p:nvPr/>
        </p:nvSpPr>
        <p:spPr>
          <a:xfrm>
            <a:off x="2736526" y="4461289"/>
            <a:ext cx="62183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zoom in / zoom out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horizontal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scroll</a:t>
            </a:r>
          </a:p>
          <a:p>
            <a:pPr marL="342900" indent="-342900">
              <a:buAutoNum type="arabicPeriod"/>
            </a:pPr>
            <a:r>
              <a:rPr kumimoji="1" lang="en-US" altLang="zh-CN" dirty="0" err="1"/>
              <a:t>contextmenu</a:t>
            </a:r>
            <a:r>
              <a:rPr kumimoji="1" lang="en-US" altLang="zh-CN" dirty="0"/>
              <a:t>: basic info</a:t>
            </a:r>
          </a:p>
          <a:p>
            <a:pPr marL="800100" lvl="1" indent="-342900">
              <a:buAutoNum type="arabicPeriod"/>
            </a:pPr>
            <a:r>
              <a:rPr kumimoji="1" lang="en-US" altLang="zh-CN" dirty="0" err="1"/>
              <a:t>Addr</a:t>
            </a:r>
            <a:r>
              <a:rPr kumimoji="1" lang="en-US" altLang="zh-CN" dirty="0"/>
              <a:t> code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From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To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Detail: route to detail page, traditional </a:t>
            </a:r>
            <a:r>
              <a:rPr kumimoji="1" lang="en-US" altLang="zh-CN" dirty="0" err="1"/>
              <a:t>tx</a:t>
            </a:r>
            <a:r>
              <a:rPr kumimoji="1" lang="en-US" altLang="zh-CN" dirty="0"/>
              <a:t> detail page.</a:t>
            </a:r>
            <a:endParaRPr kumimoji="1" lang="zh-CN" altLang="en-US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FA22A66-1AE5-E8D1-D853-0A078666FA5C}"/>
              </a:ext>
            </a:extLst>
          </p:cNvPr>
          <p:cNvSpPr/>
          <p:nvPr/>
        </p:nvSpPr>
        <p:spPr>
          <a:xfrm>
            <a:off x="9638856" y="2393278"/>
            <a:ext cx="109332" cy="10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796D4B4D-E1E9-15B0-3AC8-850CA54E964A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9492373" y="2447944"/>
            <a:ext cx="146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094DFB-4592-3F3E-2686-1258ABEA4B0D}"/>
              </a:ext>
            </a:extLst>
          </p:cNvPr>
          <p:cNvSpPr txBox="1"/>
          <p:nvPr/>
        </p:nvSpPr>
        <p:spPr>
          <a:xfrm>
            <a:off x="0" y="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Blockchain info Table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50396D-C8FD-7C81-E220-3FE920B83D30}"/>
              </a:ext>
            </a:extLst>
          </p:cNvPr>
          <p:cNvSpPr txBox="1"/>
          <p:nvPr/>
        </p:nvSpPr>
        <p:spPr>
          <a:xfrm>
            <a:off x="645369" y="867905"/>
            <a:ext cx="475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Blockchain</a:t>
            </a:r>
            <a:r>
              <a:rPr kumimoji="1" lang="zh-CN" altLang="en-US" dirty="0"/>
              <a:t> </a:t>
            </a:r>
            <a:r>
              <a:rPr lang="en" altLang="zh-CN" dirty="0"/>
              <a:t>Diagram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Maybe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content?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9A27E7-14DF-9A0A-EFBF-6AA06CD10F9A}"/>
              </a:ext>
            </a:extLst>
          </p:cNvPr>
          <p:cNvGrpSpPr/>
          <p:nvPr/>
        </p:nvGrpSpPr>
        <p:grpSpPr>
          <a:xfrm>
            <a:off x="645369" y="1735810"/>
            <a:ext cx="3584494" cy="1200329"/>
            <a:chOff x="645369" y="1551144"/>
            <a:chExt cx="3584494" cy="1200329"/>
          </a:xfrm>
        </p:grpSpPr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DD833E3-00D9-113C-41BF-D850827789F9}"/>
                </a:ext>
              </a:extLst>
            </p:cNvPr>
            <p:cNvSpPr txBox="1"/>
            <p:nvPr/>
          </p:nvSpPr>
          <p:spPr>
            <a:xfrm>
              <a:off x="645369" y="1551144"/>
              <a:ext cx="139012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Height:</a:t>
              </a:r>
            </a:p>
            <a:p>
              <a:pPr algn="r"/>
              <a:r>
                <a:rPr kumimoji="1" lang="en-US" altLang="zh-CN" dirty="0"/>
                <a:t>Fork:</a:t>
              </a:r>
            </a:p>
            <a:p>
              <a:pPr algn="r"/>
              <a:r>
                <a:rPr kumimoji="1" lang="en-US" altLang="zh-CN" dirty="0"/>
                <a:t>Last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update:</a:t>
              </a:r>
            </a:p>
            <a:p>
              <a:pPr algn="r"/>
              <a:r>
                <a:rPr kumimoji="1" lang="en-US" altLang="zh-CN" dirty="0"/>
                <a:t>more...</a:t>
              </a:r>
              <a:endParaRPr kumimoji="1" lang="zh-CN" altLang="en-US" dirty="0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B06C640D-EF12-9771-ED7B-B2BF701A38DE}"/>
                </a:ext>
              </a:extLst>
            </p:cNvPr>
            <p:cNvSpPr txBox="1"/>
            <p:nvPr/>
          </p:nvSpPr>
          <p:spPr>
            <a:xfrm>
              <a:off x="2214503" y="1551144"/>
              <a:ext cx="20153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80</a:t>
              </a:r>
            </a:p>
            <a:p>
              <a:r>
                <a:rPr kumimoji="1" lang="en-US" altLang="zh-CN" dirty="0"/>
                <a:t>0</a:t>
              </a:r>
            </a:p>
            <a:p>
              <a:r>
                <a:rPr kumimoji="1" lang="en-US" altLang="zh-CN" dirty="0"/>
                <a:t>2022-08-31/09:18</a:t>
              </a:r>
            </a:p>
            <a:p>
              <a:r>
                <a:rPr kumimoji="1" lang="en-US" altLang="zh-CN" dirty="0"/>
                <a:t>...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75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094DFB-4592-3F3E-2686-1258ABEA4B0D}"/>
              </a:ext>
            </a:extLst>
          </p:cNvPr>
          <p:cNvSpPr txBox="1"/>
          <p:nvPr/>
        </p:nvSpPr>
        <p:spPr>
          <a:xfrm>
            <a:off x="0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Swarm Diagram</a:t>
            </a:r>
            <a:endParaRPr kumimoji="1"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907446E-2776-2F87-BE1A-65834162A387}"/>
              </a:ext>
            </a:extLst>
          </p:cNvPr>
          <p:cNvSpPr txBox="1"/>
          <p:nvPr/>
        </p:nvSpPr>
        <p:spPr>
          <a:xfrm>
            <a:off x="645369" y="867905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Blockchain</a:t>
            </a:r>
            <a:r>
              <a:rPr kumimoji="1" lang="zh-CN" altLang="en-US" dirty="0"/>
              <a:t> </a:t>
            </a:r>
            <a:r>
              <a:rPr lang="en" altLang="zh-CN" dirty="0"/>
              <a:t>Diagram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CCB18C-2AA9-8C12-F1E2-7D26A173C159}"/>
              </a:ext>
            </a:extLst>
          </p:cNvPr>
          <p:cNvGrpSpPr/>
          <p:nvPr/>
        </p:nvGrpSpPr>
        <p:grpSpPr>
          <a:xfrm>
            <a:off x="0" y="1237237"/>
            <a:ext cx="4500536" cy="4996753"/>
            <a:chOff x="2332397" y="993342"/>
            <a:chExt cx="4500536" cy="499675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D7601F-9159-95AF-ABDA-35FE20FFA367}"/>
                </a:ext>
              </a:extLst>
            </p:cNvPr>
            <p:cNvGrpSpPr/>
            <p:nvPr/>
          </p:nvGrpSpPr>
          <p:grpSpPr>
            <a:xfrm>
              <a:off x="2332397" y="1659391"/>
              <a:ext cx="4500536" cy="4330704"/>
              <a:chOff x="2332397" y="1659391"/>
              <a:chExt cx="4500536" cy="4330704"/>
            </a:xfrm>
          </p:grpSpPr>
          <p:pic>
            <p:nvPicPr>
              <p:cNvPr id="1026" name="Picture 2" descr="image">
                <a:extLst>
                  <a:ext uri="{FF2B5EF4-FFF2-40B4-BE49-F238E27FC236}">
                    <a16:creationId xmlns:a16="http://schemas.microsoft.com/office/drawing/2014/main" id="{493E568F-32D3-67D5-D292-75B840C32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397" y="1659391"/>
                <a:ext cx="4500536" cy="4330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930175-0DFB-710B-7C24-F5A6522541E2}"/>
                  </a:ext>
                </a:extLst>
              </p:cNvPr>
              <p:cNvSpPr/>
              <p:nvPr/>
            </p:nvSpPr>
            <p:spPr>
              <a:xfrm>
                <a:off x="4210705" y="2138767"/>
                <a:ext cx="371960" cy="371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/>
                  <a:t>tx</a:t>
                </a:r>
                <a:endParaRPr kumimoji="1" lang="zh-CN" altLang="en-US" dirty="0"/>
              </a:p>
            </p:txBody>
          </p:sp>
        </p:grpSp>
        <p:sp>
          <p:nvSpPr>
            <p:cNvPr id="3" name="弧 2">
              <a:extLst>
                <a:ext uri="{FF2B5EF4-FFF2-40B4-BE49-F238E27FC236}">
                  <a16:creationId xmlns:a16="http://schemas.microsoft.com/office/drawing/2014/main" id="{11030449-6790-4E38-EB1D-5E128D89C52A}"/>
                </a:ext>
              </a:extLst>
            </p:cNvPr>
            <p:cNvSpPr/>
            <p:nvPr/>
          </p:nvSpPr>
          <p:spPr>
            <a:xfrm rot="10365074">
              <a:off x="3983063" y="993342"/>
              <a:ext cx="2112936" cy="1968284"/>
            </a:xfrm>
            <a:prstGeom prst="arc">
              <a:avLst>
                <a:gd name="adj1" fmla="val 12899667"/>
                <a:gd name="adj2" fmla="val 0"/>
              </a:avLst>
            </a:prstGeom>
            <a:ln w="254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EF95771-FD92-23AB-1713-F25138C4010D}"/>
              </a:ext>
            </a:extLst>
          </p:cNvPr>
          <p:cNvSpPr txBox="1"/>
          <p:nvPr/>
        </p:nvSpPr>
        <p:spPr>
          <a:xfrm>
            <a:off x="4926815" y="2008994"/>
            <a:ext cx="69603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Tx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AFW</a:t>
            </a:r>
            <a:r>
              <a:rPr kumimoji="1" lang="zh-CN" altLang="en-US" dirty="0"/>
              <a:t>、</a:t>
            </a:r>
            <a:r>
              <a:rPr kumimoji="1" lang="en" altLang="zh-CN" dirty="0" err="1"/>
              <a:t>cochain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Default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Multiple(three with ...) `clusters` under Blockchain Diagram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Multiple lines trailing </a:t>
            </a:r>
            <a:r>
              <a:rPr kumimoji="1" lang="en-US" altLang="zh-CN" dirty="0" err="1"/>
              <a:t>betweens</a:t>
            </a:r>
            <a:r>
              <a:rPr kumimoji="1" lang="en-US" altLang="zh-CN" dirty="0"/>
              <a:t> nodes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Generate block to the blockchain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Zoom in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Default: Slow mode available.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Slow mode</a:t>
            </a:r>
          </a:p>
          <a:p>
            <a:pPr marL="1257300" lvl="2" indent="-342900">
              <a:buAutoNum type="arabicPeriod"/>
            </a:pPr>
            <a:r>
              <a:rPr kumimoji="1" lang="en-US" altLang="zh-CN" dirty="0"/>
              <a:t>New messages in a queue</a:t>
            </a:r>
          </a:p>
          <a:p>
            <a:pPr marL="1257300" lvl="2" indent="-342900">
              <a:buAutoNum type="arabicPeriod"/>
            </a:pPr>
            <a:r>
              <a:rPr kumimoji="1" lang="en-US" altLang="zh-CN" dirty="0"/>
              <a:t>Trailing slowly. </a:t>
            </a:r>
          </a:p>
          <a:p>
            <a:pPr marL="1257300" lvl="2" indent="-342900">
              <a:buAutoNum type="arabicPeriod"/>
            </a:pPr>
            <a:r>
              <a:rPr kumimoji="1" lang="en-US" altLang="zh-CN" dirty="0"/>
              <a:t>Single block mode available.</a:t>
            </a:r>
          </a:p>
          <a:p>
            <a:pPr marL="1257300" lvl="2" indent="-342900">
              <a:buAutoNum type="arabicPeriod"/>
            </a:pPr>
            <a:r>
              <a:rPr kumimoji="1" lang="en-US" altLang="zh-CN" dirty="0"/>
              <a:t>Reset: to default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Single block mode</a:t>
            </a:r>
          </a:p>
          <a:p>
            <a:pPr marL="1257300" lvl="2" indent="-342900">
              <a:buAutoNum type="arabicPeriod"/>
            </a:pPr>
            <a:r>
              <a:rPr kumimoji="1" lang="en-US" altLang="zh-CN" dirty="0"/>
              <a:t>Emphasis a random block’s all message, present an animation.</a:t>
            </a:r>
          </a:p>
        </p:txBody>
      </p:sp>
    </p:spTree>
    <p:extLst>
      <p:ext uri="{BB962C8B-B14F-4D97-AF65-F5344CB8AC3E}">
        <p14:creationId xmlns:p14="http://schemas.microsoft.com/office/powerpoint/2010/main" val="64950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094DFB-4592-3F3E-2686-1258ABEA4B0D}"/>
              </a:ext>
            </a:extLst>
          </p:cNvPr>
          <p:cNvSpPr txBox="1"/>
          <p:nvPr/>
        </p:nvSpPr>
        <p:spPr>
          <a:xfrm>
            <a:off x="0" y="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Network Diagram</a:t>
            </a:r>
            <a:endParaRPr kumimoji="1"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907446E-2776-2F87-BE1A-65834162A387}"/>
              </a:ext>
            </a:extLst>
          </p:cNvPr>
          <p:cNvSpPr txBox="1"/>
          <p:nvPr/>
        </p:nvSpPr>
        <p:spPr>
          <a:xfrm>
            <a:off x="645369" y="86790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new Page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EF95771-FD92-23AB-1713-F25138C4010D}"/>
              </a:ext>
            </a:extLst>
          </p:cNvPr>
          <p:cNvSpPr txBox="1"/>
          <p:nvPr/>
        </p:nvSpPr>
        <p:spPr>
          <a:xfrm>
            <a:off x="5447528" y="1592410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Gray background, simple globe.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Drag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rotate</a:t>
            </a:r>
            <a:endParaRPr kumimoji="1" lang="zh-CN" altLang="en-US" dirty="0"/>
          </a:p>
        </p:txBody>
      </p:sp>
      <p:pic>
        <p:nvPicPr>
          <p:cNvPr id="3075" name="Picture 3" descr="image">
            <a:extLst>
              <a:ext uri="{FF2B5EF4-FFF2-40B4-BE49-F238E27FC236}">
                <a16:creationId xmlns:a16="http://schemas.microsoft.com/office/drawing/2014/main" id="{6238A6F3-CAD8-257B-09E3-5A8504D4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9" y="1592410"/>
            <a:ext cx="38100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094DFB-4592-3F3E-2686-1258ABEA4B0D}"/>
              </a:ext>
            </a:extLst>
          </p:cNvPr>
          <p:cNvSpPr txBox="1"/>
          <p:nvPr/>
        </p:nvSpPr>
        <p:spPr>
          <a:xfrm>
            <a:off x="0" y="0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Network Performance Charts</a:t>
            </a:r>
            <a:endParaRPr kumimoji="1"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907446E-2776-2F87-BE1A-65834162A387}"/>
              </a:ext>
            </a:extLst>
          </p:cNvPr>
          <p:cNvSpPr txBox="1"/>
          <p:nvPr/>
        </p:nvSpPr>
        <p:spPr>
          <a:xfrm>
            <a:off x="228723" y="872258"/>
            <a:ext cx="721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 :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Network Diagram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endParaRPr kumimoji="1" lang="zh-CN" alt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134B7589-C056-5A26-DD61-556AC02A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3" y="2121932"/>
            <a:ext cx="5275736" cy="35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A125F1-D928-D737-A49B-EF6D16918589}"/>
              </a:ext>
            </a:extLst>
          </p:cNvPr>
          <p:cNvSpPr txBox="1"/>
          <p:nvPr/>
        </p:nvSpPr>
        <p:spPr>
          <a:xfrm>
            <a:off x="6141258" y="324433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6CA580-4E1F-2B3A-8E3E-FF907A91C0F2}"/>
              </a:ext>
            </a:extLst>
          </p:cNvPr>
          <p:cNvSpPr txBox="1"/>
          <p:nvPr/>
        </p:nvSpPr>
        <p:spPr>
          <a:xfrm>
            <a:off x="8024145" y="3710973"/>
            <a:ext cx="215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</a:p>
          <a:p>
            <a:r>
              <a:rPr kumimoji="1" lang="zh-CN" altLang="en-US" dirty="0"/>
              <a:t>           </a:t>
            </a:r>
            <a:r>
              <a:rPr kumimoji="1" lang="en-US" altLang="zh-CN" dirty="0"/>
              <a:t>or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charts?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EE359F-860C-9BB3-3979-43687BF4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471" y="4748176"/>
            <a:ext cx="2628900" cy="1828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542173-50A4-6612-714B-232ABA44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802" y="1666701"/>
            <a:ext cx="2641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4FECF58-C8B2-C4E1-4201-CFCA897BFA7E}"/>
              </a:ext>
            </a:extLst>
          </p:cNvPr>
          <p:cNvGrpSpPr/>
          <p:nvPr/>
        </p:nvGrpSpPr>
        <p:grpSpPr>
          <a:xfrm>
            <a:off x="158651" y="1167433"/>
            <a:ext cx="8210978" cy="109332"/>
            <a:chOff x="919843" y="1612505"/>
            <a:chExt cx="8210978" cy="10933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DC9AE8F-50CF-06C5-569F-64D5F84F1E22}"/>
                </a:ext>
              </a:extLst>
            </p:cNvPr>
            <p:cNvGrpSpPr/>
            <p:nvPr/>
          </p:nvGrpSpPr>
          <p:grpSpPr>
            <a:xfrm>
              <a:off x="919843" y="1612505"/>
              <a:ext cx="4105489" cy="109332"/>
              <a:chOff x="919843" y="1612505"/>
              <a:chExt cx="4105489" cy="109332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F467F975-B865-FE4F-7652-1F95329EE6F0}"/>
                  </a:ext>
                </a:extLst>
              </p:cNvPr>
              <p:cNvGrpSpPr/>
              <p:nvPr/>
            </p:nvGrpSpPr>
            <p:grpSpPr>
              <a:xfrm>
                <a:off x="919843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86340CBA-C060-AF9D-0B0D-0365D47659B1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DAFAD192-B2D0-47B8-D16A-E61A10D37345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13" name="椭圆 112">
                      <a:extLst>
                        <a:ext uri="{FF2B5EF4-FFF2-40B4-BE49-F238E27FC236}">
                          <a16:creationId xmlns:a16="http://schemas.microsoft.com/office/drawing/2014/main" id="{D227A277-E2D6-C6EA-9C15-296FB7F7C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14" name="直线连接符 113">
                      <a:extLst>
                        <a:ext uri="{FF2B5EF4-FFF2-40B4-BE49-F238E27FC236}">
                          <a16:creationId xmlns:a16="http://schemas.microsoft.com/office/drawing/2014/main" id="{27952918-6127-6826-4E52-290890DCD2EF}"/>
                        </a:ext>
                      </a:extLst>
                    </p:cNvPr>
                    <p:cNvCxnSpPr>
                      <a:cxnSpLocks/>
                      <a:stCxn id="11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组合 103">
                    <a:extLst>
                      <a:ext uri="{FF2B5EF4-FFF2-40B4-BE49-F238E27FC236}">
                        <a16:creationId xmlns:a16="http://schemas.microsoft.com/office/drawing/2014/main" id="{ADE3B326-505E-B233-59E1-0CF59D578181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B510F3BE-6ED3-6CAE-D774-109792D37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12" name="直线连接符 111">
                      <a:extLst>
                        <a:ext uri="{FF2B5EF4-FFF2-40B4-BE49-F238E27FC236}">
                          <a16:creationId xmlns:a16="http://schemas.microsoft.com/office/drawing/2014/main" id="{D836746E-DD57-ED5E-D3A9-B01ECCF7F595}"/>
                        </a:ext>
                      </a:extLst>
                    </p:cNvPr>
                    <p:cNvCxnSpPr>
                      <a:cxnSpLocks/>
                      <a:stCxn id="11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组合 104">
                    <a:extLst>
                      <a:ext uri="{FF2B5EF4-FFF2-40B4-BE49-F238E27FC236}">
                        <a16:creationId xmlns:a16="http://schemas.microsoft.com/office/drawing/2014/main" id="{EDD33273-61D3-A5A2-58D8-B451BD809964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4BEEA15-C372-D869-2498-BDF5362B0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10" name="直线连接符 109">
                      <a:extLst>
                        <a:ext uri="{FF2B5EF4-FFF2-40B4-BE49-F238E27FC236}">
                          <a16:creationId xmlns:a16="http://schemas.microsoft.com/office/drawing/2014/main" id="{58211605-44AC-A395-C762-1E89C3B902F2}"/>
                        </a:ext>
                      </a:extLst>
                    </p:cNvPr>
                    <p:cNvCxnSpPr>
                      <a:cxnSpLocks/>
                      <a:stCxn id="10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组合 105">
                    <a:extLst>
                      <a:ext uri="{FF2B5EF4-FFF2-40B4-BE49-F238E27FC236}">
                        <a16:creationId xmlns:a16="http://schemas.microsoft.com/office/drawing/2014/main" id="{D6166BBC-752A-6BCB-269E-6D80BACAD04B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D6040B38-52B6-75E4-A465-3F228A1E9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08" name="直线连接符 107">
                      <a:extLst>
                        <a:ext uri="{FF2B5EF4-FFF2-40B4-BE49-F238E27FC236}">
                          <a16:creationId xmlns:a16="http://schemas.microsoft.com/office/drawing/2014/main" id="{61AC21C6-4F49-6132-51EB-0A21836531E8}"/>
                        </a:ext>
                      </a:extLst>
                    </p:cNvPr>
                    <p:cNvCxnSpPr>
                      <a:cxnSpLocks/>
                      <a:stCxn id="10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8A5EECB9-3345-8C76-CA83-BBD13A3E8EFB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41D2B1D8-41D0-38EE-D5AE-9A4B8E5BDAD6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01" name="椭圆 100">
                      <a:extLst>
                        <a:ext uri="{FF2B5EF4-FFF2-40B4-BE49-F238E27FC236}">
                          <a16:creationId xmlns:a16="http://schemas.microsoft.com/office/drawing/2014/main" id="{A523AACE-E2E1-FB76-6D8F-FD7CE7CDD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02" name="直线连接符 101">
                      <a:extLst>
                        <a:ext uri="{FF2B5EF4-FFF2-40B4-BE49-F238E27FC236}">
                          <a16:creationId xmlns:a16="http://schemas.microsoft.com/office/drawing/2014/main" id="{AE423639-9E46-43DE-2913-3A8CC259287D}"/>
                        </a:ext>
                      </a:extLst>
                    </p:cNvPr>
                    <p:cNvCxnSpPr>
                      <a:cxnSpLocks/>
                      <a:stCxn id="10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621B5015-3ABF-F467-4CBC-E690676E592F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A0990466-6A67-C0F1-C1D5-C2CEDB341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00" name="直线连接符 99">
                      <a:extLst>
                        <a:ext uri="{FF2B5EF4-FFF2-40B4-BE49-F238E27FC236}">
                          <a16:creationId xmlns:a16="http://schemas.microsoft.com/office/drawing/2014/main" id="{E650E085-0BB4-F177-0CAA-40F2B13D02D8}"/>
                        </a:ext>
                      </a:extLst>
                    </p:cNvPr>
                    <p:cNvCxnSpPr>
                      <a:cxnSpLocks/>
                      <a:stCxn id="9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B29C0DC-C8E1-9F49-2FC9-F9498A035D15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E46CDAF5-3318-B01E-0DE5-009E0B3A4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98" name="直线连接符 97">
                      <a:extLst>
                        <a:ext uri="{FF2B5EF4-FFF2-40B4-BE49-F238E27FC236}">
                          <a16:creationId xmlns:a16="http://schemas.microsoft.com/office/drawing/2014/main" id="{3ECF78A0-6DBD-888B-3EC3-F64D5FEFF0A5}"/>
                        </a:ext>
                      </a:extLst>
                    </p:cNvPr>
                    <p:cNvCxnSpPr>
                      <a:cxnSpLocks/>
                      <a:stCxn id="9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827EE366-9AF9-9B8F-3F63-B9EE327B3741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4FA94701-42F7-06B0-425F-5D6BCB510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96" name="直线连接符 95">
                      <a:extLst>
                        <a:ext uri="{FF2B5EF4-FFF2-40B4-BE49-F238E27FC236}">
                          <a16:creationId xmlns:a16="http://schemas.microsoft.com/office/drawing/2014/main" id="{B3C6604A-C347-E295-1AAD-3C3DD7E388D6}"/>
                        </a:ext>
                      </a:extLst>
                    </p:cNvPr>
                    <p:cNvCxnSpPr>
                      <a:cxnSpLocks/>
                      <a:stCxn id="9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0CDB2001-CA8C-FFC5-021D-54262D7CAD05}"/>
                  </a:ext>
                </a:extLst>
              </p:cNvPr>
              <p:cNvGrpSpPr/>
              <p:nvPr/>
            </p:nvGrpSpPr>
            <p:grpSpPr>
              <a:xfrm>
                <a:off x="2978812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7815FD73-703E-075B-AB56-F8D92AC81F38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7A00518A-2BF4-5EEA-F3FC-A046D29A2062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5732A12A-4D0F-EF5B-7C3B-F9F964442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8" name="直线连接符 87">
                      <a:extLst>
                        <a:ext uri="{FF2B5EF4-FFF2-40B4-BE49-F238E27FC236}">
                          <a16:creationId xmlns:a16="http://schemas.microsoft.com/office/drawing/2014/main" id="{79B8AE9E-0195-84DD-039A-E07C32CD633A}"/>
                        </a:ext>
                      </a:extLst>
                    </p:cNvPr>
                    <p:cNvCxnSpPr>
                      <a:cxnSpLocks/>
                      <a:stCxn id="8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E5E0F1C-0C0C-5BFA-E964-310800D7C85F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66A657FA-FB16-86AF-56FA-261AE7F76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6" name="直线连接符 85">
                      <a:extLst>
                        <a:ext uri="{FF2B5EF4-FFF2-40B4-BE49-F238E27FC236}">
                          <a16:creationId xmlns:a16="http://schemas.microsoft.com/office/drawing/2014/main" id="{9D50CC38-4125-2A97-83C6-F1B9333D0705}"/>
                        </a:ext>
                      </a:extLst>
                    </p:cNvPr>
                    <p:cNvCxnSpPr>
                      <a:cxnSpLocks/>
                      <a:stCxn id="8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EEFB74E5-693A-85D7-D4EF-EB96D803C038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47D7A704-41A0-F178-43B8-8C8BCC00E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4" name="直线连接符 83">
                      <a:extLst>
                        <a:ext uri="{FF2B5EF4-FFF2-40B4-BE49-F238E27FC236}">
                          <a16:creationId xmlns:a16="http://schemas.microsoft.com/office/drawing/2014/main" id="{FB76D1F6-DF0C-0BCA-F57E-AF554B774632}"/>
                        </a:ext>
                      </a:extLst>
                    </p:cNvPr>
                    <p:cNvCxnSpPr>
                      <a:cxnSpLocks/>
                      <a:stCxn id="8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CDF3D227-6BD9-9F3B-2648-FA4B3E7DC096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00722F72-A10F-8C1A-7721-0C39E74C2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82" name="直线连接符 81">
                      <a:extLst>
                        <a:ext uri="{FF2B5EF4-FFF2-40B4-BE49-F238E27FC236}">
                          <a16:creationId xmlns:a16="http://schemas.microsoft.com/office/drawing/2014/main" id="{09306E82-BF8A-7331-0F27-7D59B37C7399}"/>
                        </a:ext>
                      </a:extLst>
                    </p:cNvPr>
                    <p:cNvCxnSpPr>
                      <a:cxnSpLocks/>
                      <a:stCxn id="8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50BBD129-B4B2-FCE9-2447-6ABDCF42A73A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FD932FB2-AB66-CAA5-2FD4-BCC9287E0552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73E8DEAA-0CC7-14FD-1912-BFE497835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6" name="直线连接符 75">
                      <a:extLst>
                        <a:ext uri="{FF2B5EF4-FFF2-40B4-BE49-F238E27FC236}">
                          <a16:creationId xmlns:a16="http://schemas.microsoft.com/office/drawing/2014/main" id="{5A628B09-3E68-982F-A5EB-A57CF8D9E307}"/>
                        </a:ext>
                      </a:extLst>
                    </p:cNvPr>
                    <p:cNvCxnSpPr>
                      <a:cxnSpLocks/>
                      <a:stCxn id="7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5625B7A8-3AB4-8DE9-EF47-57366E36757F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73" name="椭圆 72">
                      <a:extLst>
                        <a:ext uri="{FF2B5EF4-FFF2-40B4-BE49-F238E27FC236}">
                          <a16:creationId xmlns:a16="http://schemas.microsoft.com/office/drawing/2014/main" id="{318355BD-84EC-DDC1-1A11-11771AF4A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4" name="直线连接符 73">
                      <a:extLst>
                        <a:ext uri="{FF2B5EF4-FFF2-40B4-BE49-F238E27FC236}">
                          <a16:creationId xmlns:a16="http://schemas.microsoft.com/office/drawing/2014/main" id="{AF913796-8ED4-F3CD-B5E5-F370052F454D}"/>
                        </a:ext>
                      </a:extLst>
                    </p:cNvPr>
                    <p:cNvCxnSpPr>
                      <a:cxnSpLocks/>
                      <a:stCxn id="7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25C07D59-DDDA-23C1-AE15-471568428EEA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58E2DD05-ADBA-C3BC-50AF-54B9E29DF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2" name="直线连接符 71">
                      <a:extLst>
                        <a:ext uri="{FF2B5EF4-FFF2-40B4-BE49-F238E27FC236}">
                          <a16:creationId xmlns:a16="http://schemas.microsoft.com/office/drawing/2014/main" id="{1AF80A5A-15B1-2B98-D247-96F29657AD83}"/>
                        </a:ext>
                      </a:extLst>
                    </p:cNvPr>
                    <p:cNvCxnSpPr>
                      <a:cxnSpLocks/>
                      <a:stCxn id="7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34AB51BA-ABA0-525A-CFE7-4BC908D7FEF1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E0B0ABB9-3CF6-1663-6D5D-84E2FA44E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0" name="直线连接符 69">
                      <a:extLst>
                        <a:ext uri="{FF2B5EF4-FFF2-40B4-BE49-F238E27FC236}">
                          <a16:creationId xmlns:a16="http://schemas.microsoft.com/office/drawing/2014/main" id="{68AAAAF4-ABF6-FAB5-6D92-AD67A22ABEB7}"/>
                        </a:ext>
                      </a:extLst>
                    </p:cNvPr>
                    <p:cNvCxnSpPr>
                      <a:cxnSpLocks/>
                      <a:stCxn id="6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6D0846F-5F55-DD22-32EB-0FA3813BAD68}"/>
                </a:ext>
              </a:extLst>
            </p:cNvPr>
            <p:cNvGrpSpPr/>
            <p:nvPr/>
          </p:nvGrpSpPr>
          <p:grpSpPr>
            <a:xfrm>
              <a:off x="5025332" y="1612505"/>
              <a:ext cx="4105489" cy="109332"/>
              <a:chOff x="919843" y="1612505"/>
              <a:chExt cx="4105489" cy="109332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8A82CE63-99A0-A58B-2124-DD1EAC7195FF}"/>
                  </a:ext>
                </a:extLst>
              </p:cNvPr>
              <p:cNvGrpSpPr/>
              <p:nvPr/>
            </p:nvGrpSpPr>
            <p:grpSpPr>
              <a:xfrm>
                <a:off x="919843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BEF5A05C-B430-75C6-332C-23E9DDB983DE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7F293471-894F-EE96-5393-9405A3B2CAF2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D9D69B3-BFFF-8F3A-A4F9-E5B2736C16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60" name="直线连接符 59">
                      <a:extLst>
                        <a:ext uri="{FF2B5EF4-FFF2-40B4-BE49-F238E27FC236}">
                          <a16:creationId xmlns:a16="http://schemas.microsoft.com/office/drawing/2014/main" id="{4191C798-5CAD-36F4-1A09-9AB972FEF4B2}"/>
                        </a:ext>
                      </a:extLst>
                    </p:cNvPr>
                    <p:cNvCxnSpPr>
                      <a:cxnSpLocks/>
                      <a:stCxn id="5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FA252985-CDF8-8792-3B26-DC545D3891C9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31C7E360-D505-A409-660B-82248E24A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8" name="直线连接符 57">
                      <a:extLst>
                        <a:ext uri="{FF2B5EF4-FFF2-40B4-BE49-F238E27FC236}">
                          <a16:creationId xmlns:a16="http://schemas.microsoft.com/office/drawing/2014/main" id="{0C145DF1-6225-98EA-9990-91B5442826A4}"/>
                        </a:ext>
                      </a:extLst>
                    </p:cNvPr>
                    <p:cNvCxnSpPr>
                      <a:cxnSpLocks/>
                      <a:stCxn id="5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FE4E2B36-80CF-8C61-75AC-83D7F1B6061D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5" name="椭圆 54">
                      <a:extLst>
                        <a:ext uri="{FF2B5EF4-FFF2-40B4-BE49-F238E27FC236}">
                          <a16:creationId xmlns:a16="http://schemas.microsoft.com/office/drawing/2014/main" id="{495BAFCC-0417-7B23-F4BB-4CA29B2C0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6" name="直线连接符 55">
                      <a:extLst>
                        <a:ext uri="{FF2B5EF4-FFF2-40B4-BE49-F238E27FC236}">
                          <a16:creationId xmlns:a16="http://schemas.microsoft.com/office/drawing/2014/main" id="{2606902D-253E-8741-983C-E7AA7E1672B7}"/>
                        </a:ext>
                      </a:extLst>
                    </p:cNvPr>
                    <p:cNvCxnSpPr>
                      <a:cxnSpLocks/>
                      <a:stCxn id="5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87EE0F7D-ABCF-BC64-9084-6BCB6244CA9C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83EDF0DC-BC92-9950-E1AF-51C9ACE9A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4" name="直线连接符 53">
                      <a:extLst>
                        <a:ext uri="{FF2B5EF4-FFF2-40B4-BE49-F238E27FC236}">
                          <a16:creationId xmlns:a16="http://schemas.microsoft.com/office/drawing/2014/main" id="{1C004FA3-F9FF-9C1E-53EB-63CC7EA2D887}"/>
                        </a:ext>
                      </a:extLst>
                    </p:cNvPr>
                    <p:cNvCxnSpPr>
                      <a:cxnSpLocks/>
                      <a:stCxn id="5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BC68436C-C71A-3C29-2FAC-7E7828903C20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37" name="组合 36">
                    <a:extLst>
                      <a:ext uri="{FF2B5EF4-FFF2-40B4-BE49-F238E27FC236}">
                        <a16:creationId xmlns:a16="http://schemas.microsoft.com/office/drawing/2014/main" id="{A8917828-3E8A-A3C8-6CCE-BA4CB49ECC33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139C8B79-6729-C52C-325F-6D94C34D4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8" name="直线连接符 47">
                      <a:extLst>
                        <a:ext uri="{FF2B5EF4-FFF2-40B4-BE49-F238E27FC236}">
                          <a16:creationId xmlns:a16="http://schemas.microsoft.com/office/drawing/2014/main" id="{331A34F8-10C9-7EB4-3DA6-68748569462C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组合 37">
                    <a:extLst>
                      <a:ext uri="{FF2B5EF4-FFF2-40B4-BE49-F238E27FC236}">
                        <a16:creationId xmlns:a16="http://schemas.microsoft.com/office/drawing/2014/main" id="{2C521CAA-6683-4948-F00D-DB7EEE5DF889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4FBDEE49-FB41-3223-3301-5A0CF2242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6" name="直线连接符 45">
                      <a:extLst>
                        <a:ext uri="{FF2B5EF4-FFF2-40B4-BE49-F238E27FC236}">
                          <a16:creationId xmlns:a16="http://schemas.microsoft.com/office/drawing/2014/main" id="{7B806476-A7AF-16C3-67F0-C7A8AE932420}"/>
                        </a:ext>
                      </a:extLst>
                    </p:cNvPr>
                    <p:cNvCxnSpPr>
                      <a:cxnSpLocks/>
                      <a:stCxn id="4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00B8C363-8A25-6603-1504-D433324C287D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ADCC24F4-C6B3-8084-8FD2-3F7E4F492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4" name="直线连接符 43">
                      <a:extLst>
                        <a:ext uri="{FF2B5EF4-FFF2-40B4-BE49-F238E27FC236}">
                          <a16:creationId xmlns:a16="http://schemas.microsoft.com/office/drawing/2014/main" id="{4F123CF2-F376-EE3F-D92A-899ED7A04E4F}"/>
                        </a:ext>
                      </a:extLst>
                    </p:cNvPr>
                    <p:cNvCxnSpPr>
                      <a:cxnSpLocks/>
                      <a:stCxn id="4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307A2BE0-8B1D-B0B7-FA5B-E9B7D4C6B727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893E70C8-EDE8-6E1C-B3F5-FEC45EB17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2" name="直线连接符 41">
                      <a:extLst>
                        <a:ext uri="{FF2B5EF4-FFF2-40B4-BE49-F238E27FC236}">
                          <a16:creationId xmlns:a16="http://schemas.microsoft.com/office/drawing/2014/main" id="{239C0109-2910-8293-E468-105CE4D54F2D}"/>
                        </a:ext>
                      </a:extLst>
                    </p:cNvPr>
                    <p:cNvCxnSpPr>
                      <a:cxnSpLocks/>
                      <a:stCxn id="4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CE582BB-794D-2FE5-FA21-A77A16B37E35}"/>
                  </a:ext>
                </a:extLst>
              </p:cNvPr>
              <p:cNvGrpSpPr/>
              <p:nvPr/>
            </p:nvGrpSpPr>
            <p:grpSpPr>
              <a:xfrm>
                <a:off x="2978812" y="1612505"/>
                <a:ext cx="2046520" cy="109332"/>
                <a:chOff x="919843" y="1612505"/>
                <a:chExt cx="2046520" cy="109332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C299FBAA-78EE-CB1C-132E-E79AC594D82F}"/>
                    </a:ext>
                  </a:extLst>
                </p:cNvPr>
                <p:cNvGrpSpPr/>
                <p:nvPr/>
              </p:nvGrpSpPr>
              <p:grpSpPr>
                <a:xfrm>
                  <a:off x="91984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298F3465-7E30-BAC1-DF6D-FC6C255581B8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998C39E9-EBE5-E325-CE3B-8C097FD99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34" name="直线连接符 33">
                      <a:extLst>
                        <a:ext uri="{FF2B5EF4-FFF2-40B4-BE49-F238E27FC236}">
                          <a16:creationId xmlns:a16="http://schemas.microsoft.com/office/drawing/2014/main" id="{BCA04E7D-28F9-B41C-D438-80943EF8FF6C}"/>
                        </a:ext>
                      </a:extLst>
                    </p:cNvPr>
                    <p:cNvCxnSpPr>
                      <a:cxnSpLocks/>
                      <a:stCxn id="33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1774CDCB-0454-B785-F721-F3816FD7560F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5AEADF40-B3AB-9261-FCA1-20CCE41C4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32" name="直线连接符 31">
                      <a:extLst>
                        <a:ext uri="{FF2B5EF4-FFF2-40B4-BE49-F238E27FC236}">
                          <a16:creationId xmlns:a16="http://schemas.microsoft.com/office/drawing/2014/main" id="{CA08DA77-898E-73AB-D710-3BC53AFD87AE}"/>
                        </a:ext>
                      </a:extLst>
                    </p:cNvPr>
                    <p:cNvCxnSpPr>
                      <a:cxnSpLocks/>
                      <a:stCxn id="3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F5284472-6CB7-94F8-F671-72AA805399FF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5D21181F-3A7B-8EDD-3720-D731B4DEE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30" name="直线连接符 29">
                      <a:extLst>
                        <a:ext uri="{FF2B5EF4-FFF2-40B4-BE49-F238E27FC236}">
                          <a16:creationId xmlns:a16="http://schemas.microsoft.com/office/drawing/2014/main" id="{ED38A844-945E-6DC8-818E-39ED04A90BE4}"/>
                        </a:ext>
                      </a:extLst>
                    </p:cNvPr>
                    <p:cNvCxnSpPr>
                      <a:cxnSpLocks/>
                      <a:stCxn id="2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组合 25">
                    <a:extLst>
                      <a:ext uri="{FF2B5EF4-FFF2-40B4-BE49-F238E27FC236}">
                        <a16:creationId xmlns:a16="http://schemas.microsoft.com/office/drawing/2014/main" id="{24F3E74C-F76B-ECF2-CAFB-94AD7AA0CF6B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38F8B8A6-16E8-9AB3-4095-872C8A1B5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28" name="直线连接符 27">
                      <a:extLst>
                        <a:ext uri="{FF2B5EF4-FFF2-40B4-BE49-F238E27FC236}">
                          <a16:creationId xmlns:a16="http://schemas.microsoft.com/office/drawing/2014/main" id="{3946A64E-4821-FB57-AEC2-CB48F0DB21A6}"/>
                        </a:ext>
                      </a:extLst>
                    </p:cNvPr>
                    <p:cNvCxnSpPr>
                      <a:cxnSpLocks/>
                      <a:stCxn id="2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D76008FE-7ED2-10FF-90C4-8DBC0A77A8E4}"/>
                    </a:ext>
                  </a:extLst>
                </p:cNvPr>
                <p:cNvGrpSpPr/>
                <p:nvPr/>
              </p:nvGrpSpPr>
              <p:grpSpPr>
                <a:xfrm>
                  <a:off x="1943103" y="1612505"/>
                  <a:ext cx="1023260" cy="109332"/>
                  <a:chOff x="919843" y="1612505"/>
                  <a:chExt cx="1023260" cy="109332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2D767B02-8D88-BB1C-581F-0D49CFDAA498}"/>
                      </a:ext>
                    </a:extLst>
                  </p:cNvPr>
                  <p:cNvGrpSpPr/>
                  <p:nvPr/>
                </p:nvGrpSpPr>
                <p:grpSpPr>
                  <a:xfrm>
                    <a:off x="91984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F6BE6FAC-078A-B4F2-EF30-5CD21D23E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22" name="直线连接符 21">
                      <a:extLst>
                        <a:ext uri="{FF2B5EF4-FFF2-40B4-BE49-F238E27FC236}">
                          <a16:creationId xmlns:a16="http://schemas.microsoft.com/office/drawing/2014/main" id="{8BB66EBD-B634-A0FC-C633-9BD2BEA01ACF}"/>
                        </a:ext>
                      </a:extLst>
                    </p:cNvPr>
                    <p:cNvCxnSpPr>
                      <a:cxnSpLocks/>
                      <a:stCxn id="21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8B5DD84A-7199-FB16-588B-628417C19B7F}"/>
                      </a:ext>
                    </a:extLst>
                  </p:cNvPr>
                  <p:cNvGrpSpPr/>
                  <p:nvPr/>
                </p:nvGrpSpPr>
                <p:grpSpPr>
                  <a:xfrm>
                    <a:off x="117565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6AE3763F-A807-3E63-4309-8588F4411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20" name="直线连接符 19">
                      <a:extLst>
                        <a:ext uri="{FF2B5EF4-FFF2-40B4-BE49-F238E27FC236}">
                          <a16:creationId xmlns:a16="http://schemas.microsoft.com/office/drawing/2014/main" id="{CD28C3B8-233B-C675-61C4-6B4063B7D88C}"/>
                        </a:ext>
                      </a:extLst>
                    </p:cNvPr>
                    <p:cNvCxnSpPr>
                      <a:cxnSpLocks/>
                      <a:stCxn id="19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85CCEDB0-9136-3210-99D0-369C01420531}"/>
                      </a:ext>
                    </a:extLst>
                  </p:cNvPr>
                  <p:cNvGrpSpPr/>
                  <p:nvPr/>
                </p:nvGrpSpPr>
                <p:grpSpPr>
                  <a:xfrm>
                    <a:off x="1431473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2E04F6A4-C87C-FCA0-799C-C6246B786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8" name="直线连接符 17">
                      <a:extLst>
                        <a:ext uri="{FF2B5EF4-FFF2-40B4-BE49-F238E27FC236}">
                          <a16:creationId xmlns:a16="http://schemas.microsoft.com/office/drawing/2014/main" id="{651479D2-1DFB-B953-F9D9-225468E1287E}"/>
                        </a:ext>
                      </a:extLst>
                    </p:cNvPr>
                    <p:cNvCxnSpPr>
                      <a:cxnSpLocks/>
                      <a:stCxn id="17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F80B4FF1-52DE-0391-5211-6C970E0696E9}"/>
                      </a:ext>
                    </a:extLst>
                  </p:cNvPr>
                  <p:cNvGrpSpPr/>
                  <p:nvPr/>
                </p:nvGrpSpPr>
                <p:grpSpPr>
                  <a:xfrm>
                    <a:off x="1687288" y="1612505"/>
                    <a:ext cx="255815" cy="109332"/>
                    <a:chOff x="919843" y="1612505"/>
                    <a:chExt cx="255815" cy="109332"/>
                  </a:xfrm>
                </p:grpSpPr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842D821E-72E1-B583-A6C5-09196D0B6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326" y="1612505"/>
                      <a:ext cx="109332" cy="1093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6" name="直线连接符 15">
                      <a:extLst>
                        <a:ext uri="{FF2B5EF4-FFF2-40B4-BE49-F238E27FC236}">
                          <a16:creationId xmlns:a16="http://schemas.microsoft.com/office/drawing/2014/main" id="{76883532-02D4-46F5-36E1-22DB16FA3669}"/>
                        </a:ext>
                      </a:extLst>
                    </p:cNvPr>
                    <p:cNvCxnSpPr>
                      <a:cxnSpLocks/>
                      <a:stCxn id="15" idx="2"/>
                    </p:cNvCxnSpPr>
                    <p:nvPr/>
                  </p:nvCxnSpPr>
                  <p:spPr>
                    <a:xfrm flipH="1">
                      <a:off x="919843" y="1667171"/>
                      <a:ext cx="1464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19A27E7-14DF-9A0A-EFBF-6AA06CD10F9A}"/>
              </a:ext>
            </a:extLst>
          </p:cNvPr>
          <p:cNvGrpSpPr/>
          <p:nvPr/>
        </p:nvGrpSpPr>
        <p:grpSpPr>
          <a:xfrm>
            <a:off x="8559729" y="1009778"/>
            <a:ext cx="3584494" cy="1200329"/>
            <a:chOff x="645369" y="1551144"/>
            <a:chExt cx="3584494" cy="1200329"/>
          </a:xfrm>
        </p:grpSpPr>
        <p:sp>
          <p:nvSpPr>
            <p:cNvPr id="116" name="文本框 151">
              <a:extLst>
                <a:ext uri="{FF2B5EF4-FFF2-40B4-BE49-F238E27FC236}">
                  <a16:creationId xmlns:a16="http://schemas.microsoft.com/office/drawing/2014/main" id="{1DD833E3-00D9-113C-41BF-D850827789F9}"/>
                </a:ext>
              </a:extLst>
            </p:cNvPr>
            <p:cNvSpPr txBox="1"/>
            <p:nvPr/>
          </p:nvSpPr>
          <p:spPr>
            <a:xfrm>
              <a:off x="645369" y="1551144"/>
              <a:ext cx="139012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zh-CN" dirty="0"/>
                <a:t>Height:</a:t>
              </a:r>
            </a:p>
            <a:p>
              <a:pPr algn="r"/>
              <a:r>
                <a:rPr kumimoji="1" lang="en-US" altLang="zh-CN" dirty="0"/>
                <a:t>Fork:</a:t>
              </a:r>
            </a:p>
            <a:p>
              <a:pPr algn="r"/>
              <a:r>
                <a:rPr kumimoji="1" lang="en-US" altLang="zh-CN" dirty="0"/>
                <a:t>Last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update:</a:t>
              </a:r>
            </a:p>
            <a:p>
              <a:pPr algn="r"/>
              <a:r>
                <a:rPr kumimoji="1" lang="en-US" altLang="zh-CN" dirty="0"/>
                <a:t>more...</a:t>
              </a:r>
              <a:endParaRPr kumimoji="1" lang="zh-CN" altLang="en-US" dirty="0"/>
            </a:p>
          </p:txBody>
        </p:sp>
        <p:sp>
          <p:nvSpPr>
            <p:cNvPr id="117" name="文本框 154">
              <a:extLst>
                <a:ext uri="{FF2B5EF4-FFF2-40B4-BE49-F238E27FC236}">
                  <a16:creationId xmlns:a16="http://schemas.microsoft.com/office/drawing/2014/main" id="{B06C640D-EF12-9771-ED7B-B2BF701A38DE}"/>
                </a:ext>
              </a:extLst>
            </p:cNvPr>
            <p:cNvSpPr txBox="1"/>
            <p:nvPr/>
          </p:nvSpPr>
          <p:spPr>
            <a:xfrm>
              <a:off x="2214503" y="1551144"/>
              <a:ext cx="20153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80</a:t>
              </a:r>
            </a:p>
            <a:p>
              <a:r>
                <a:rPr kumimoji="1" lang="en-US" altLang="zh-CN" dirty="0"/>
                <a:t>0</a:t>
              </a:r>
            </a:p>
            <a:p>
              <a:r>
                <a:rPr kumimoji="1" lang="en-US" altLang="zh-CN" dirty="0"/>
                <a:t>2022-08-31/09:18</a:t>
              </a:r>
            </a:p>
            <a:p>
              <a:r>
                <a:rPr kumimoji="1" lang="en-US" altLang="zh-CN" dirty="0"/>
                <a:t>...</a:t>
              </a:r>
              <a:endParaRPr kumimoji="1" lang="zh-CN" altLang="en-US" dirty="0"/>
            </a:p>
          </p:txBody>
        </p:sp>
      </p:grpSp>
      <p:pic>
        <p:nvPicPr>
          <p:cNvPr id="118" name="Picture 2" descr="image">
            <a:extLst>
              <a:ext uri="{FF2B5EF4-FFF2-40B4-BE49-F238E27FC236}">
                <a16:creationId xmlns:a16="http://schemas.microsoft.com/office/drawing/2014/main" id="{9491A3BA-CA34-A26A-9B38-AC10E69C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2" y="3170719"/>
            <a:ext cx="2473435" cy="23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image">
            <a:extLst>
              <a:ext uri="{FF2B5EF4-FFF2-40B4-BE49-F238E27FC236}">
                <a16:creationId xmlns:a16="http://schemas.microsoft.com/office/drawing/2014/main" id="{9491A3BA-CA34-A26A-9B38-AC10E69C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33" y="3170719"/>
            <a:ext cx="2473435" cy="23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image">
            <a:extLst>
              <a:ext uri="{FF2B5EF4-FFF2-40B4-BE49-F238E27FC236}">
                <a16:creationId xmlns:a16="http://schemas.microsoft.com/office/drawing/2014/main" id="{2E835139-C4A0-CF6E-A75D-C4BF066C3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77" y="3170719"/>
            <a:ext cx="2473435" cy="23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8F767DF3-23F7-DFAE-4C30-54521C8EF2FB}"/>
              </a:ext>
            </a:extLst>
          </p:cNvPr>
          <p:cNvSpPr txBox="1"/>
          <p:nvPr/>
        </p:nvSpPr>
        <p:spPr>
          <a:xfrm>
            <a:off x="8559729" y="4176102"/>
            <a:ext cx="7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……</a:t>
            </a:r>
            <a:endParaRPr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3DCCFD6-ACC9-8927-47D3-0670399E58D8}"/>
              </a:ext>
            </a:extLst>
          </p:cNvPr>
          <p:cNvGrpSpPr/>
          <p:nvPr/>
        </p:nvGrpSpPr>
        <p:grpSpPr>
          <a:xfrm>
            <a:off x="7545042" y="2271548"/>
            <a:ext cx="255815" cy="109332"/>
            <a:chOff x="9492373" y="2393278"/>
            <a:chExt cx="255815" cy="109332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7C317E7-215B-8790-6741-6923E0643E8F}"/>
                </a:ext>
              </a:extLst>
            </p:cNvPr>
            <p:cNvSpPr/>
            <p:nvPr/>
          </p:nvSpPr>
          <p:spPr>
            <a:xfrm>
              <a:off x="9638856" y="2393278"/>
              <a:ext cx="109332" cy="10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572729AB-B1DF-4383-FB56-9EEBA35EFC3B}"/>
                </a:ext>
              </a:extLst>
            </p:cNvPr>
            <p:cNvCxnSpPr>
              <a:cxnSpLocks/>
              <a:stCxn id="123" idx="2"/>
            </p:cNvCxnSpPr>
            <p:nvPr/>
          </p:nvCxnSpPr>
          <p:spPr>
            <a:xfrm flipH="1">
              <a:off x="9492373" y="2447944"/>
              <a:ext cx="1464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DD0F1D90-97E6-1AB5-8C66-48CB2842CE99}"/>
              </a:ext>
            </a:extLst>
          </p:cNvPr>
          <p:cNvCxnSpPr>
            <a:cxnSpLocks/>
          </p:cNvCxnSpPr>
          <p:nvPr/>
        </p:nvCxnSpPr>
        <p:spPr>
          <a:xfrm flipV="1">
            <a:off x="7163795" y="2420371"/>
            <a:ext cx="511630" cy="93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46044DD2-0418-9F93-1D75-693A71BFD31D}"/>
              </a:ext>
            </a:extLst>
          </p:cNvPr>
          <p:cNvCxnSpPr>
            <a:cxnSpLocks/>
          </p:cNvCxnSpPr>
          <p:nvPr/>
        </p:nvCxnSpPr>
        <p:spPr>
          <a:xfrm flipV="1">
            <a:off x="7800857" y="1355021"/>
            <a:ext cx="659971" cy="85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EBEC10-A801-5FD2-907F-859F389B34CB}"/>
              </a:ext>
            </a:extLst>
          </p:cNvPr>
          <p:cNvSpPr txBox="1"/>
          <p:nvPr/>
        </p:nvSpPr>
        <p:spPr>
          <a:xfrm>
            <a:off x="0" y="0"/>
            <a:ext cx="261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Draft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ABEBEC10-A801-5FD2-907F-859F389B34CB}"/>
              </a:ext>
            </a:extLst>
          </p:cNvPr>
          <p:cNvSpPr txBox="1"/>
          <p:nvPr/>
        </p:nvSpPr>
        <p:spPr>
          <a:xfrm>
            <a:off x="0" y="0"/>
            <a:ext cx="261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Draft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129" name="Picture 3" descr="image">
            <a:extLst>
              <a:ext uri="{FF2B5EF4-FFF2-40B4-BE49-F238E27FC236}">
                <a16:creationId xmlns:a16="http://schemas.microsoft.com/office/drawing/2014/main" id="{6238A6F3-CAD8-257B-09E3-5A8504D4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2" y="945711"/>
            <a:ext cx="6269656" cy="53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image">
            <a:extLst>
              <a:ext uri="{FF2B5EF4-FFF2-40B4-BE49-F238E27FC236}">
                <a16:creationId xmlns:a16="http://schemas.microsoft.com/office/drawing/2014/main" id="{B0C915D2-4543-34CC-301D-60F3FAD66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15" y="945711"/>
            <a:ext cx="5275736" cy="35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9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239</Words>
  <Application>Microsoft Macintosh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2022-09-03T07:42:28Z</dcterms:created>
  <dcterms:modified xsi:type="dcterms:W3CDTF">2022-09-03T08:42:46Z</dcterms:modified>
</cp:coreProperties>
</file>