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  <p:embeddedFont>
      <p:font typeface="Cabin" panose="020B060402020202020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Cabin Condensed" panose="020B0604020202020204" charset="0"/>
      <p:regular r:id="rId24"/>
      <p:bold r:id="rId2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4E70AC-67F7-4520-9C6A-19AD903166D6}">
  <a:tblStyle styleId="{194E70AC-67F7-4520-9C6A-19AD903166D6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73590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17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1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41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124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94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764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6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10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14000" b="1"/>
            </a:lvl1pPr>
            <a:lvl2pPr algn="ctr">
              <a:spcBef>
                <a:spcPts val="0"/>
              </a:spcBef>
              <a:buSzPct val="100000"/>
              <a:defRPr sz="14000" b="1"/>
            </a:lvl2pPr>
            <a:lvl3pPr algn="ctr">
              <a:spcBef>
                <a:spcPts val="0"/>
              </a:spcBef>
              <a:buSzPct val="100000"/>
              <a:defRPr sz="14000" b="1"/>
            </a:lvl3pPr>
            <a:lvl4pPr algn="ctr">
              <a:spcBef>
                <a:spcPts val="0"/>
              </a:spcBef>
              <a:buSzPct val="100000"/>
              <a:defRPr sz="14000" b="1"/>
            </a:lvl4pPr>
            <a:lvl5pPr algn="ctr">
              <a:spcBef>
                <a:spcPts val="0"/>
              </a:spcBef>
              <a:buSzPct val="100000"/>
              <a:defRPr sz="14000" b="1"/>
            </a:lvl5pPr>
            <a:lvl6pPr algn="ctr">
              <a:spcBef>
                <a:spcPts val="0"/>
              </a:spcBef>
              <a:buSzPct val="100000"/>
              <a:defRPr sz="14000" b="1"/>
            </a:lvl6pPr>
            <a:lvl7pPr algn="ctr">
              <a:spcBef>
                <a:spcPts val="0"/>
              </a:spcBef>
              <a:buSzPct val="100000"/>
              <a:defRPr sz="14000" b="1"/>
            </a:lvl7pPr>
            <a:lvl8pPr algn="ctr">
              <a:spcBef>
                <a:spcPts val="0"/>
              </a:spcBef>
              <a:buSzPct val="100000"/>
              <a:defRPr sz="14000" b="1"/>
            </a:lvl8pPr>
            <a:lvl9pPr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5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algn="l" rtl="0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algn="l" rtl="0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algn="l" rtl="0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algn="l" rtl="0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algn="l" rtl="0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algn="l" rtl="0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algn="l" rtl="0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algn="l" rtl="0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1pPr>
            <a:lvl2pPr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2pPr>
            <a:lvl3pPr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3pPr>
            <a:lvl4pPr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4pPr>
            <a:lvl5pPr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5pPr>
            <a:lvl6pPr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6pPr>
            <a:lvl7pPr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7pPr>
            <a:lvl8pPr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8pPr>
            <a:lvl9pPr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3143250" y="3373450"/>
            <a:ext cx="28574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000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676525" y="1247775"/>
            <a:ext cx="49053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1pPr>
            <a:lvl2pPr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2pPr>
            <a:lvl3pPr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3pPr>
            <a:lvl4pPr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4pPr>
            <a:lvl5pPr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5pPr>
            <a:lvl6pPr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6pPr>
            <a:lvl7pPr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7pPr>
            <a:lvl8pPr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8pPr>
            <a:lvl9pPr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9pPr>
          </a:lstStyle>
          <a:p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238250" y="705175"/>
            <a:ext cx="1178699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5000" b="1">
                <a:solidFill>
                  <a:srgbClr val="FFFF00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5863322" y="1091725"/>
            <a:ext cx="2623200" cy="38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2907250" y="1129125"/>
            <a:ext cx="1842900" cy="379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844761" y="1129125"/>
            <a:ext cx="1842900" cy="379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3"/>
          </p:nvPr>
        </p:nvSpPr>
        <p:spPr>
          <a:xfrm>
            <a:off x="6782273" y="1129125"/>
            <a:ext cx="1842900" cy="379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solidFill>
          <a:srgbClr val="0000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Clr>
                <a:srgbClr val="FFFF00"/>
              </a:buClr>
              <a:buSzPct val="100000"/>
              <a:buNone/>
              <a:defRPr sz="1800">
                <a:solidFill>
                  <a:srgbClr val="FFFF00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se">
    <p:bg>
      <p:bgPr>
        <a:solidFill>
          <a:srgbClr val="00000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r" rtl="0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algn="r" rtl="0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algn="r" rtl="0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algn="r" rtl="0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algn="r" rtl="0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algn="r" rtl="0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algn="r" rtl="0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algn="r" rtl="0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algn="r" rtl="0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Basketball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Group 7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662689" y="314912"/>
            <a:ext cx="3226086" cy="1211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FF00"/>
                </a:solidFill>
              </a:rPr>
              <a:t>Eason </a:t>
            </a:r>
            <a:r>
              <a:rPr lang="en-US" b="1" dirty="0" err="1">
                <a:solidFill>
                  <a:srgbClr val="FFFF00"/>
                </a:solidFill>
              </a:rPr>
              <a:t>Guo</a:t>
            </a:r>
            <a:r>
              <a:rPr lang="en-US" b="1" dirty="0">
                <a:solidFill>
                  <a:srgbClr val="FFFF00"/>
                </a:solidFill>
              </a:rPr>
              <a:t> (yg8ca)</a:t>
            </a:r>
          </a:p>
          <a:p>
            <a:r>
              <a:rPr lang="en-US" b="1" dirty="0">
                <a:solidFill>
                  <a:srgbClr val="FFFF00"/>
                </a:solidFill>
              </a:rPr>
              <a:t>Flora Lee (kl2em)</a:t>
            </a:r>
          </a:p>
          <a:p>
            <a:r>
              <a:rPr lang="en-US" b="1" dirty="0">
                <a:solidFill>
                  <a:srgbClr val="FFFF00"/>
                </a:solidFill>
              </a:rPr>
              <a:t>Weiheng Su (ws2ta)</a:t>
            </a:r>
          </a:p>
          <a:p>
            <a:r>
              <a:rPr lang="en-US" b="1" dirty="0">
                <a:solidFill>
                  <a:srgbClr val="FFFF00"/>
                </a:solidFill>
              </a:rPr>
              <a:t>Jonathan Youssef (jay4ek)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1428200" y="590422"/>
            <a:ext cx="590469" cy="538705"/>
            <a:chOff x="6625350" y="1613750"/>
            <a:chExt cx="480525" cy="438400"/>
          </a:xfrm>
        </p:grpSpPr>
        <p:sp>
          <p:nvSpPr>
            <p:cNvPr id="105" name="Shape 10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0" name="Shape 110"/>
          <p:cNvSpPr txBox="1"/>
          <p:nvPr/>
        </p:nvSpPr>
        <p:spPr>
          <a:xfrm>
            <a:off x="2802650" y="958975"/>
            <a:ext cx="5685900" cy="199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A data storage application for specific basketball statistics. </a:t>
            </a: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60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View and modify various data on players, teams, referees, championship games, and divisions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ER Diagram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3143250" y="3373450"/>
            <a:ext cx="2857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Entity-Relationship Diagram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050" y="0"/>
            <a:ext cx="5242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3NF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3143250" y="3373450"/>
            <a:ext cx="2857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Third Normal Form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3NF</a:t>
            </a:r>
          </a:p>
        </p:txBody>
      </p:sp>
      <p:grpSp>
        <p:nvGrpSpPr>
          <p:cNvPr id="133" name="Shape 133"/>
          <p:cNvGrpSpPr/>
          <p:nvPr/>
        </p:nvGrpSpPr>
        <p:grpSpPr>
          <a:xfrm>
            <a:off x="1512238" y="483379"/>
            <a:ext cx="564103" cy="601050"/>
            <a:chOff x="5970800" y="1619250"/>
            <a:chExt cx="428650" cy="456725"/>
          </a:xfrm>
        </p:grpSpPr>
        <p:sp>
          <p:nvSpPr>
            <p:cNvPr id="134" name="Shape 13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139" name="Shape 139"/>
          <p:cNvGraphicFramePr/>
          <p:nvPr/>
        </p:nvGraphicFramePr>
        <p:xfrm>
          <a:off x="2508725" y="48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{194E70AC-67F7-4520-9C6A-19AD903166D6}</a:tableStyleId>
              </a:tblPr>
              <a:tblGrid>
                <a:gridCol w="923925"/>
                <a:gridCol w="828675"/>
                <a:gridCol w="781050"/>
                <a:gridCol w="800100"/>
              </a:tblGrid>
              <a:tr h="2571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Table Name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F+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Fc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3NF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Attendance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A-&gt;ABC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A-&gt;BC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ABC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Champions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A-&gt;ACDE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A-&gt;CDE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ACDE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Divisions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A-&gt;AC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A-&gt;C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Referee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G-&gt;GACF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G-&gt;ACF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GACF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Team_Coach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I-&gt;IJH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I-&gt;JH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IJH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Team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I-&gt;IJA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I-&gt;JA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IJA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Team_stat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I-&gt;IJKLTU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I-&gt;JKLTU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IJKLTU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Player_info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M-&gt;MJNP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M-&gt;JNP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MJNP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Player_stat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M-&gt;MNQVWX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M-&gt;NQVWX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MNQVWX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Player_injury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M-&gt;MNS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M-&gt;NS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MNS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0" name="Shape 140"/>
          <p:cNvSpPr txBox="1"/>
          <p:nvPr/>
        </p:nvSpPr>
        <p:spPr>
          <a:xfrm>
            <a:off x="6144000" y="832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A = division_id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B = number of attendee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C = division_name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D = division_champion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E = final_champion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F = referee_name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G = referee_id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H = coach_name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I = team_id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J = team_name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K = team_points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L = team_rebounds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M = player_id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N = player_name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 = player_position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 = player_points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S = injury_name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T = team_assists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U = team_steals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V = player_rebounds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W = player_assists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X = player_steals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 idx="4294967295"/>
          </p:nvPr>
        </p:nvSpPr>
        <p:spPr>
          <a:xfrm>
            <a:off x="1660725" y="2497750"/>
            <a:ext cx="58223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  <a:highlight>
                  <a:srgbClr val="FFFF00"/>
                </a:highlight>
              </a:rPr>
              <a:t>Application Demo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4294967295"/>
          </p:nvPr>
        </p:nvSpPr>
        <p:spPr>
          <a:xfrm>
            <a:off x="2113125" y="3640150"/>
            <a:ext cx="49175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grpSp>
        <p:nvGrpSpPr>
          <p:cNvPr id="147" name="Shape 147"/>
          <p:cNvGrpSpPr/>
          <p:nvPr/>
        </p:nvGrpSpPr>
        <p:grpSpPr>
          <a:xfrm>
            <a:off x="4235600" y="717555"/>
            <a:ext cx="1457296" cy="1457425"/>
            <a:chOff x="6654650" y="3665275"/>
            <a:chExt cx="409100" cy="409125"/>
          </a:xfrm>
        </p:grpSpPr>
        <p:sp>
          <p:nvSpPr>
            <p:cNvPr id="148" name="Shape 1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0" name="Shape 150"/>
          <p:cNvGrpSpPr/>
          <p:nvPr/>
        </p:nvGrpSpPr>
        <p:grpSpPr>
          <a:xfrm rot="1868784">
            <a:off x="3207305" y="1243433"/>
            <a:ext cx="779848" cy="779854"/>
            <a:chOff x="570875" y="4322250"/>
            <a:chExt cx="443300" cy="443325"/>
          </a:xfrm>
        </p:grpSpPr>
        <p:sp>
          <p:nvSpPr>
            <p:cNvPr id="151" name="Shape 15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5" name="Shape 155"/>
          <p:cNvSpPr/>
          <p:nvPr/>
        </p:nvSpPr>
        <p:spPr>
          <a:xfrm>
            <a:off x="3742651" y="7175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1799983">
            <a:off x="5734788" y="1380473"/>
            <a:ext cx="243896" cy="23288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1481186" y="1126150"/>
            <a:ext cx="5741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</a:rPr>
              <a:t>Thanks!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1538000" y="2228800"/>
            <a:ext cx="3586500" cy="16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800" b="1">
                <a:solidFill>
                  <a:srgbClr val="FFFFFF"/>
                </a:solidFill>
                <a:highlight>
                  <a:srgbClr val="000000"/>
                </a:highlight>
              </a:rPr>
              <a:t>Any questions?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220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223</Words>
  <Application>Microsoft Office PowerPoint</Application>
  <PresentationFormat>On-screen Show (16:9)</PresentationFormat>
  <Paragraphs>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Proxima Nova</vt:lpstr>
      <vt:lpstr>Cabin</vt:lpstr>
      <vt:lpstr>Trebuchet MS</vt:lpstr>
      <vt:lpstr>Arial</vt:lpstr>
      <vt:lpstr>Cabin Condensed</vt:lpstr>
      <vt:lpstr>spearmint</vt:lpstr>
      <vt:lpstr>Snug</vt:lpstr>
      <vt:lpstr>Basketball</vt:lpstr>
      <vt:lpstr>Introduction</vt:lpstr>
      <vt:lpstr>1 ER Diagram</vt:lpstr>
      <vt:lpstr>PowerPoint Presentation</vt:lpstr>
      <vt:lpstr>2 3NF</vt:lpstr>
      <vt:lpstr>3NF</vt:lpstr>
      <vt:lpstr>Application Demo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</dc:title>
  <dc:creator>weiheng su</dc:creator>
  <cp:lastModifiedBy>weiheng su</cp:lastModifiedBy>
  <cp:revision>3</cp:revision>
  <dcterms:modified xsi:type="dcterms:W3CDTF">2015-12-06T22:25:35Z</dcterms:modified>
</cp:coreProperties>
</file>