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3"/>
    <p:sldId id="559" r:id="rId4"/>
    <p:sldId id="561" r:id="rId5"/>
    <p:sldId id="562" r:id="rId6"/>
    <p:sldId id="563" r:id="rId7"/>
    <p:sldId id="567" r:id="rId8"/>
    <p:sldId id="572" r:id="rId9"/>
    <p:sldId id="573" r:id="rId10"/>
    <p:sldId id="574" r:id="rId11"/>
    <p:sldId id="575" r:id="rId12"/>
    <p:sldId id="564" r:id="rId13"/>
    <p:sldId id="565" r:id="rId14"/>
    <p:sldId id="566" r:id="rId15"/>
    <p:sldId id="270" r:id="rId16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21814"/>
    <a:srgbClr val="EA8226"/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8" d="100"/>
          <a:sy n="48" d="100"/>
        </p:scale>
        <p:origin x="-128" y="-320"/>
      </p:cViewPr>
      <p:guideLst>
        <p:guide orient="horz" pos="943"/>
        <p:guide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7033F-494F-AF46-A384-F7135BD759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91FA6-0311-3B4B-8219-A293730A07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QQ图片2016020300212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299825" y="156845"/>
            <a:ext cx="2440940" cy="7181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4378325" y="2070735"/>
            <a:ext cx="9161780" cy="1017270"/>
          </a:xfrm>
          <a:prstGeom prst="rect">
            <a:avLst/>
          </a:prstGeom>
          <a:solidFill>
            <a:srgbClr val="EA8226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sz="6000" b="1" spc="-90" dirty="0" smtClean="0">
                <a:solidFill>
                  <a:schemeClr val="bg1"/>
                </a:solidFill>
                <a:uFillTx/>
                <a:latin typeface="黑体" charset="0"/>
                <a:ea typeface="黑体" pitchFamily="49" charset="-122"/>
                <a:sym typeface="Impact" pitchFamily="34" charset="0"/>
              </a:rPr>
              <a:t>浏览器兼容</a:t>
            </a:r>
            <a:endParaRPr lang="zh-CN" sz="6000" b="1" spc="-90" dirty="0" smtClean="0">
              <a:solidFill>
                <a:schemeClr val="bg1"/>
              </a:solidFill>
              <a:uFillTx/>
              <a:latin typeface="黑体" charset="0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176137" y="4250080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：邵山欢</a:t>
            </a:r>
            <a:endPara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QQ图片201602030021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" y="149225"/>
            <a:ext cx="4740275" cy="1394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18215" y="-2540"/>
            <a:ext cx="2623820" cy="85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284460" y="525145"/>
            <a:ext cx="3463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www.iqianduan.cn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670" y="1106170"/>
            <a:ext cx="1331150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  <a:latin typeface="+mn-ea"/>
              </a:rPr>
              <a:t>选择器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Hack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：</a:t>
            </a:r>
            <a:endParaRPr lang="zh-CN" altLang="en-US" sz="200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rgbClr val="00B050"/>
                </a:solidFill>
                <a:latin typeface="+mn-ea"/>
              </a:rPr>
              <a:t>/* IE 6 and below */ </a:t>
            </a:r>
            <a:endParaRPr lang="en-US" altLang="zh-CN" sz="20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+mn-ea"/>
              </a:rPr>
              <a:t>* html .selector  {}    </a:t>
            </a:r>
            <a:endParaRPr lang="en-US" altLang="zh-CN" sz="2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</a:t>
            </a:r>
            <a:endParaRPr lang="en-US" altLang="zh-CN" sz="20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rgbClr val="00B050"/>
                </a:solidFill>
                <a:latin typeface="+mn-ea"/>
              </a:rPr>
              <a:t>/* IE 7 and below */ </a:t>
            </a:r>
            <a:endParaRPr lang="en-US" altLang="zh-CN" sz="20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+mn-ea"/>
              </a:rPr>
              <a:t>.selector, {} </a:t>
            </a:r>
            <a:endParaRPr lang="en-US" altLang="zh-CN" sz="2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2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rgbClr val="00B050"/>
                </a:solidFill>
                <a:latin typeface="+mn-ea"/>
              </a:rPr>
              <a:t>/* Everything but IE 6 */ </a:t>
            </a:r>
            <a:endParaRPr lang="en-US" altLang="zh-CN" sz="20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+mn-ea"/>
              </a:rPr>
              <a:t>html &gt; body .selector {} 	</a:t>
            </a:r>
            <a:endParaRPr lang="en-US" altLang="zh-CN" sz="2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/* must go at the END of all rules */ </a:t>
            </a:r>
            <a:endParaRPr lang="en-US" altLang="zh-CN" sz="20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</a:t>
            </a:r>
            <a:endParaRPr lang="en-US" altLang="zh-CN" sz="20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/* Everything but IE 6/7 */ </a:t>
            </a:r>
            <a:endParaRPr lang="en-US" altLang="zh-CN" sz="20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+mn-ea"/>
              </a:rPr>
              <a:t>html &gt; /**/ body .selector {}   </a:t>
            </a:r>
            <a:endParaRPr lang="en-US" altLang="zh-CN" sz="2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head ~ /* */ body .selector {} </a:t>
            </a:r>
            <a:endParaRPr lang="en-US" altLang="zh-CN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865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微软雅黑" charset="0"/>
                <a:ea typeface="微软雅黑" charset="0"/>
              </a:rPr>
              <a:t>CSS HACK</a:t>
            </a:r>
            <a:endParaRPr 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" y="1056640"/>
            <a:ext cx="12555220" cy="3034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30000"/>
              </a:lnSpc>
            </a:pPr>
            <a:r>
              <a:rPr lang="zh-CN" altLang="en-US" sz="2800">
                <a:latin typeface="微软雅黑" charset="0"/>
                <a:ea typeface="微软雅黑" charset="0"/>
              </a:rPr>
              <a:t>选择器：</a:t>
            </a:r>
            <a:endParaRPr lang="zh-CN" altLang="en-US" sz="2800">
              <a:latin typeface="微软雅黑" charset="0"/>
              <a:ea typeface="微软雅黑" charset="0"/>
            </a:endParaRP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zh-CN" altLang="en-US" sz="2800">
                <a:latin typeface="微软雅黑" charset="0"/>
                <a:ea typeface="微软雅黑" charset="0"/>
              </a:rPr>
              <a:t>不支持连写，比如</a:t>
            </a:r>
            <a:r>
              <a:rPr lang="en-US" altLang="zh-CN" sz="2800">
                <a:latin typeface="微软雅黑" charset="0"/>
                <a:ea typeface="微软雅黑" charset="0"/>
              </a:rPr>
              <a:t>div.big.green</a:t>
            </a:r>
            <a:r>
              <a:rPr lang="zh-CN" altLang="en-US" sz="2800">
                <a:latin typeface="微软雅黑" charset="0"/>
                <a:ea typeface="微软雅黑" charset="0"/>
              </a:rPr>
              <a:t>，如何解决？</a:t>
            </a:r>
            <a:endParaRPr lang="zh-CN" altLang="en-US" sz="2800">
              <a:latin typeface="微软雅黑" charset="0"/>
              <a:ea typeface="微软雅黑" charset="0"/>
            </a:endParaRP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zh-CN" altLang="en-US" sz="2800">
                <a:latin typeface="微软雅黑" charset="0"/>
                <a:ea typeface="微软雅黑" charset="0"/>
              </a:rPr>
              <a:t>其他我们学习的</a:t>
            </a:r>
            <a:r>
              <a:rPr lang="en-US" altLang="zh-CN" sz="2800">
                <a:latin typeface="微软雅黑" charset="0"/>
                <a:ea typeface="微软雅黑" charset="0"/>
              </a:rPr>
              <a:t>7</a:t>
            </a:r>
            <a:r>
              <a:rPr lang="zh-CN" altLang="en-US" sz="2800">
                <a:latin typeface="微软雅黑" charset="0"/>
                <a:ea typeface="微软雅黑" charset="0"/>
              </a:rPr>
              <a:t>种选择器，</a:t>
            </a:r>
            <a:r>
              <a:rPr lang="en-US" altLang="zh-CN" sz="2800">
                <a:latin typeface="微软雅黑" charset="0"/>
                <a:ea typeface="微软雅黑" charset="0"/>
              </a:rPr>
              <a:t>IE6</a:t>
            </a:r>
            <a:r>
              <a:rPr lang="zh-CN" altLang="en-US" sz="2800">
                <a:latin typeface="微软雅黑" charset="0"/>
                <a:ea typeface="微软雅黑" charset="0"/>
              </a:rPr>
              <a:t>支持良好，权重计算良好。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3990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charset="0"/>
                <a:ea typeface="微软雅黑" charset="0"/>
              </a:rPr>
              <a:t>IE6</a:t>
            </a:r>
            <a:r>
              <a:rPr lang="zh-CN" altLang="en-US" sz="4000">
                <a:latin typeface="微软雅黑" charset="0"/>
                <a:ea typeface="微软雅黑" charset="0"/>
              </a:rPr>
              <a:t>的问题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" y="1056640"/>
            <a:ext cx="12555220" cy="3034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30000"/>
              </a:lnSpc>
            </a:pPr>
            <a:r>
              <a:rPr lang="zh-CN" altLang="en-US" sz="2800">
                <a:latin typeface="微软雅黑" charset="0"/>
                <a:ea typeface="微软雅黑" charset="0"/>
              </a:rPr>
              <a:t>盒模型：</a:t>
            </a:r>
            <a:endParaRPr lang="zh-CN" altLang="en-US" sz="2800">
              <a:latin typeface="微软雅黑" charset="0"/>
              <a:ea typeface="微软雅黑" charset="0"/>
            </a:endParaRP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zh-CN" altLang="en-US" sz="2800">
                <a:latin typeface="微软雅黑" charset="0"/>
                <a:ea typeface="微软雅黑" charset="0"/>
              </a:rPr>
              <a:t>如果不写</a:t>
            </a:r>
            <a:r>
              <a:rPr lang="en-US" altLang="zh-CN" sz="2800">
                <a:latin typeface="微软雅黑" charset="0"/>
                <a:ea typeface="微软雅黑" charset="0"/>
              </a:rPr>
              <a:t>DTD</a:t>
            </a:r>
            <a:r>
              <a:rPr lang="zh-CN" altLang="en-US" sz="2800">
                <a:latin typeface="微软雅黑" charset="0"/>
                <a:ea typeface="微软雅黑" charset="0"/>
              </a:rPr>
              <a:t>，那么</a:t>
            </a:r>
            <a:r>
              <a:rPr lang="en-US" altLang="zh-CN" sz="2800">
                <a:latin typeface="微软雅黑" charset="0"/>
                <a:ea typeface="微软雅黑" charset="0"/>
              </a:rPr>
              <a:t>IE6</a:t>
            </a:r>
            <a:r>
              <a:rPr lang="zh-CN" altLang="en-US" sz="2800">
                <a:latin typeface="微软雅黑" charset="0"/>
                <a:ea typeface="微软雅黑" charset="0"/>
              </a:rPr>
              <a:t>的盒模型就是内减的，而不是外扩的。</a:t>
            </a:r>
            <a:endParaRPr lang="zh-CN" altLang="en-US" sz="2800">
              <a:latin typeface="微软雅黑" charset="0"/>
              <a:ea typeface="微软雅黑" charset="0"/>
            </a:endParaRP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zh-CN" altLang="en-US" sz="2800">
                <a:latin typeface="微软雅黑" charset="0"/>
                <a:ea typeface="微软雅黑" charset="0"/>
              </a:rPr>
              <a:t>不支持小于一个文字高度的盒子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3990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charset="0"/>
                <a:ea typeface="微软雅黑" charset="0"/>
              </a:rPr>
              <a:t>IE6</a:t>
            </a:r>
            <a:r>
              <a:rPr lang="zh-CN" altLang="en-US" sz="4000">
                <a:latin typeface="微软雅黑" charset="0"/>
                <a:ea typeface="微软雅黑" charset="0"/>
              </a:rPr>
              <a:t>的问题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755" y="1040130"/>
            <a:ext cx="12555220" cy="4996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30000"/>
              </a:lnSpc>
            </a:pPr>
            <a:r>
              <a:rPr lang="zh-CN" altLang="en-US" sz="2800">
                <a:latin typeface="微软雅黑" charset="0"/>
                <a:ea typeface="微软雅黑" charset="0"/>
              </a:rPr>
              <a:t>浮动：</a:t>
            </a:r>
            <a:endParaRPr lang="zh-CN" altLang="en-US" sz="2800">
              <a:latin typeface="微软雅黑" charset="0"/>
              <a:ea typeface="微软雅黑" charset="0"/>
            </a:endParaRP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zh-CN" altLang="en-US" sz="2800">
                <a:latin typeface="微软雅黑" charset="0"/>
                <a:ea typeface="微软雅黑" charset="0"/>
              </a:rPr>
              <a:t>后面标准流元素不钻入</a:t>
            </a:r>
            <a:endParaRPr lang="zh-CN" altLang="en-US" sz="2800">
              <a:latin typeface="微软雅黑" charset="0"/>
              <a:ea typeface="微软雅黑" charset="0"/>
            </a:endParaRP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overflow:hidden;</a:t>
            </a:r>
            <a:r>
              <a:rPr lang="zh-CN" altLang="zh-CN" sz="2800">
                <a:latin typeface="微软雅黑" charset="0"/>
                <a:ea typeface="微软雅黑" charset="0"/>
              </a:rPr>
              <a:t>不支持，我们要触发hasLayout机制</a:t>
            </a:r>
            <a:endParaRPr lang="zh-CN" altLang="zh-CN" sz="2800">
              <a:latin typeface="微软雅黑" charset="0"/>
              <a:ea typeface="微软雅黑" charset="0"/>
            </a:endParaRP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zh-CN" altLang="en-US" sz="2800">
                <a:latin typeface="微软雅黑" charset="0"/>
                <a:ea typeface="微软雅黑" charset="0"/>
              </a:rPr>
              <a:t>双倍</a:t>
            </a:r>
            <a:r>
              <a:rPr lang="en-US" altLang="zh-CN" sz="2800">
                <a:latin typeface="微软雅黑" charset="0"/>
                <a:ea typeface="微软雅黑" charset="0"/>
              </a:rPr>
              <a:t>margin</a:t>
            </a:r>
            <a:endParaRPr lang="en-US" altLang="zh-CN" sz="2800">
              <a:latin typeface="微软雅黑" charset="0"/>
              <a:ea typeface="微软雅黑" charset="0"/>
            </a:endParaRPr>
          </a:p>
          <a:p>
            <a:pPr>
              <a:lnSpc>
                <a:spcPct val="23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3px bug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3990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charset="0"/>
                <a:ea typeface="微软雅黑" charset="0"/>
              </a:rPr>
              <a:t>IE6</a:t>
            </a:r>
            <a:r>
              <a:rPr lang="zh-CN" altLang="en-US" sz="4000">
                <a:latin typeface="微软雅黑" charset="0"/>
                <a:ea typeface="微软雅黑" charset="0"/>
              </a:rPr>
              <a:t>的问题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 bwMode="auto">
          <a:xfrm>
            <a:off x="3619785" y="1552843"/>
            <a:ext cx="6886575" cy="3730469"/>
            <a:chOff x="520" y="936"/>
            <a:chExt cx="4715" cy="2433"/>
          </a:xfrm>
          <a:solidFill>
            <a:schemeClr val="tx2">
              <a:lumMod val="20000"/>
              <a:lumOff val="80000"/>
              <a:alpha val="40000"/>
            </a:schemeClr>
          </a:solidFill>
        </p:grpSpPr>
        <p:sp>
          <p:nvSpPr>
            <p:cNvPr id="18" name="Freeform 7"/>
            <p:cNvSpPr/>
            <p:nvPr/>
          </p:nvSpPr>
          <p:spPr bwMode="auto">
            <a:xfrm>
              <a:off x="520" y="936"/>
              <a:ext cx="1505" cy="2433"/>
            </a:xfrm>
            <a:custGeom>
              <a:avLst/>
              <a:gdLst>
                <a:gd name="T0" fmla="*/ 236 w 1505"/>
                <a:gd name="T1" fmla="*/ 454 h 2433"/>
                <a:gd name="T2" fmla="*/ 645 w 1505"/>
                <a:gd name="T3" fmla="*/ 1228 h 2433"/>
                <a:gd name="T4" fmla="*/ 716 w 1505"/>
                <a:gd name="T5" fmla="*/ 1236 h 2433"/>
                <a:gd name="T6" fmla="*/ 506 w 1505"/>
                <a:gd name="T7" fmla="*/ 649 h 2433"/>
                <a:gd name="T8" fmla="*/ 668 w 1505"/>
                <a:gd name="T9" fmla="*/ 973 h 2433"/>
                <a:gd name="T10" fmla="*/ 804 w 1505"/>
                <a:gd name="T11" fmla="*/ 1172 h 2433"/>
                <a:gd name="T12" fmla="*/ 675 w 1505"/>
                <a:gd name="T13" fmla="*/ 769 h 2433"/>
                <a:gd name="T14" fmla="*/ 558 w 1505"/>
                <a:gd name="T15" fmla="*/ 453 h 2433"/>
                <a:gd name="T16" fmla="*/ 772 w 1505"/>
                <a:gd name="T17" fmla="*/ 869 h 2433"/>
                <a:gd name="T18" fmla="*/ 807 w 1505"/>
                <a:gd name="T19" fmla="*/ 811 h 2433"/>
                <a:gd name="T20" fmla="*/ 870 w 1505"/>
                <a:gd name="T21" fmla="*/ 783 h 2433"/>
                <a:gd name="T22" fmla="*/ 878 w 1505"/>
                <a:gd name="T23" fmla="*/ 733 h 2433"/>
                <a:gd name="T24" fmla="*/ 931 w 1505"/>
                <a:gd name="T25" fmla="*/ 957 h 2433"/>
                <a:gd name="T26" fmla="*/ 1050 w 1505"/>
                <a:gd name="T27" fmla="*/ 1359 h 2433"/>
                <a:gd name="T28" fmla="*/ 1178 w 1505"/>
                <a:gd name="T29" fmla="*/ 1635 h 2433"/>
                <a:gd name="T30" fmla="*/ 1090 w 1505"/>
                <a:gd name="T31" fmla="*/ 1778 h 2433"/>
                <a:gd name="T32" fmla="*/ 1082 w 1505"/>
                <a:gd name="T33" fmla="*/ 1954 h 2433"/>
                <a:gd name="T34" fmla="*/ 1194 w 1505"/>
                <a:gd name="T35" fmla="*/ 2360 h 2433"/>
                <a:gd name="T36" fmla="*/ 1241 w 1505"/>
                <a:gd name="T37" fmla="*/ 2368 h 2433"/>
                <a:gd name="T38" fmla="*/ 1249 w 1505"/>
                <a:gd name="T39" fmla="*/ 2233 h 2433"/>
                <a:gd name="T40" fmla="*/ 1289 w 1505"/>
                <a:gd name="T41" fmla="*/ 2081 h 2433"/>
                <a:gd name="T42" fmla="*/ 1281 w 1505"/>
                <a:gd name="T43" fmla="*/ 1938 h 2433"/>
                <a:gd name="T44" fmla="*/ 1361 w 1505"/>
                <a:gd name="T45" fmla="*/ 1970 h 2433"/>
                <a:gd name="T46" fmla="*/ 1305 w 1505"/>
                <a:gd name="T47" fmla="*/ 1738 h 2433"/>
                <a:gd name="T48" fmla="*/ 1409 w 1505"/>
                <a:gd name="T49" fmla="*/ 1826 h 2433"/>
                <a:gd name="T50" fmla="*/ 1416 w 1505"/>
                <a:gd name="T51" fmla="*/ 1690 h 2433"/>
                <a:gd name="T52" fmla="*/ 1464 w 1505"/>
                <a:gd name="T53" fmla="*/ 1738 h 2433"/>
                <a:gd name="T54" fmla="*/ 1456 w 1505"/>
                <a:gd name="T55" fmla="*/ 1587 h 2433"/>
                <a:gd name="T56" fmla="*/ 1321 w 1505"/>
                <a:gd name="T57" fmla="*/ 1459 h 2433"/>
                <a:gd name="T58" fmla="*/ 1233 w 1505"/>
                <a:gd name="T59" fmla="*/ 1364 h 2433"/>
                <a:gd name="T60" fmla="*/ 1170 w 1505"/>
                <a:gd name="T61" fmla="*/ 1395 h 2433"/>
                <a:gd name="T62" fmla="*/ 1106 w 1505"/>
                <a:gd name="T63" fmla="*/ 1332 h 2433"/>
                <a:gd name="T64" fmla="*/ 1090 w 1505"/>
                <a:gd name="T65" fmla="*/ 1148 h 2433"/>
                <a:gd name="T66" fmla="*/ 1154 w 1505"/>
                <a:gd name="T67" fmla="*/ 1172 h 2433"/>
                <a:gd name="T68" fmla="*/ 1273 w 1505"/>
                <a:gd name="T69" fmla="*/ 1236 h 2433"/>
                <a:gd name="T70" fmla="*/ 1321 w 1505"/>
                <a:gd name="T71" fmla="*/ 1196 h 2433"/>
                <a:gd name="T72" fmla="*/ 1374 w 1505"/>
                <a:gd name="T73" fmla="*/ 1188 h 2433"/>
                <a:gd name="T74" fmla="*/ 1409 w 1505"/>
                <a:gd name="T75" fmla="*/ 1061 h 2433"/>
                <a:gd name="T76" fmla="*/ 1345 w 1505"/>
                <a:gd name="T77" fmla="*/ 997 h 2433"/>
                <a:gd name="T78" fmla="*/ 1305 w 1505"/>
                <a:gd name="T79" fmla="*/ 893 h 2433"/>
                <a:gd name="T80" fmla="*/ 1241 w 1505"/>
                <a:gd name="T81" fmla="*/ 750 h 2433"/>
                <a:gd name="T82" fmla="*/ 1122 w 1505"/>
                <a:gd name="T83" fmla="*/ 678 h 2433"/>
                <a:gd name="T84" fmla="*/ 1019 w 1505"/>
                <a:gd name="T85" fmla="*/ 558 h 2433"/>
                <a:gd name="T86" fmla="*/ 882 w 1505"/>
                <a:gd name="T87" fmla="*/ 448 h 2433"/>
                <a:gd name="T88" fmla="*/ 764 w 1505"/>
                <a:gd name="T89" fmla="*/ 399 h 2433"/>
                <a:gd name="T90" fmla="*/ 692 w 1505"/>
                <a:gd name="T91" fmla="*/ 407 h 2433"/>
                <a:gd name="T92" fmla="*/ 589 w 1505"/>
                <a:gd name="T93" fmla="*/ 303 h 2433"/>
                <a:gd name="T94" fmla="*/ 716 w 1505"/>
                <a:gd name="T95" fmla="*/ 622 h 2433"/>
                <a:gd name="T96" fmla="*/ 533 w 1505"/>
                <a:gd name="T97" fmla="*/ 311 h 2433"/>
                <a:gd name="T98" fmla="*/ 454 w 1505"/>
                <a:gd name="T99" fmla="*/ 287 h 2433"/>
                <a:gd name="T100" fmla="*/ 613 w 1505"/>
                <a:gd name="T101" fmla="*/ 686 h 2433"/>
                <a:gd name="T102" fmla="*/ 700 w 1505"/>
                <a:gd name="T103" fmla="*/ 949 h 2433"/>
                <a:gd name="T104" fmla="*/ 419 w 1505"/>
                <a:gd name="T105" fmla="*/ 361 h 2433"/>
                <a:gd name="T106" fmla="*/ 350 w 1505"/>
                <a:gd name="T107" fmla="*/ 343 h 2433"/>
                <a:gd name="T108" fmla="*/ 621 w 1505"/>
                <a:gd name="T109" fmla="*/ 1029 h 2433"/>
                <a:gd name="T110" fmla="*/ 462 w 1505"/>
                <a:gd name="T111" fmla="*/ 789 h 2433"/>
                <a:gd name="T112" fmla="*/ 16 w 1505"/>
                <a:gd name="T113" fmla="*/ 8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05" h="2433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8" y="160"/>
                  </a:lnTo>
                  <a:lnTo>
                    <a:pt x="147" y="289"/>
                  </a:lnTo>
                  <a:lnTo>
                    <a:pt x="236" y="454"/>
                  </a:lnTo>
                  <a:lnTo>
                    <a:pt x="317" y="598"/>
                  </a:lnTo>
                  <a:lnTo>
                    <a:pt x="390" y="734"/>
                  </a:lnTo>
                  <a:lnTo>
                    <a:pt x="454" y="853"/>
                  </a:lnTo>
                  <a:lnTo>
                    <a:pt x="517" y="973"/>
                  </a:lnTo>
                  <a:lnTo>
                    <a:pt x="581" y="1100"/>
                  </a:lnTo>
                  <a:lnTo>
                    <a:pt x="620" y="1180"/>
                  </a:lnTo>
                  <a:lnTo>
                    <a:pt x="645" y="1228"/>
                  </a:lnTo>
                  <a:lnTo>
                    <a:pt x="660" y="1252"/>
                  </a:lnTo>
                  <a:lnTo>
                    <a:pt x="672" y="1272"/>
                  </a:lnTo>
                  <a:lnTo>
                    <a:pt x="687" y="1283"/>
                  </a:lnTo>
                  <a:lnTo>
                    <a:pt x="700" y="1284"/>
                  </a:lnTo>
                  <a:lnTo>
                    <a:pt x="708" y="1276"/>
                  </a:lnTo>
                  <a:lnTo>
                    <a:pt x="716" y="1260"/>
                  </a:lnTo>
                  <a:lnTo>
                    <a:pt x="716" y="1236"/>
                  </a:lnTo>
                  <a:lnTo>
                    <a:pt x="707" y="1200"/>
                  </a:lnTo>
                  <a:lnTo>
                    <a:pt x="676" y="1100"/>
                  </a:lnTo>
                  <a:lnTo>
                    <a:pt x="613" y="933"/>
                  </a:lnTo>
                  <a:lnTo>
                    <a:pt x="581" y="845"/>
                  </a:lnTo>
                  <a:lnTo>
                    <a:pt x="554" y="777"/>
                  </a:lnTo>
                  <a:lnTo>
                    <a:pt x="525" y="697"/>
                  </a:lnTo>
                  <a:lnTo>
                    <a:pt x="506" y="649"/>
                  </a:lnTo>
                  <a:lnTo>
                    <a:pt x="493" y="606"/>
                  </a:lnTo>
                  <a:lnTo>
                    <a:pt x="501" y="598"/>
                  </a:lnTo>
                  <a:lnTo>
                    <a:pt x="509" y="606"/>
                  </a:lnTo>
                  <a:lnTo>
                    <a:pt x="552" y="696"/>
                  </a:lnTo>
                  <a:lnTo>
                    <a:pt x="587" y="775"/>
                  </a:lnTo>
                  <a:lnTo>
                    <a:pt x="629" y="877"/>
                  </a:lnTo>
                  <a:lnTo>
                    <a:pt x="668" y="973"/>
                  </a:lnTo>
                  <a:lnTo>
                    <a:pt x="700" y="1045"/>
                  </a:lnTo>
                  <a:lnTo>
                    <a:pt x="731" y="1111"/>
                  </a:lnTo>
                  <a:lnTo>
                    <a:pt x="748" y="1148"/>
                  </a:lnTo>
                  <a:lnTo>
                    <a:pt x="759" y="1164"/>
                  </a:lnTo>
                  <a:lnTo>
                    <a:pt x="774" y="1174"/>
                  </a:lnTo>
                  <a:lnTo>
                    <a:pt x="792" y="1180"/>
                  </a:lnTo>
                  <a:lnTo>
                    <a:pt x="804" y="1172"/>
                  </a:lnTo>
                  <a:lnTo>
                    <a:pt x="812" y="1148"/>
                  </a:lnTo>
                  <a:lnTo>
                    <a:pt x="812" y="1116"/>
                  </a:lnTo>
                  <a:lnTo>
                    <a:pt x="800" y="1077"/>
                  </a:lnTo>
                  <a:lnTo>
                    <a:pt x="764" y="989"/>
                  </a:lnTo>
                  <a:lnTo>
                    <a:pt x="732" y="917"/>
                  </a:lnTo>
                  <a:lnTo>
                    <a:pt x="704" y="840"/>
                  </a:lnTo>
                  <a:lnTo>
                    <a:pt x="675" y="769"/>
                  </a:lnTo>
                  <a:lnTo>
                    <a:pt x="645" y="694"/>
                  </a:lnTo>
                  <a:lnTo>
                    <a:pt x="627" y="648"/>
                  </a:lnTo>
                  <a:lnTo>
                    <a:pt x="613" y="606"/>
                  </a:lnTo>
                  <a:lnTo>
                    <a:pt x="589" y="542"/>
                  </a:lnTo>
                  <a:lnTo>
                    <a:pt x="572" y="502"/>
                  </a:lnTo>
                  <a:lnTo>
                    <a:pt x="560" y="463"/>
                  </a:lnTo>
                  <a:lnTo>
                    <a:pt x="558" y="453"/>
                  </a:lnTo>
                  <a:lnTo>
                    <a:pt x="565" y="439"/>
                  </a:lnTo>
                  <a:lnTo>
                    <a:pt x="582" y="454"/>
                  </a:lnTo>
                  <a:lnTo>
                    <a:pt x="613" y="518"/>
                  </a:lnTo>
                  <a:lnTo>
                    <a:pt x="684" y="670"/>
                  </a:lnTo>
                  <a:lnTo>
                    <a:pt x="719" y="745"/>
                  </a:lnTo>
                  <a:lnTo>
                    <a:pt x="748" y="813"/>
                  </a:lnTo>
                  <a:lnTo>
                    <a:pt x="772" y="869"/>
                  </a:lnTo>
                  <a:lnTo>
                    <a:pt x="788" y="893"/>
                  </a:lnTo>
                  <a:lnTo>
                    <a:pt x="804" y="901"/>
                  </a:lnTo>
                  <a:lnTo>
                    <a:pt x="820" y="901"/>
                  </a:lnTo>
                  <a:lnTo>
                    <a:pt x="828" y="893"/>
                  </a:lnTo>
                  <a:lnTo>
                    <a:pt x="828" y="877"/>
                  </a:lnTo>
                  <a:lnTo>
                    <a:pt x="820" y="845"/>
                  </a:lnTo>
                  <a:lnTo>
                    <a:pt x="807" y="811"/>
                  </a:lnTo>
                  <a:lnTo>
                    <a:pt x="804" y="789"/>
                  </a:lnTo>
                  <a:lnTo>
                    <a:pt x="812" y="781"/>
                  </a:lnTo>
                  <a:lnTo>
                    <a:pt x="820" y="781"/>
                  </a:lnTo>
                  <a:lnTo>
                    <a:pt x="836" y="797"/>
                  </a:lnTo>
                  <a:lnTo>
                    <a:pt x="851" y="805"/>
                  </a:lnTo>
                  <a:lnTo>
                    <a:pt x="867" y="797"/>
                  </a:lnTo>
                  <a:lnTo>
                    <a:pt x="870" y="783"/>
                  </a:lnTo>
                  <a:lnTo>
                    <a:pt x="867" y="765"/>
                  </a:lnTo>
                  <a:lnTo>
                    <a:pt x="859" y="742"/>
                  </a:lnTo>
                  <a:lnTo>
                    <a:pt x="843" y="702"/>
                  </a:lnTo>
                  <a:lnTo>
                    <a:pt x="844" y="686"/>
                  </a:lnTo>
                  <a:lnTo>
                    <a:pt x="851" y="686"/>
                  </a:lnTo>
                  <a:lnTo>
                    <a:pt x="859" y="694"/>
                  </a:lnTo>
                  <a:lnTo>
                    <a:pt x="878" y="733"/>
                  </a:lnTo>
                  <a:lnTo>
                    <a:pt x="903" y="793"/>
                  </a:lnTo>
                  <a:lnTo>
                    <a:pt x="930" y="862"/>
                  </a:lnTo>
                  <a:lnTo>
                    <a:pt x="955" y="925"/>
                  </a:lnTo>
                  <a:lnTo>
                    <a:pt x="955" y="933"/>
                  </a:lnTo>
                  <a:lnTo>
                    <a:pt x="955" y="949"/>
                  </a:lnTo>
                  <a:lnTo>
                    <a:pt x="939" y="949"/>
                  </a:lnTo>
                  <a:lnTo>
                    <a:pt x="931" y="957"/>
                  </a:lnTo>
                  <a:lnTo>
                    <a:pt x="923" y="973"/>
                  </a:lnTo>
                  <a:lnTo>
                    <a:pt x="899" y="981"/>
                  </a:lnTo>
                  <a:lnTo>
                    <a:pt x="891" y="989"/>
                  </a:lnTo>
                  <a:lnTo>
                    <a:pt x="883" y="997"/>
                  </a:lnTo>
                  <a:lnTo>
                    <a:pt x="891" y="1021"/>
                  </a:lnTo>
                  <a:lnTo>
                    <a:pt x="947" y="1148"/>
                  </a:lnTo>
                  <a:lnTo>
                    <a:pt x="1050" y="1359"/>
                  </a:lnTo>
                  <a:lnTo>
                    <a:pt x="1106" y="1467"/>
                  </a:lnTo>
                  <a:lnTo>
                    <a:pt x="1130" y="1507"/>
                  </a:lnTo>
                  <a:lnTo>
                    <a:pt x="1142" y="1526"/>
                  </a:lnTo>
                  <a:lnTo>
                    <a:pt x="1154" y="1555"/>
                  </a:lnTo>
                  <a:lnTo>
                    <a:pt x="1162" y="1595"/>
                  </a:lnTo>
                  <a:lnTo>
                    <a:pt x="1170" y="1611"/>
                  </a:lnTo>
                  <a:lnTo>
                    <a:pt x="1178" y="1635"/>
                  </a:lnTo>
                  <a:lnTo>
                    <a:pt x="1154" y="1643"/>
                  </a:lnTo>
                  <a:lnTo>
                    <a:pt x="1138" y="1659"/>
                  </a:lnTo>
                  <a:lnTo>
                    <a:pt x="1130" y="1667"/>
                  </a:lnTo>
                  <a:lnTo>
                    <a:pt x="1088" y="1679"/>
                  </a:lnTo>
                  <a:lnTo>
                    <a:pt x="1074" y="1690"/>
                  </a:lnTo>
                  <a:lnTo>
                    <a:pt x="1074" y="1714"/>
                  </a:lnTo>
                  <a:lnTo>
                    <a:pt x="1090" y="1778"/>
                  </a:lnTo>
                  <a:lnTo>
                    <a:pt x="1090" y="1786"/>
                  </a:lnTo>
                  <a:lnTo>
                    <a:pt x="1066" y="1802"/>
                  </a:lnTo>
                  <a:lnTo>
                    <a:pt x="1066" y="1818"/>
                  </a:lnTo>
                  <a:lnTo>
                    <a:pt x="1074" y="1842"/>
                  </a:lnTo>
                  <a:lnTo>
                    <a:pt x="1106" y="1930"/>
                  </a:lnTo>
                  <a:lnTo>
                    <a:pt x="1106" y="1938"/>
                  </a:lnTo>
                  <a:lnTo>
                    <a:pt x="1082" y="1954"/>
                  </a:lnTo>
                  <a:lnTo>
                    <a:pt x="1074" y="1977"/>
                  </a:lnTo>
                  <a:lnTo>
                    <a:pt x="1090" y="2041"/>
                  </a:lnTo>
                  <a:lnTo>
                    <a:pt x="1127" y="2145"/>
                  </a:lnTo>
                  <a:lnTo>
                    <a:pt x="1146" y="2201"/>
                  </a:lnTo>
                  <a:lnTo>
                    <a:pt x="1162" y="2241"/>
                  </a:lnTo>
                  <a:lnTo>
                    <a:pt x="1186" y="2328"/>
                  </a:lnTo>
                  <a:lnTo>
                    <a:pt x="1194" y="2360"/>
                  </a:lnTo>
                  <a:lnTo>
                    <a:pt x="1186" y="2392"/>
                  </a:lnTo>
                  <a:lnTo>
                    <a:pt x="1194" y="2416"/>
                  </a:lnTo>
                  <a:lnTo>
                    <a:pt x="1210" y="2432"/>
                  </a:lnTo>
                  <a:lnTo>
                    <a:pt x="1233" y="2432"/>
                  </a:lnTo>
                  <a:lnTo>
                    <a:pt x="1249" y="2416"/>
                  </a:lnTo>
                  <a:lnTo>
                    <a:pt x="1249" y="2400"/>
                  </a:lnTo>
                  <a:lnTo>
                    <a:pt x="1241" y="2368"/>
                  </a:lnTo>
                  <a:lnTo>
                    <a:pt x="1241" y="2344"/>
                  </a:lnTo>
                  <a:lnTo>
                    <a:pt x="1241" y="2336"/>
                  </a:lnTo>
                  <a:lnTo>
                    <a:pt x="1257" y="2312"/>
                  </a:lnTo>
                  <a:lnTo>
                    <a:pt x="1257" y="2296"/>
                  </a:lnTo>
                  <a:lnTo>
                    <a:pt x="1257" y="2265"/>
                  </a:lnTo>
                  <a:lnTo>
                    <a:pt x="1249" y="2249"/>
                  </a:lnTo>
                  <a:lnTo>
                    <a:pt x="1249" y="2233"/>
                  </a:lnTo>
                  <a:lnTo>
                    <a:pt x="1249" y="2217"/>
                  </a:lnTo>
                  <a:lnTo>
                    <a:pt x="1257" y="2193"/>
                  </a:lnTo>
                  <a:lnTo>
                    <a:pt x="1273" y="2169"/>
                  </a:lnTo>
                  <a:lnTo>
                    <a:pt x="1273" y="2145"/>
                  </a:lnTo>
                  <a:lnTo>
                    <a:pt x="1265" y="2113"/>
                  </a:lnTo>
                  <a:lnTo>
                    <a:pt x="1273" y="2105"/>
                  </a:lnTo>
                  <a:lnTo>
                    <a:pt x="1289" y="2081"/>
                  </a:lnTo>
                  <a:lnTo>
                    <a:pt x="1313" y="2057"/>
                  </a:lnTo>
                  <a:lnTo>
                    <a:pt x="1321" y="2041"/>
                  </a:lnTo>
                  <a:lnTo>
                    <a:pt x="1329" y="2025"/>
                  </a:lnTo>
                  <a:lnTo>
                    <a:pt x="1329" y="2009"/>
                  </a:lnTo>
                  <a:lnTo>
                    <a:pt x="1305" y="1977"/>
                  </a:lnTo>
                  <a:lnTo>
                    <a:pt x="1289" y="1946"/>
                  </a:lnTo>
                  <a:lnTo>
                    <a:pt x="1281" y="1938"/>
                  </a:lnTo>
                  <a:lnTo>
                    <a:pt x="1289" y="1922"/>
                  </a:lnTo>
                  <a:lnTo>
                    <a:pt x="1305" y="1922"/>
                  </a:lnTo>
                  <a:lnTo>
                    <a:pt x="1313" y="1946"/>
                  </a:lnTo>
                  <a:lnTo>
                    <a:pt x="1329" y="1970"/>
                  </a:lnTo>
                  <a:lnTo>
                    <a:pt x="1337" y="1977"/>
                  </a:lnTo>
                  <a:lnTo>
                    <a:pt x="1353" y="1985"/>
                  </a:lnTo>
                  <a:lnTo>
                    <a:pt x="1361" y="1970"/>
                  </a:lnTo>
                  <a:lnTo>
                    <a:pt x="1361" y="1954"/>
                  </a:lnTo>
                  <a:lnTo>
                    <a:pt x="1345" y="1898"/>
                  </a:lnTo>
                  <a:lnTo>
                    <a:pt x="1329" y="1834"/>
                  </a:lnTo>
                  <a:lnTo>
                    <a:pt x="1321" y="1810"/>
                  </a:lnTo>
                  <a:lnTo>
                    <a:pt x="1313" y="1786"/>
                  </a:lnTo>
                  <a:lnTo>
                    <a:pt x="1305" y="1754"/>
                  </a:lnTo>
                  <a:lnTo>
                    <a:pt x="1305" y="1738"/>
                  </a:lnTo>
                  <a:lnTo>
                    <a:pt x="1313" y="1722"/>
                  </a:lnTo>
                  <a:lnTo>
                    <a:pt x="1329" y="1722"/>
                  </a:lnTo>
                  <a:lnTo>
                    <a:pt x="1345" y="1722"/>
                  </a:lnTo>
                  <a:lnTo>
                    <a:pt x="1361" y="1738"/>
                  </a:lnTo>
                  <a:lnTo>
                    <a:pt x="1369" y="1762"/>
                  </a:lnTo>
                  <a:lnTo>
                    <a:pt x="1385" y="1802"/>
                  </a:lnTo>
                  <a:lnTo>
                    <a:pt x="1409" y="1826"/>
                  </a:lnTo>
                  <a:lnTo>
                    <a:pt x="1424" y="1834"/>
                  </a:lnTo>
                  <a:lnTo>
                    <a:pt x="1432" y="1834"/>
                  </a:lnTo>
                  <a:lnTo>
                    <a:pt x="1448" y="1826"/>
                  </a:lnTo>
                  <a:lnTo>
                    <a:pt x="1448" y="1810"/>
                  </a:lnTo>
                  <a:lnTo>
                    <a:pt x="1448" y="1794"/>
                  </a:lnTo>
                  <a:lnTo>
                    <a:pt x="1424" y="1738"/>
                  </a:lnTo>
                  <a:lnTo>
                    <a:pt x="1416" y="1690"/>
                  </a:lnTo>
                  <a:lnTo>
                    <a:pt x="1409" y="1667"/>
                  </a:lnTo>
                  <a:lnTo>
                    <a:pt x="1401" y="1659"/>
                  </a:lnTo>
                  <a:lnTo>
                    <a:pt x="1409" y="1651"/>
                  </a:lnTo>
                  <a:lnTo>
                    <a:pt x="1424" y="1659"/>
                  </a:lnTo>
                  <a:lnTo>
                    <a:pt x="1432" y="1682"/>
                  </a:lnTo>
                  <a:lnTo>
                    <a:pt x="1448" y="1714"/>
                  </a:lnTo>
                  <a:lnTo>
                    <a:pt x="1464" y="1738"/>
                  </a:lnTo>
                  <a:lnTo>
                    <a:pt x="1480" y="1746"/>
                  </a:lnTo>
                  <a:lnTo>
                    <a:pt x="1496" y="1746"/>
                  </a:lnTo>
                  <a:lnTo>
                    <a:pt x="1504" y="1722"/>
                  </a:lnTo>
                  <a:lnTo>
                    <a:pt x="1504" y="1698"/>
                  </a:lnTo>
                  <a:lnTo>
                    <a:pt x="1480" y="1659"/>
                  </a:lnTo>
                  <a:lnTo>
                    <a:pt x="1464" y="1611"/>
                  </a:lnTo>
                  <a:lnTo>
                    <a:pt x="1456" y="1587"/>
                  </a:lnTo>
                  <a:lnTo>
                    <a:pt x="1440" y="1563"/>
                  </a:lnTo>
                  <a:lnTo>
                    <a:pt x="1401" y="1523"/>
                  </a:lnTo>
                  <a:lnTo>
                    <a:pt x="1393" y="1491"/>
                  </a:lnTo>
                  <a:lnTo>
                    <a:pt x="1377" y="1467"/>
                  </a:lnTo>
                  <a:lnTo>
                    <a:pt x="1361" y="1451"/>
                  </a:lnTo>
                  <a:lnTo>
                    <a:pt x="1345" y="1451"/>
                  </a:lnTo>
                  <a:lnTo>
                    <a:pt x="1321" y="1459"/>
                  </a:lnTo>
                  <a:lnTo>
                    <a:pt x="1305" y="1475"/>
                  </a:lnTo>
                  <a:lnTo>
                    <a:pt x="1313" y="1491"/>
                  </a:lnTo>
                  <a:lnTo>
                    <a:pt x="1305" y="1499"/>
                  </a:lnTo>
                  <a:lnTo>
                    <a:pt x="1297" y="1499"/>
                  </a:lnTo>
                  <a:lnTo>
                    <a:pt x="1273" y="1467"/>
                  </a:lnTo>
                  <a:lnTo>
                    <a:pt x="1249" y="1403"/>
                  </a:lnTo>
                  <a:lnTo>
                    <a:pt x="1233" y="1364"/>
                  </a:lnTo>
                  <a:lnTo>
                    <a:pt x="1218" y="1332"/>
                  </a:lnTo>
                  <a:lnTo>
                    <a:pt x="1210" y="1324"/>
                  </a:lnTo>
                  <a:lnTo>
                    <a:pt x="1186" y="1324"/>
                  </a:lnTo>
                  <a:lnTo>
                    <a:pt x="1170" y="1332"/>
                  </a:lnTo>
                  <a:lnTo>
                    <a:pt x="1162" y="1348"/>
                  </a:lnTo>
                  <a:lnTo>
                    <a:pt x="1170" y="1371"/>
                  </a:lnTo>
                  <a:lnTo>
                    <a:pt x="1170" y="1395"/>
                  </a:lnTo>
                  <a:lnTo>
                    <a:pt x="1178" y="1411"/>
                  </a:lnTo>
                  <a:lnTo>
                    <a:pt x="1162" y="1419"/>
                  </a:lnTo>
                  <a:lnTo>
                    <a:pt x="1146" y="1427"/>
                  </a:lnTo>
                  <a:lnTo>
                    <a:pt x="1138" y="1419"/>
                  </a:lnTo>
                  <a:lnTo>
                    <a:pt x="1106" y="1371"/>
                  </a:lnTo>
                  <a:lnTo>
                    <a:pt x="1106" y="1348"/>
                  </a:lnTo>
                  <a:lnTo>
                    <a:pt x="1106" y="1332"/>
                  </a:lnTo>
                  <a:lnTo>
                    <a:pt x="1114" y="1308"/>
                  </a:lnTo>
                  <a:lnTo>
                    <a:pt x="1082" y="1260"/>
                  </a:lnTo>
                  <a:lnTo>
                    <a:pt x="1066" y="1228"/>
                  </a:lnTo>
                  <a:lnTo>
                    <a:pt x="1066" y="1212"/>
                  </a:lnTo>
                  <a:lnTo>
                    <a:pt x="1082" y="1196"/>
                  </a:lnTo>
                  <a:lnTo>
                    <a:pt x="1090" y="1180"/>
                  </a:lnTo>
                  <a:lnTo>
                    <a:pt x="1090" y="1148"/>
                  </a:lnTo>
                  <a:lnTo>
                    <a:pt x="1074" y="1140"/>
                  </a:lnTo>
                  <a:lnTo>
                    <a:pt x="1082" y="1116"/>
                  </a:lnTo>
                  <a:lnTo>
                    <a:pt x="1098" y="1108"/>
                  </a:lnTo>
                  <a:lnTo>
                    <a:pt x="1114" y="1108"/>
                  </a:lnTo>
                  <a:lnTo>
                    <a:pt x="1130" y="1124"/>
                  </a:lnTo>
                  <a:lnTo>
                    <a:pt x="1138" y="1156"/>
                  </a:lnTo>
                  <a:lnTo>
                    <a:pt x="1154" y="1172"/>
                  </a:lnTo>
                  <a:lnTo>
                    <a:pt x="1170" y="1180"/>
                  </a:lnTo>
                  <a:lnTo>
                    <a:pt x="1202" y="1188"/>
                  </a:lnTo>
                  <a:lnTo>
                    <a:pt x="1210" y="1204"/>
                  </a:lnTo>
                  <a:lnTo>
                    <a:pt x="1225" y="1228"/>
                  </a:lnTo>
                  <a:lnTo>
                    <a:pt x="1242" y="1250"/>
                  </a:lnTo>
                  <a:lnTo>
                    <a:pt x="1265" y="1252"/>
                  </a:lnTo>
                  <a:lnTo>
                    <a:pt x="1273" y="1236"/>
                  </a:lnTo>
                  <a:lnTo>
                    <a:pt x="1273" y="1220"/>
                  </a:lnTo>
                  <a:lnTo>
                    <a:pt x="1265" y="1188"/>
                  </a:lnTo>
                  <a:lnTo>
                    <a:pt x="1273" y="1172"/>
                  </a:lnTo>
                  <a:lnTo>
                    <a:pt x="1289" y="1156"/>
                  </a:lnTo>
                  <a:lnTo>
                    <a:pt x="1305" y="1156"/>
                  </a:lnTo>
                  <a:lnTo>
                    <a:pt x="1316" y="1170"/>
                  </a:lnTo>
                  <a:lnTo>
                    <a:pt x="1321" y="1196"/>
                  </a:lnTo>
                  <a:lnTo>
                    <a:pt x="1334" y="1224"/>
                  </a:lnTo>
                  <a:lnTo>
                    <a:pt x="1345" y="1244"/>
                  </a:lnTo>
                  <a:lnTo>
                    <a:pt x="1361" y="1252"/>
                  </a:lnTo>
                  <a:lnTo>
                    <a:pt x="1377" y="1252"/>
                  </a:lnTo>
                  <a:lnTo>
                    <a:pt x="1385" y="1236"/>
                  </a:lnTo>
                  <a:lnTo>
                    <a:pt x="1385" y="1220"/>
                  </a:lnTo>
                  <a:lnTo>
                    <a:pt x="1374" y="1188"/>
                  </a:lnTo>
                  <a:lnTo>
                    <a:pt x="1361" y="1164"/>
                  </a:lnTo>
                  <a:lnTo>
                    <a:pt x="1345" y="1140"/>
                  </a:lnTo>
                  <a:lnTo>
                    <a:pt x="1345" y="1108"/>
                  </a:lnTo>
                  <a:lnTo>
                    <a:pt x="1353" y="1084"/>
                  </a:lnTo>
                  <a:lnTo>
                    <a:pt x="1361" y="1068"/>
                  </a:lnTo>
                  <a:lnTo>
                    <a:pt x="1385" y="1061"/>
                  </a:lnTo>
                  <a:lnTo>
                    <a:pt x="1409" y="1061"/>
                  </a:lnTo>
                  <a:lnTo>
                    <a:pt x="1424" y="1053"/>
                  </a:lnTo>
                  <a:lnTo>
                    <a:pt x="1440" y="1037"/>
                  </a:lnTo>
                  <a:lnTo>
                    <a:pt x="1440" y="1013"/>
                  </a:lnTo>
                  <a:lnTo>
                    <a:pt x="1432" y="1005"/>
                  </a:lnTo>
                  <a:lnTo>
                    <a:pt x="1409" y="997"/>
                  </a:lnTo>
                  <a:lnTo>
                    <a:pt x="1385" y="1005"/>
                  </a:lnTo>
                  <a:lnTo>
                    <a:pt x="1345" y="997"/>
                  </a:lnTo>
                  <a:lnTo>
                    <a:pt x="1313" y="997"/>
                  </a:lnTo>
                  <a:lnTo>
                    <a:pt x="1289" y="989"/>
                  </a:lnTo>
                  <a:lnTo>
                    <a:pt x="1289" y="973"/>
                  </a:lnTo>
                  <a:lnTo>
                    <a:pt x="1297" y="941"/>
                  </a:lnTo>
                  <a:lnTo>
                    <a:pt x="1297" y="925"/>
                  </a:lnTo>
                  <a:lnTo>
                    <a:pt x="1297" y="909"/>
                  </a:lnTo>
                  <a:lnTo>
                    <a:pt x="1305" y="893"/>
                  </a:lnTo>
                  <a:lnTo>
                    <a:pt x="1320" y="882"/>
                  </a:lnTo>
                  <a:lnTo>
                    <a:pt x="1321" y="869"/>
                  </a:lnTo>
                  <a:lnTo>
                    <a:pt x="1313" y="837"/>
                  </a:lnTo>
                  <a:lnTo>
                    <a:pt x="1289" y="797"/>
                  </a:lnTo>
                  <a:lnTo>
                    <a:pt x="1289" y="781"/>
                  </a:lnTo>
                  <a:lnTo>
                    <a:pt x="1273" y="758"/>
                  </a:lnTo>
                  <a:lnTo>
                    <a:pt x="1241" y="750"/>
                  </a:lnTo>
                  <a:lnTo>
                    <a:pt x="1225" y="734"/>
                  </a:lnTo>
                  <a:lnTo>
                    <a:pt x="1202" y="678"/>
                  </a:lnTo>
                  <a:lnTo>
                    <a:pt x="1187" y="664"/>
                  </a:lnTo>
                  <a:lnTo>
                    <a:pt x="1169" y="663"/>
                  </a:lnTo>
                  <a:lnTo>
                    <a:pt x="1154" y="670"/>
                  </a:lnTo>
                  <a:lnTo>
                    <a:pt x="1139" y="675"/>
                  </a:lnTo>
                  <a:lnTo>
                    <a:pt x="1122" y="678"/>
                  </a:lnTo>
                  <a:lnTo>
                    <a:pt x="1104" y="673"/>
                  </a:lnTo>
                  <a:lnTo>
                    <a:pt x="1090" y="662"/>
                  </a:lnTo>
                  <a:lnTo>
                    <a:pt x="1074" y="614"/>
                  </a:lnTo>
                  <a:lnTo>
                    <a:pt x="1066" y="590"/>
                  </a:lnTo>
                  <a:lnTo>
                    <a:pt x="1058" y="582"/>
                  </a:lnTo>
                  <a:lnTo>
                    <a:pt x="1028" y="579"/>
                  </a:lnTo>
                  <a:lnTo>
                    <a:pt x="1019" y="558"/>
                  </a:lnTo>
                  <a:lnTo>
                    <a:pt x="995" y="550"/>
                  </a:lnTo>
                  <a:lnTo>
                    <a:pt x="969" y="558"/>
                  </a:lnTo>
                  <a:lnTo>
                    <a:pt x="955" y="558"/>
                  </a:lnTo>
                  <a:lnTo>
                    <a:pt x="936" y="529"/>
                  </a:lnTo>
                  <a:lnTo>
                    <a:pt x="914" y="481"/>
                  </a:lnTo>
                  <a:lnTo>
                    <a:pt x="899" y="455"/>
                  </a:lnTo>
                  <a:lnTo>
                    <a:pt x="882" y="448"/>
                  </a:lnTo>
                  <a:lnTo>
                    <a:pt x="867" y="447"/>
                  </a:lnTo>
                  <a:lnTo>
                    <a:pt x="848" y="453"/>
                  </a:lnTo>
                  <a:lnTo>
                    <a:pt x="836" y="423"/>
                  </a:lnTo>
                  <a:lnTo>
                    <a:pt x="820" y="399"/>
                  </a:lnTo>
                  <a:lnTo>
                    <a:pt x="804" y="391"/>
                  </a:lnTo>
                  <a:lnTo>
                    <a:pt x="796" y="391"/>
                  </a:lnTo>
                  <a:lnTo>
                    <a:pt x="764" y="399"/>
                  </a:lnTo>
                  <a:lnTo>
                    <a:pt x="750" y="399"/>
                  </a:lnTo>
                  <a:lnTo>
                    <a:pt x="740" y="383"/>
                  </a:lnTo>
                  <a:lnTo>
                    <a:pt x="724" y="375"/>
                  </a:lnTo>
                  <a:lnTo>
                    <a:pt x="708" y="375"/>
                  </a:lnTo>
                  <a:lnTo>
                    <a:pt x="701" y="387"/>
                  </a:lnTo>
                  <a:lnTo>
                    <a:pt x="700" y="399"/>
                  </a:lnTo>
                  <a:lnTo>
                    <a:pt x="692" y="407"/>
                  </a:lnTo>
                  <a:lnTo>
                    <a:pt x="684" y="399"/>
                  </a:lnTo>
                  <a:lnTo>
                    <a:pt x="660" y="343"/>
                  </a:lnTo>
                  <a:lnTo>
                    <a:pt x="645" y="311"/>
                  </a:lnTo>
                  <a:lnTo>
                    <a:pt x="629" y="287"/>
                  </a:lnTo>
                  <a:lnTo>
                    <a:pt x="615" y="282"/>
                  </a:lnTo>
                  <a:lnTo>
                    <a:pt x="597" y="287"/>
                  </a:lnTo>
                  <a:lnTo>
                    <a:pt x="589" y="303"/>
                  </a:lnTo>
                  <a:lnTo>
                    <a:pt x="587" y="321"/>
                  </a:lnTo>
                  <a:lnTo>
                    <a:pt x="589" y="335"/>
                  </a:lnTo>
                  <a:lnTo>
                    <a:pt x="605" y="367"/>
                  </a:lnTo>
                  <a:lnTo>
                    <a:pt x="653" y="474"/>
                  </a:lnTo>
                  <a:lnTo>
                    <a:pt x="689" y="555"/>
                  </a:lnTo>
                  <a:lnTo>
                    <a:pt x="708" y="598"/>
                  </a:lnTo>
                  <a:lnTo>
                    <a:pt x="716" y="622"/>
                  </a:lnTo>
                  <a:lnTo>
                    <a:pt x="710" y="631"/>
                  </a:lnTo>
                  <a:lnTo>
                    <a:pt x="700" y="630"/>
                  </a:lnTo>
                  <a:lnTo>
                    <a:pt x="684" y="606"/>
                  </a:lnTo>
                  <a:lnTo>
                    <a:pt x="647" y="532"/>
                  </a:lnTo>
                  <a:lnTo>
                    <a:pt x="608" y="448"/>
                  </a:lnTo>
                  <a:lnTo>
                    <a:pt x="573" y="383"/>
                  </a:lnTo>
                  <a:lnTo>
                    <a:pt x="533" y="311"/>
                  </a:lnTo>
                  <a:lnTo>
                    <a:pt x="517" y="279"/>
                  </a:lnTo>
                  <a:lnTo>
                    <a:pt x="501" y="253"/>
                  </a:lnTo>
                  <a:lnTo>
                    <a:pt x="485" y="247"/>
                  </a:lnTo>
                  <a:lnTo>
                    <a:pt x="465" y="247"/>
                  </a:lnTo>
                  <a:lnTo>
                    <a:pt x="455" y="259"/>
                  </a:lnTo>
                  <a:lnTo>
                    <a:pt x="450" y="271"/>
                  </a:lnTo>
                  <a:lnTo>
                    <a:pt x="454" y="287"/>
                  </a:lnTo>
                  <a:lnTo>
                    <a:pt x="470" y="327"/>
                  </a:lnTo>
                  <a:lnTo>
                    <a:pt x="495" y="396"/>
                  </a:lnTo>
                  <a:lnTo>
                    <a:pt x="515" y="442"/>
                  </a:lnTo>
                  <a:lnTo>
                    <a:pt x="541" y="502"/>
                  </a:lnTo>
                  <a:lnTo>
                    <a:pt x="565" y="558"/>
                  </a:lnTo>
                  <a:lnTo>
                    <a:pt x="593" y="631"/>
                  </a:lnTo>
                  <a:lnTo>
                    <a:pt x="613" y="686"/>
                  </a:lnTo>
                  <a:lnTo>
                    <a:pt x="637" y="742"/>
                  </a:lnTo>
                  <a:lnTo>
                    <a:pt x="660" y="805"/>
                  </a:lnTo>
                  <a:lnTo>
                    <a:pt x="692" y="885"/>
                  </a:lnTo>
                  <a:lnTo>
                    <a:pt x="708" y="933"/>
                  </a:lnTo>
                  <a:lnTo>
                    <a:pt x="716" y="949"/>
                  </a:lnTo>
                  <a:lnTo>
                    <a:pt x="708" y="957"/>
                  </a:lnTo>
                  <a:lnTo>
                    <a:pt x="700" y="949"/>
                  </a:lnTo>
                  <a:lnTo>
                    <a:pt x="678" y="912"/>
                  </a:lnTo>
                  <a:lnTo>
                    <a:pt x="637" y="813"/>
                  </a:lnTo>
                  <a:lnTo>
                    <a:pt x="589" y="702"/>
                  </a:lnTo>
                  <a:lnTo>
                    <a:pt x="541" y="606"/>
                  </a:lnTo>
                  <a:lnTo>
                    <a:pt x="498" y="517"/>
                  </a:lnTo>
                  <a:lnTo>
                    <a:pt x="458" y="436"/>
                  </a:lnTo>
                  <a:lnTo>
                    <a:pt x="419" y="361"/>
                  </a:lnTo>
                  <a:lnTo>
                    <a:pt x="395" y="312"/>
                  </a:lnTo>
                  <a:lnTo>
                    <a:pt x="374" y="271"/>
                  </a:lnTo>
                  <a:lnTo>
                    <a:pt x="358" y="263"/>
                  </a:lnTo>
                  <a:lnTo>
                    <a:pt x="342" y="271"/>
                  </a:lnTo>
                  <a:lnTo>
                    <a:pt x="334" y="287"/>
                  </a:lnTo>
                  <a:lnTo>
                    <a:pt x="334" y="303"/>
                  </a:lnTo>
                  <a:lnTo>
                    <a:pt x="350" y="343"/>
                  </a:lnTo>
                  <a:lnTo>
                    <a:pt x="387" y="432"/>
                  </a:lnTo>
                  <a:lnTo>
                    <a:pt x="430" y="534"/>
                  </a:lnTo>
                  <a:lnTo>
                    <a:pt x="458" y="603"/>
                  </a:lnTo>
                  <a:lnTo>
                    <a:pt x="516" y="750"/>
                  </a:lnTo>
                  <a:lnTo>
                    <a:pt x="543" y="826"/>
                  </a:lnTo>
                  <a:lnTo>
                    <a:pt x="585" y="939"/>
                  </a:lnTo>
                  <a:lnTo>
                    <a:pt x="621" y="1029"/>
                  </a:lnTo>
                  <a:lnTo>
                    <a:pt x="653" y="1116"/>
                  </a:lnTo>
                  <a:lnTo>
                    <a:pt x="660" y="1140"/>
                  </a:lnTo>
                  <a:lnTo>
                    <a:pt x="653" y="1148"/>
                  </a:lnTo>
                  <a:lnTo>
                    <a:pt x="637" y="1140"/>
                  </a:lnTo>
                  <a:lnTo>
                    <a:pt x="593" y="1050"/>
                  </a:lnTo>
                  <a:lnTo>
                    <a:pt x="533" y="925"/>
                  </a:lnTo>
                  <a:lnTo>
                    <a:pt x="462" y="789"/>
                  </a:lnTo>
                  <a:lnTo>
                    <a:pt x="389" y="649"/>
                  </a:lnTo>
                  <a:lnTo>
                    <a:pt x="324" y="535"/>
                  </a:lnTo>
                  <a:lnTo>
                    <a:pt x="279" y="455"/>
                  </a:lnTo>
                  <a:lnTo>
                    <a:pt x="207" y="335"/>
                  </a:lnTo>
                  <a:lnTo>
                    <a:pt x="147" y="234"/>
                  </a:lnTo>
                  <a:lnTo>
                    <a:pt x="80" y="120"/>
                  </a:lnTo>
                  <a:lnTo>
                    <a:pt x="16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2520" y="1648"/>
              <a:ext cx="57" cy="113"/>
            </a:xfrm>
            <a:custGeom>
              <a:avLst/>
              <a:gdLst>
                <a:gd name="T0" fmla="*/ 14 w 57"/>
                <a:gd name="T1" fmla="*/ 0 h 113"/>
                <a:gd name="T2" fmla="*/ 0 w 57"/>
                <a:gd name="T3" fmla="*/ 7 h 113"/>
                <a:gd name="T4" fmla="*/ 0 w 57"/>
                <a:gd name="T5" fmla="*/ 37 h 113"/>
                <a:gd name="T6" fmla="*/ 0 w 57"/>
                <a:gd name="T7" fmla="*/ 60 h 113"/>
                <a:gd name="T8" fmla="*/ 0 w 57"/>
                <a:gd name="T9" fmla="*/ 82 h 113"/>
                <a:gd name="T10" fmla="*/ 21 w 57"/>
                <a:gd name="T11" fmla="*/ 105 h 113"/>
                <a:gd name="T12" fmla="*/ 42 w 57"/>
                <a:gd name="T13" fmla="*/ 112 h 113"/>
                <a:gd name="T14" fmla="*/ 56 w 57"/>
                <a:gd name="T15" fmla="*/ 97 h 113"/>
                <a:gd name="T16" fmla="*/ 49 w 57"/>
                <a:gd name="T17" fmla="*/ 67 h 113"/>
                <a:gd name="T18" fmla="*/ 42 w 57"/>
                <a:gd name="T19" fmla="*/ 37 h 113"/>
                <a:gd name="T20" fmla="*/ 35 w 57"/>
                <a:gd name="T21" fmla="*/ 15 h 113"/>
                <a:gd name="T22" fmla="*/ 28 w 57"/>
                <a:gd name="T23" fmla="*/ 0 h 113"/>
                <a:gd name="T24" fmla="*/ 14 w 57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113">
                  <a:moveTo>
                    <a:pt x="14" y="0"/>
                  </a:moveTo>
                  <a:lnTo>
                    <a:pt x="0" y="7"/>
                  </a:lnTo>
                  <a:lnTo>
                    <a:pt x="0" y="37"/>
                  </a:lnTo>
                  <a:lnTo>
                    <a:pt x="0" y="60"/>
                  </a:lnTo>
                  <a:lnTo>
                    <a:pt x="0" y="82"/>
                  </a:lnTo>
                  <a:lnTo>
                    <a:pt x="21" y="105"/>
                  </a:lnTo>
                  <a:lnTo>
                    <a:pt x="42" y="112"/>
                  </a:lnTo>
                  <a:lnTo>
                    <a:pt x="56" y="97"/>
                  </a:lnTo>
                  <a:lnTo>
                    <a:pt x="49" y="67"/>
                  </a:lnTo>
                  <a:lnTo>
                    <a:pt x="42" y="37"/>
                  </a:lnTo>
                  <a:lnTo>
                    <a:pt x="35" y="15"/>
                  </a:lnTo>
                  <a:lnTo>
                    <a:pt x="28" y="0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328" y="1344"/>
              <a:ext cx="2907" cy="1817"/>
            </a:xfrm>
            <a:custGeom>
              <a:avLst/>
              <a:gdLst>
                <a:gd name="T0" fmla="*/ 415 w 2907"/>
                <a:gd name="T1" fmla="*/ 135 h 1817"/>
                <a:gd name="T2" fmla="*/ 558 w 2907"/>
                <a:gd name="T3" fmla="*/ 191 h 1817"/>
                <a:gd name="T4" fmla="*/ 686 w 2907"/>
                <a:gd name="T5" fmla="*/ 295 h 1817"/>
                <a:gd name="T6" fmla="*/ 614 w 2907"/>
                <a:gd name="T7" fmla="*/ 271 h 1817"/>
                <a:gd name="T8" fmla="*/ 423 w 2907"/>
                <a:gd name="T9" fmla="*/ 271 h 1817"/>
                <a:gd name="T10" fmla="*/ 343 w 2907"/>
                <a:gd name="T11" fmla="*/ 390 h 1817"/>
                <a:gd name="T12" fmla="*/ 191 w 2907"/>
                <a:gd name="T13" fmla="*/ 510 h 1817"/>
                <a:gd name="T14" fmla="*/ 335 w 2907"/>
                <a:gd name="T15" fmla="*/ 597 h 1817"/>
                <a:gd name="T16" fmla="*/ 375 w 2907"/>
                <a:gd name="T17" fmla="*/ 597 h 1817"/>
                <a:gd name="T18" fmla="*/ 558 w 2907"/>
                <a:gd name="T19" fmla="*/ 701 h 1817"/>
                <a:gd name="T20" fmla="*/ 351 w 2907"/>
                <a:gd name="T21" fmla="*/ 733 h 1817"/>
                <a:gd name="T22" fmla="*/ 207 w 2907"/>
                <a:gd name="T23" fmla="*/ 757 h 1817"/>
                <a:gd name="T24" fmla="*/ 64 w 2907"/>
                <a:gd name="T25" fmla="*/ 868 h 1817"/>
                <a:gd name="T26" fmla="*/ 48 w 2907"/>
                <a:gd name="T27" fmla="*/ 1083 h 1817"/>
                <a:gd name="T28" fmla="*/ 207 w 2907"/>
                <a:gd name="T29" fmla="*/ 1258 h 1817"/>
                <a:gd name="T30" fmla="*/ 207 w 2907"/>
                <a:gd name="T31" fmla="*/ 1553 h 1817"/>
                <a:gd name="T32" fmla="*/ 383 w 2907"/>
                <a:gd name="T33" fmla="*/ 1768 h 1817"/>
                <a:gd name="T34" fmla="*/ 431 w 2907"/>
                <a:gd name="T35" fmla="*/ 1521 h 1817"/>
                <a:gd name="T36" fmla="*/ 455 w 2907"/>
                <a:gd name="T37" fmla="*/ 1346 h 1817"/>
                <a:gd name="T38" fmla="*/ 503 w 2907"/>
                <a:gd name="T39" fmla="*/ 1083 h 1817"/>
                <a:gd name="T40" fmla="*/ 503 w 2907"/>
                <a:gd name="T41" fmla="*/ 804 h 1817"/>
                <a:gd name="T42" fmla="*/ 630 w 2907"/>
                <a:gd name="T43" fmla="*/ 1083 h 1817"/>
                <a:gd name="T44" fmla="*/ 742 w 2907"/>
                <a:gd name="T45" fmla="*/ 964 h 1817"/>
                <a:gd name="T46" fmla="*/ 941 w 2907"/>
                <a:gd name="T47" fmla="*/ 1115 h 1817"/>
                <a:gd name="T48" fmla="*/ 1053 w 2907"/>
                <a:gd name="T49" fmla="*/ 1043 h 1817"/>
                <a:gd name="T50" fmla="*/ 1197 w 2907"/>
                <a:gd name="T51" fmla="*/ 1067 h 1817"/>
                <a:gd name="T52" fmla="*/ 1284 w 2907"/>
                <a:gd name="T53" fmla="*/ 940 h 1817"/>
                <a:gd name="T54" fmla="*/ 1372 w 2907"/>
                <a:gd name="T55" fmla="*/ 796 h 1817"/>
                <a:gd name="T56" fmla="*/ 1442 w 2907"/>
                <a:gd name="T57" fmla="*/ 606 h 1817"/>
                <a:gd name="T58" fmla="*/ 1569 w 2907"/>
                <a:gd name="T59" fmla="*/ 550 h 1817"/>
                <a:gd name="T60" fmla="*/ 1778 w 2907"/>
                <a:gd name="T61" fmla="*/ 834 h 1817"/>
                <a:gd name="T62" fmla="*/ 1859 w 2907"/>
                <a:gd name="T63" fmla="*/ 693 h 1817"/>
                <a:gd name="T64" fmla="*/ 1955 w 2907"/>
                <a:gd name="T65" fmla="*/ 717 h 1817"/>
                <a:gd name="T66" fmla="*/ 2002 w 2907"/>
                <a:gd name="T67" fmla="*/ 589 h 1817"/>
                <a:gd name="T68" fmla="*/ 2242 w 2907"/>
                <a:gd name="T69" fmla="*/ 812 h 1817"/>
                <a:gd name="T70" fmla="*/ 2186 w 2907"/>
                <a:gd name="T71" fmla="*/ 470 h 1817"/>
                <a:gd name="T72" fmla="*/ 2641 w 2907"/>
                <a:gd name="T73" fmla="*/ 1227 h 1817"/>
                <a:gd name="T74" fmla="*/ 2393 w 2907"/>
                <a:gd name="T75" fmla="*/ 470 h 1817"/>
                <a:gd name="T76" fmla="*/ 2896 w 2907"/>
                <a:gd name="T77" fmla="*/ 1402 h 1817"/>
                <a:gd name="T78" fmla="*/ 2354 w 2907"/>
                <a:gd name="T79" fmla="*/ 319 h 1817"/>
                <a:gd name="T80" fmla="*/ 2411 w 2907"/>
                <a:gd name="T81" fmla="*/ 673 h 1817"/>
                <a:gd name="T82" fmla="*/ 2333 w 2907"/>
                <a:gd name="T83" fmla="*/ 643 h 1817"/>
                <a:gd name="T84" fmla="*/ 1985 w 2907"/>
                <a:gd name="T85" fmla="*/ 204 h 1817"/>
                <a:gd name="T86" fmla="*/ 1923 w 2907"/>
                <a:gd name="T87" fmla="*/ 223 h 1817"/>
                <a:gd name="T88" fmla="*/ 1955 w 2907"/>
                <a:gd name="T89" fmla="*/ 430 h 1817"/>
                <a:gd name="T90" fmla="*/ 1715 w 2907"/>
                <a:gd name="T91" fmla="*/ 159 h 1817"/>
                <a:gd name="T92" fmla="*/ 1715 w 2907"/>
                <a:gd name="T93" fmla="*/ 366 h 1817"/>
                <a:gd name="T94" fmla="*/ 1526 w 2907"/>
                <a:gd name="T95" fmla="*/ 241 h 1817"/>
                <a:gd name="T96" fmla="*/ 1430 w 2907"/>
                <a:gd name="T97" fmla="*/ 171 h 1817"/>
                <a:gd name="T98" fmla="*/ 1213 w 2907"/>
                <a:gd name="T99" fmla="*/ 119 h 1817"/>
                <a:gd name="T100" fmla="*/ 1069 w 2907"/>
                <a:gd name="T101" fmla="*/ 183 h 1817"/>
                <a:gd name="T102" fmla="*/ 1077 w 2907"/>
                <a:gd name="T103" fmla="*/ 406 h 1817"/>
                <a:gd name="T104" fmla="*/ 957 w 2907"/>
                <a:gd name="T105" fmla="*/ 358 h 1817"/>
                <a:gd name="T106" fmla="*/ 862 w 2907"/>
                <a:gd name="T107" fmla="*/ 279 h 1817"/>
                <a:gd name="T108" fmla="*/ 710 w 2907"/>
                <a:gd name="T109" fmla="*/ 207 h 1817"/>
                <a:gd name="T110" fmla="*/ 662 w 2907"/>
                <a:gd name="T111" fmla="*/ 4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7" h="1817">
                  <a:moveTo>
                    <a:pt x="471" y="0"/>
                  </a:moveTo>
                  <a:lnTo>
                    <a:pt x="455" y="16"/>
                  </a:lnTo>
                  <a:lnTo>
                    <a:pt x="455" y="40"/>
                  </a:lnTo>
                  <a:lnTo>
                    <a:pt x="463" y="80"/>
                  </a:lnTo>
                  <a:lnTo>
                    <a:pt x="447" y="80"/>
                  </a:lnTo>
                  <a:lnTo>
                    <a:pt x="431" y="88"/>
                  </a:lnTo>
                  <a:lnTo>
                    <a:pt x="415" y="96"/>
                  </a:lnTo>
                  <a:lnTo>
                    <a:pt x="415" y="112"/>
                  </a:lnTo>
                  <a:lnTo>
                    <a:pt x="415" y="135"/>
                  </a:lnTo>
                  <a:lnTo>
                    <a:pt x="407" y="159"/>
                  </a:lnTo>
                  <a:lnTo>
                    <a:pt x="415" y="191"/>
                  </a:lnTo>
                  <a:lnTo>
                    <a:pt x="423" y="207"/>
                  </a:lnTo>
                  <a:lnTo>
                    <a:pt x="447" y="207"/>
                  </a:lnTo>
                  <a:lnTo>
                    <a:pt x="463" y="199"/>
                  </a:lnTo>
                  <a:lnTo>
                    <a:pt x="495" y="191"/>
                  </a:lnTo>
                  <a:lnTo>
                    <a:pt x="519" y="191"/>
                  </a:lnTo>
                  <a:lnTo>
                    <a:pt x="535" y="199"/>
                  </a:lnTo>
                  <a:lnTo>
                    <a:pt x="558" y="191"/>
                  </a:lnTo>
                  <a:lnTo>
                    <a:pt x="574" y="183"/>
                  </a:lnTo>
                  <a:lnTo>
                    <a:pt x="598" y="183"/>
                  </a:lnTo>
                  <a:lnTo>
                    <a:pt x="614" y="199"/>
                  </a:lnTo>
                  <a:lnTo>
                    <a:pt x="614" y="215"/>
                  </a:lnTo>
                  <a:lnTo>
                    <a:pt x="614" y="239"/>
                  </a:lnTo>
                  <a:lnTo>
                    <a:pt x="630" y="255"/>
                  </a:lnTo>
                  <a:lnTo>
                    <a:pt x="646" y="279"/>
                  </a:lnTo>
                  <a:lnTo>
                    <a:pt x="670" y="279"/>
                  </a:lnTo>
                  <a:lnTo>
                    <a:pt x="686" y="295"/>
                  </a:lnTo>
                  <a:lnTo>
                    <a:pt x="702" y="327"/>
                  </a:lnTo>
                  <a:lnTo>
                    <a:pt x="710" y="350"/>
                  </a:lnTo>
                  <a:lnTo>
                    <a:pt x="710" y="374"/>
                  </a:lnTo>
                  <a:lnTo>
                    <a:pt x="702" y="390"/>
                  </a:lnTo>
                  <a:lnTo>
                    <a:pt x="694" y="398"/>
                  </a:lnTo>
                  <a:lnTo>
                    <a:pt x="670" y="374"/>
                  </a:lnTo>
                  <a:lnTo>
                    <a:pt x="654" y="342"/>
                  </a:lnTo>
                  <a:lnTo>
                    <a:pt x="622" y="295"/>
                  </a:lnTo>
                  <a:lnTo>
                    <a:pt x="614" y="271"/>
                  </a:lnTo>
                  <a:lnTo>
                    <a:pt x="598" y="255"/>
                  </a:lnTo>
                  <a:lnTo>
                    <a:pt x="574" y="263"/>
                  </a:lnTo>
                  <a:lnTo>
                    <a:pt x="566" y="279"/>
                  </a:lnTo>
                  <a:lnTo>
                    <a:pt x="543" y="287"/>
                  </a:lnTo>
                  <a:lnTo>
                    <a:pt x="527" y="271"/>
                  </a:lnTo>
                  <a:lnTo>
                    <a:pt x="503" y="279"/>
                  </a:lnTo>
                  <a:lnTo>
                    <a:pt x="463" y="279"/>
                  </a:lnTo>
                  <a:lnTo>
                    <a:pt x="447" y="263"/>
                  </a:lnTo>
                  <a:lnTo>
                    <a:pt x="423" y="271"/>
                  </a:lnTo>
                  <a:lnTo>
                    <a:pt x="415" y="295"/>
                  </a:lnTo>
                  <a:lnTo>
                    <a:pt x="399" y="287"/>
                  </a:lnTo>
                  <a:lnTo>
                    <a:pt x="375" y="255"/>
                  </a:lnTo>
                  <a:lnTo>
                    <a:pt x="351" y="255"/>
                  </a:lnTo>
                  <a:lnTo>
                    <a:pt x="327" y="271"/>
                  </a:lnTo>
                  <a:lnTo>
                    <a:pt x="327" y="295"/>
                  </a:lnTo>
                  <a:lnTo>
                    <a:pt x="335" y="335"/>
                  </a:lnTo>
                  <a:lnTo>
                    <a:pt x="351" y="358"/>
                  </a:lnTo>
                  <a:lnTo>
                    <a:pt x="343" y="390"/>
                  </a:lnTo>
                  <a:lnTo>
                    <a:pt x="319" y="390"/>
                  </a:lnTo>
                  <a:lnTo>
                    <a:pt x="303" y="406"/>
                  </a:lnTo>
                  <a:lnTo>
                    <a:pt x="295" y="422"/>
                  </a:lnTo>
                  <a:lnTo>
                    <a:pt x="287" y="438"/>
                  </a:lnTo>
                  <a:lnTo>
                    <a:pt x="255" y="446"/>
                  </a:lnTo>
                  <a:lnTo>
                    <a:pt x="231" y="454"/>
                  </a:lnTo>
                  <a:lnTo>
                    <a:pt x="231" y="478"/>
                  </a:lnTo>
                  <a:lnTo>
                    <a:pt x="215" y="502"/>
                  </a:lnTo>
                  <a:lnTo>
                    <a:pt x="191" y="510"/>
                  </a:lnTo>
                  <a:lnTo>
                    <a:pt x="168" y="542"/>
                  </a:lnTo>
                  <a:lnTo>
                    <a:pt x="160" y="573"/>
                  </a:lnTo>
                  <a:lnTo>
                    <a:pt x="176" y="597"/>
                  </a:lnTo>
                  <a:lnTo>
                    <a:pt x="199" y="605"/>
                  </a:lnTo>
                  <a:lnTo>
                    <a:pt x="231" y="589"/>
                  </a:lnTo>
                  <a:lnTo>
                    <a:pt x="255" y="573"/>
                  </a:lnTo>
                  <a:lnTo>
                    <a:pt x="287" y="573"/>
                  </a:lnTo>
                  <a:lnTo>
                    <a:pt x="319" y="573"/>
                  </a:lnTo>
                  <a:lnTo>
                    <a:pt x="335" y="597"/>
                  </a:lnTo>
                  <a:lnTo>
                    <a:pt x="335" y="621"/>
                  </a:lnTo>
                  <a:lnTo>
                    <a:pt x="327" y="645"/>
                  </a:lnTo>
                  <a:lnTo>
                    <a:pt x="327" y="669"/>
                  </a:lnTo>
                  <a:lnTo>
                    <a:pt x="359" y="677"/>
                  </a:lnTo>
                  <a:lnTo>
                    <a:pt x="391" y="677"/>
                  </a:lnTo>
                  <a:lnTo>
                    <a:pt x="407" y="661"/>
                  </a:lnTo>
                  <a:lnTo>
                    <a:pt x="399" y="629"/>
                  </a:lnTo>
                  <a:lnTo>
                    <a:pt x="383" y="613"/>
                  </a:lnTo>
                  <a:lnTo>
                    <a:pt x="375" y="597"/>
                  </a:lnTo>
                  <a:lnTo>
                    <a:pt x="399" y="597"/>
                  </a:lnTo>
                  <a:lnTo>
                    <a:pt x="431" y="597"/>
                  </a:lnTo>
                  <a:lnTo>
                    <a:pt x="439" y="581"/>
                  </a:lnTo>
                  <a:lnTo>
                    <a:pt x="471" y="605"/>
                  </a:lnTo>
                  <a:lnTo>
                    <a:pt x="511" y="605"/>
                  </a:lnTo>
                  <a:lnTo>
                    <a:pt x="527" y="621"/>
                  </a:lnTo>
                  <a:lnTo>
                    <a:pt x="535" y="637"/>
                  </a:lnTo>
                  <a:lnTo>
                    <a:pt x="535" y="653"/>
                  </a:lnTo>
                  <a:lnTo>
                    <a:pt x="558" y="701"/>
                  </a:lnTo>
                  <a:lnTo>
                    <a:pt x="566" y="725"/>
                  </a:lnTo>
                  <a:lnTo>
                    <a:pt x="574" y="749"/>
                  </a:lnTo>
                  <a:lnTo>
                    <a:pt x="519" y="741"/>
                  </a:lnTo>
                  <a:lnTo>
                    <a:pt x="471" y="733"/>
                  </a:lnTo>
                  <a:lnTo>
                    <a:pt x="431" y="725"/>
                  </a:lnTo>
                  <a:lnTo>
                    <a:pt x="415" y="741"/>
                  </a:lnTo>
                  <a:lnTo>
                    <a:pt x="399" y="757"/>
                  </a:lnTo>
                  <a:lnTo>
                    <a:pt x="367" y="757"/>
                  </a:lnTo>
                  <a:lnTo>
                    <a:pt x="351" y="733"/>
                  </a:lnTo>
                  <a:lnTo>
                    <a:pt x="335" y="701"/>
                  </a:lnTo>
                  <a:lnTo>
                    <a:pt x="311" y="685"/>
                  </a:lnTo>
                  <a:lnTo>
                    <a:pt x="287" y="669"/>
                  </a:lnTo>
                  <a:lnTo>
                    <a:pt x="255" y="669"/>
                  </a:lnTo>
                  <a:lnTo>
                    <a:pt x="239" y="693"/>
                  </a:lnTo>
                  <a:lnTo>
                    <a:pt x="239" y="717"/>
                  </a:lnTo>
                  <a:lnTo>
                    <a:pt x="223" y="725"/>
                  </a:lnTo>
                  <a:lnTo>
                    <a:pt x="207" y="741"/>
                  </a:lnTo>
                  <a:lnTo>
                    <a:pt x="207" y="757"/>
                  </a:lnTo>
                  <a:lnTo>
                    <a:pt x="223" y="796"/>
                  </a:lnTo>
                  <a:lnTo>
                    <a:pt x="215" y="812"/>
                  </a:lnTo>
                  <a:lnTo>
                    <a:pt x="199" y="812"/>
                  </a:lnTo>
                  <a:lnTo>
                    <a:pt x="183" y="812"/>
                  </a:lnTo>
                  <a:lnTo>
                    <a:pt x="168" y="836"/>
                  </a:lnTo>
                  <a:lnTo>
                    <a:pt x="128" y="844"/>
                  </a:lnTo>
                  <a:lnTo>
                    <a:pt x="104" y="836"/>
                  </a:lnTo>
                  <a:lnTo>
                    <a:pt x="80" y="844"/>
                  </a:lnTo>
                  <a:lnTo>
                    <a:pt x="64" y="868"/>
                  </a:lnTo>
                  <a:lnTo>
                    <a:pt x="72" y="892"/>
                  </a:lnTo>
                  <a:lnTo>
                    <a:pt x="80" y="908"/>
                  </a:lnTo>
                  <a:lnTo>
                    <a:pt x="64" y="932"/>
                  </a:lnTo>
                  <a:lnTo>
                    <a:pt x="24" y="932"/>
                  </a:lnTo>
                  <a:lnTo>
                    <a:pt x="8" y="956"/>
                  </a:lnTo>
                  <a:lnTo>
                    <a:pt x="0" y="988"/>
                  </a:lnTo>
                  <a:lnTo>
                    <a:pt x="8" y="1027"/>
                  </a:lnTo>
                  <a:lnTo>
                    <a:pt x="32" y="1067"/>
                  </a:lnTo>
                  <a:lnTo>
                    <a:pt x="48" y="1083"/>
                  </a:lnTo>
                  <a:lnTo>
                    <a:pt x="88" y="1075"/>
                  </a:lnTo>
                  <a:lnTo>
                    <a:pt x="112" y="1083"/>
                  </a:lnTo>
                  <a:lnTo>
                    <a:pt x="120" y="1115"/>
                  </a:lnTo>
                  <a:lnTo>
                    <a:pt x="144" y="1147"/>
                  </a:lnTo>
                  <a:lnTo>
                    <a:pt x="160" y="1163"/>
                  </a:lnTo>
                  <a:lnTo>
                    <a:pt x="191" y="1171"/>
                  </a:lnTo>
                  <a:lnTo>
                    <a:pt x="215" y="1203"/>
                  </a:lnTo>
                  <a:lnTo>
                    <a:pt x="231" y="1235"/>
                  </a:lnTo>
                  <a:lnTo>
                    <a:pt x="207" y="1258"/>
                  </a:lnTo>
                  <a:lnTo>
                    <a:pt x="199" y="1290"/>
                  </a:lnTo>
                  <a:lnTo>
                    <a:pt x="207" y="1314"/>
                  </a:lnTo>
                  <a:lnTo>
                    <a:pt x="199" y="1346"/>
                  </a:lnTo>
                  <a:lnTo>
                    <a:pt x="215" y="1386"/>
                  </a:lnTo>
                  <a:lnTo>
                    <a:pt x="191" y="1402"/>
                  </a:lnTo>
                  <a:lnTo>
                    <a:pt x="176" y="1434"/>
                  </a:lnTo>
                  <a:lnTo>
                    <a:pt x="191" y="1466"/>
                  </a:lnTo>
                  <a:lnTo>
                    <a:pt x="223" y="1513"/>
                  </a:lnTo>
                  <a:lnTo>
                    <a:pt x="207" y="1553"/>
                  </a:lnTo>
                  <a:lnTo>
                    <a:pt x="215" y="1585"/>
                  </a:lnTo>
                  <a:lnTo>
                    <a:pt x="231" y="1617"/>
                  </a:lnTo>
                  <a:lnTo>
                    <a:pt x="279" y="1673"/>
                  </a:lnTo>
                  <a:lnTo>
                    <a:pt x="311" y="1720"/>
                  </a:lnTo>
                  <a:lnTo>
                    <a:pt x="319" y="1760"/>
                  </a:lnTo>
                  <a:lnTo>
                    <a:pt x="327" y="1800"/>
                  </a:lnTo>
                  <a:lnTo>
                    <a:pt x="343" y="1816"/>
                  </a:lnTo>
                  <a:lnTo>
                    <a:pt x="367" y="1800"/>
                  </a:lnTo>
                  <a:lnTo>
                    <a:pt x="383" y="1768"/>
                  </a:lnTo>
                  <a:lnTo>
                    <a:pt x="367" y="1712"/>
                  </a:lnTo>
                  <a:lnTo>
                    <a:pt x="351" y="1673"/>
                  </a:lnTo>
                  <a:lnTo>
                    <a:pt x="359" y="1649"/>
                  </a:lnTo>
                  <a:lnTo>
                    <a:pt x="343" y="1625"/>
                  </a:lnTo>
                  <a:lnTo>
                    <a:pt x="351" y="1609"/>
                  </a:lnTo>
                  <a:lnTo>
                    <a:pt x="367" y="1593"/>
                  </a:lnTo>
                  <a:lnTo>
                    <a:pt x="375" y="1561"/>
                  </a:lnTo>
                  <a:lnTo>
                    <a:pt x="391" y="1529"/>
                  </a:lnTo>
                  <a:lnTo>
                    <a:pt x="431" y="1521"/>
                  </a:lnTo>
                  <a:lnTo>
                    <a:pt x="463" y="1537"/>
                  </a:lnTo>
                  <a:lnTo>
                    <a:pt x="487" y="1537"/>
                  </a:lnTo>
                  <a:lnTo>
                    <a:pt x="503" y="1513"/>
                  </a:lnTo>
                  <a:lnTo>
                    <a:pt x="495" y="1489"/>
                  </a:lnTo>
                  <a:lnTo>
                    <a:pt x="463" y="1442"/>
                  </a:lnTo>
                  <a:lnTo>
                    <a:pt x="479" y="1418"/>
                  </a:lnTo>
                  <a:lnTo>
                    <a:pt x="471" y="1402"/>
                  </a:lnTo>
                  <a:lnTo>
                    <a:pt x="455" y="1370"/>
                  </a:lnTo>
                  <a:lnTo>
                    <a:pt x="455" y="1346"/>
                  </a:lnTo>
                  <a:lnTo>
                    <a:pt x="487" y="1338"/>
                  </a:lnTo>
                  <a:lnTo>
                    <a:pt x="511" y="1314"/>
                  </a:lnTo>
                  <a:lnTo>
                    <a:pt x="503" y="1282"/>
                  </a:lnTo>
                  <a:lnTo>
                    <a:pt x="479" y="1243"/>
                  </a:lnTo>
                  <a:lnTo>
                    <a:pt x="487" y="1227"/>
                  </a:lnTo>
                  <a:lnTo>
                    <a:pt x="511" y="1211"/>
                  </a:lnTo>
                  <a:lnTo>
                    <a:pt x="527" y="1187"/>
                  </a:lnTo>
                  <a:lnTo>
                    <a:pt x="527" y="1139"/>
                  </a:lnTo>
                  <a:lnTo>
                    <a:pt x="503" y="1083"/>
                  </a:lnTo>
                  <a:lnTo>
                    <a:pt x="479" y="1027"/>
                  </a:lnTo>
                  <a:lnTo>
                    <a:pt x="487" y="1012"/>
                  </a:lnTo>
                  <a:lnTo>
                    <a:pt x="503" y="988"/>
                  </a:lnTo>
                  <a:lnTo>
                    <a:pt x="487" y="956"/>
                  </a:lnTo>
                  <a:lnTo>
                    <a:pt x="463" y="908"/>
                  </a:lnTo>
                  <a:lnTo>
                    <a:pt x="455" y="868"/>
                  </a:lnTo>
                  <a:lnTo>
                    <a:pt x="471" y="852"/>
                  </a:lnTo>
                  <a:lnTo>
                    <a:pt x="471" y="804"/>
                  </a:lnTo>
                  <a:lnTo>
                    <a:pt x="503" y="804"/>
                  </a:lnTo>
                  <a:lnTo>
                    <a:pt x="543" y="812"/>
                  </a:lnTo>
                  <a:lnTo>
                    <a:pt x="574" y="820"/>
                  </a:lnTo>
                  <a:lnTo>
                    <a:pt x="574" y="852"/>
                  </a:lnTo>
                  <a:lnTo>
                    <a:pt x="558" y="868"/>
                  </a:lnTo>
                  <a:lnTo>
                    <a:pt x="550" y="884"/>
                  </a:lnTo>
                  <a:lnTo>
                    <a:pt x="543" y="908"/>
                  </a:lnTo>
                  <a:lnTo>
                    <a:pt x="574" y="996"/>
                  </a:lnTo>
                  <a:lnTo>
                    <a:pt x="598" y="1051"/>
                  </a:lnTo>
                  <a:lnTo>
                    <a:pt x="630" y="1083"/>
                  </a:lnTo>
                  <a:lnTo>
                    <a:pt x="662" y="1091"/>
                  </a:lnTo>
                  <a:lnTo>
                    <a:pt x="694" y="1083"/>
                  </a:lnTo>
                  <a:lnTo>
                    <a:pt x="710" y="1059"/>
                  </a:lnTo>
                  <a:lnTo>
                    <a:pt x="694" y="1035"/>
                  </a:lnTo>
                  <a:lnTo>
                    <a:pt x="678" y="1012"/>
                  </a:lnTo>
                  <a:lnTo>
                    <a:pt x="678" y="988"/>
                  </a:lnTo>
                  <a:lnTo>
                    <a:pt x="694" y="964"/>
                  </a:lnTo>
                  <a:lnTo>
                    <a:pt x="726" y="956"/>
                  </a:lnTo>
                  <a:lnTo>
                    <a:pt x="742" y="964"/>
                  </a:lnTo>
                  <a:lnTo>
                    <a:pt x="766" y="996"/>
                  </a:lnTo>
                  <a:lnTo>
                    <a:pt x="782" y="1004"/>
                  </a:lnTo>
                  <a:lnTo>
                    <a:pt x="798" y="980"/>
                  </a:lnTo>
                  <a:lnTo>
                    <a:pt x="814" y="988"/>
                  </a:lnTo>
                  <a:lnTo>
                    <a:pt x="830" y="1020"/>
                  </a:lnTo>
                  <a:lnTo>
                    <a:pt x="862" y="1083"/>
                  </a:lnTo>
                  <a:lnTo>
                    <a:pt x="886" y="1123"/>
                  </a:lnTo>
                  <a:lnTo>
                    <a:pt x="917" y="1139"/>
                  </a:lnTo>
                  <a:lnTo>
                    <a:pt x="941" y="1115"/>
                  </a:lnTo>
                  <a:lnTo>
                    <a:pt x="941" y="1083"/>
                  </a:lnTo>
                  <a:lnTo>
                    <a:pt x="941" y="1027"/>
                  </a:lnTo>
                  <a:lnTo>
                    <a:pt x="973" y="1035"/>
                  </a:lnTo>
                  <a:lnTo>
                    <a:pt x="997" y="1020"/>
                  </a:lnTo>
                  <a:lnTo>
                    <a:pt x="997" y="988"/>
                  </a:lnTo>
                  <a:lnTo>
                    <a:pt x="1005" y="972"/>
                  </a:lnTo>
                  <a:lnTo>
                    <a:pt x="1021" y="988"/>
                  </a:lnTo>
                  <a:lnTo>
                    <a:pt x="1029" y="1020"/>
                  </a:lnTo>
                  <a:lnTo>
                    <a:pt x="1053" y="1043"/>
                  </a:lnTo>
                  <a:lnTo>
                    <a:pt x="1093" y="1043"/>
                  </a:lnTo>
                  <a:lnTo>
                    <a:pt x="1125" y="1035"/>
                  </a:lnTo>
                  <a:lnTo>
                    <a:pt x="1149" y="1027"/>
                  </a:lnTo>
                  <a:lnTo>
                    <a:pt x="1149" y="1004"/>
                  </a:lnTo>
                  <a:lnTo>
                    <a:pt x="1149" y="988"/>
                  </a:lnTo>
                  <a:lnTo>
                    <a:pt x="1165" y="980"/>
                  </a:lnTo>
                  <a:lnTo>
                    <a:pt x="1173" y="1004"/>
                  </a:lnTo>
                  <a:lnTo>
                    <a:pt x="1181" y="1051"/>
                  </a:lnTo>
                  <a:lnTo>
                    <a:pt x="1197" y="1067"/>
                  </a:lnTo>
                  <a:lnTo>
                    <a:pt x="1213" y="1067"/>
                  </a:lnTo>
                  <a:lnTo>
                    <a:pt x="1237" y="1051"/>
                  </a:lnTo>
                  <a:lnTo>
                    <a:pt x="1237" y="1012"/>
                  </a:lnTo>
                  <a:lnTo>
                    <a:pt x="1253" y="1012"/>
                  </a:lnTo>
                  <a:lnTo>
                    <a:pt x="1261" y="1035"/>
                  </a:lnTo>
                  <a:lnTo>
                    <a:pt x="1276" y="1043"/>
                  </a:lnTo>
                  <a:lnTo>
                    <a:pt x="1300" y="1027"/>
                  </a:lnTo>
                  <a:lnTo>
                    <a:pt x="1308" y="1004"/>
                  </a:lnTo>
                  <a:lnTo>
                    <a:pt x="1284" y="940"/>
                  </a:lnTo>
                  <a:lnTo>
                    <a:pt x="1269" y="884"/>
                  </a:lnTo>
                  <a:lnTo>
                    <a:pt x="1276" y="876"/>
                  </a:lnTo>
                  <a:lnTo>
                    <a:pt x="1300" y="876"/>
                  </a:lnTo>
                  <a:lnTo>
                    <a:pt x="1308" y="884"/>
                  </a:lnTo>
                  <a:lnTo>
                    <a:pt x="1332" y="892"/>
                  </a:lnTo>
                  <a:lnTo>
                    <a:pt x="1348" y="876"/>
                  </a:lnTo>
                  <a:lnTo>
                    <a:pt x="1356" y="844"/>
                  </a:lnTo>
                  <a:lnTo>
                    <a:pt x="1356" y="812"/>
                  </a:lnTo>
                  <a:lnTo>
                    <a:pt x="1372" y="796"/>
                  </a:lnTo>
                  <a:lnTo>
                    <a:pt x="1380" y="773"/>
                  </a:lnTo>
                  <a:lnTo>
                    <a:pt x="1380" y="741"/>
                  </a:lnTo>
                  <a:lnTo>
                    <a:pt x="1412" y="725"/>
                  </a:lnTo>
                  <a:lnTo>
                    <a:pt x="1428" y="709"/>
                  </a:lnTo>
                  <a:lnTo>
                    <a:pt x="1412" y="669"/>
                  </a:lnTo>
                  <a:lnTo>
                    <a:pt x="1396" y="637"/>
                  </a:lnTo>
                  <a:lnTo>
                    <a:pt x="1404" y="629"/>
                  </a:lnTo>
                  <a:lnTo>
                    <a:pt x="1428" y="621"/>
                  </a:lnTo>
                  <a:lnTo>
                    <a:pt x="1442" y="606"/>
                  </a:lnTo>
                  <a:lnTo>
                    <a:pt x="1442" y="585"/>
                  </a:lnTo>
                  <a:lnTo>
                    <a:pt x="1436" y="566"/>
                  </a:lnTo>
                  <a:lnTo>
                    <a:pt x="1420" y="542"/>
                  </a:lnTo>
                  <a:lnTo>
                    <a:pt x="1428" y="534"/>
                  </a:lnTo>
                  <a:lnTo>
                    <a:pt x="1460" y="534"/>
                  </a:lnTo>
                  <a:lnTo>
                    <a:pt x="1500" y="558"/>
                  </a:lnTo>
                  <a:lnTo>
                    <a:pt x="1532" y="566"/>
                  </a:lnTo>
                  <a:lnTo>
                    <a:pt x="1548" y="550"/>
                  </a:lnTo>
                  <a:lnTo>
                    <a:pt x="1569" y="550"/>
                  </a:lnTo>
                  <a:lnTo>
                    <a:pt x="1580" y="534"/>
                  </a:lnTo>
                  <a:lnTo>
                    <a:pt x="1588" y="518"/>
                  </a:lnTo>
                  <a:lnTo>
                    <a:pt x="1612" y="534"/>
                  </a:lnTo>
                  <a:lnTo>
                    <a:pt x="1635" y="589"/>
                  </a:lnTo>
                  <a:lnTo>
                    <a:pt x="1674" y="681"/>
                  </a:lnTo>
                  <a:lnTo>
                    <a:pt x="1707" y="749"/>
                  </a:lnTo>
                  <a:lnTo>
                    <a:pt x="1739" y="812"/>
                  </a:lnTo>
                  <a:lnTo>
                    <a:pt x="1763" y="828"/>
                  </a:lnTo>
                  <a:lnTo>
                    <a:pt x="1778" y="834"/>
                  </a:lnTo>
                  <a:lnTo>
                    <a:pt x="1800" y="837"/>
                  </a:lnTo>
                  <a:lnTo>
                    <a:pt x="1827" y="836"/>
                  </a:lnTo>
                  <a:lnTo>
                    <a:pt x="1835" y="812"/>
                  </a:lnTo>
                  <a:lnTo>
                    <a:pt x="1819" y="773"/>
                  </a:lnTo>
                  <a:lnTo>
                    <a:pt x="1795" y="733"/>
                  </a:lnTo>
                  <a:lnTo>
                    <a:pt x="1795" y="717"/>
                  </a:lnTo>
                  <a:lnTo>
                    <a:pt x="1819" y="717"/>
                  </a:lnTo>
                  <a:lnTo>
                    <a:pt x="1835" y="693"/>
                  </a:lnTo>
                  <a:lnTo>
                    <a:pt x="1859" y="693"/>
                  </a:lnTo>
                  <a:lnTo>
                    <a:pt x="1875" y="701"/>
                  </a:lnTo>
                  <a:lnTo>
                    <a:pt x="1891" y="709"/>
                  </a:lnTo>
                  <a:lnTo>
                    <a:pt x="1907" y="693"/>
                  </a:lnTo>
                  <a:lnTo>
                    <a:pt x="1899" y="653"/>
                  </a:lnTo>
                  <a:lnTo>
                    <a:pt x="1827" y="486"/>
                  </a:lnTo>
                  <a:lnTo>
                    <a:pt x="1827" y="470"/>
                  </a:lnTo>
                  <a:lnTo>
                    <a:pt x="1835" y="462"/>
                  </a:lnTo>
                  <a:lnTo>
                    <a:pt x="1867" y="518"/>
                  </a:lnTo>
                  <a:lnTo>
                    <a:pt x="1955" y="717"/>
                  </a:lnTo>
                  <a:lnTo>
                    <a:pt x="1995" y="804"/>
                  </a:lnTo>
                  <a:lnTo>
                    <a:pt x="2018" y="836"/>
                  </a:lnTo>
                  <a:lnTo>
                    <a:pt x="2042" y="836"/>
                  </a:lnTo>
                  <a:lnTo>
                    <a:pt x="2058" y="820"/>
                  </a:lnTo>
                  <a:lnTo>
                    <a:pt x="2042" y="773"/>
                  </a:lnTo>
                  <a:lnTo>
                    <a:pt x="2004" y="682"/>
                  </a:lnTo>
                  <a:lnTo>
                    <a:pt x="1979" y="605"/>
                  </a:lnTo>
                  <a:lnTo>
                    <a:pt x="1987" y="589"/>
                  </a:lnTo>
                  <a:lnTo>
                    <a:pt x="2002" y="589"/>
                  </a:lnTo>
                  <a:lnTo>
                    <a:pt x="2026" y="621"/>
                  </a:lnTo>
                  <a:lnTo>
                    <a:pt x="2050" y="637"/>
                  </a:lnTo>
                  <a:lnTo>
                    <a:pt x="2074" y="645"/>
                  </a:lnTo>
                  <a:lnTo>
                    <a:pt x="2098" y="629"/>
                  </a:lnTo>
                  <a:lnTo>
                    <a:pt x="2106" y="605"/>
                  </a:lnTo>
                  <a:lnTo>
                    <a:pt x="2122" y="621"/>
                  </a:lnTo>
                  <a:lnTo>
                    <a:pt x="2194" y="749"/>
                  </a:lnTo>
                  <a:lnTo>
                    <a:pt x="2218" y="789"/>
                  </a:lnTo>
                  <a:lnTo>
                    <a:pt x="2242" y="812"/>
                  </a:lnTo>
                  <a:lnTo>
                    <a:pt x="2266" y="804"/>
                  </a:lnTo>
                  <a:lnTo>
                    <a:pt x="2274" y="781"/>
                  </a:lnTo>
                  <a:lnTo>
                    <a:pt x="2240" y="687"/>
                  </a:lnTo>
                  <a:lnTo>
                    <a:pt x="2174" y="543"/>
                  </a:lnTo>
                  <a:lnTo>
                    <a:pt x="2120" y="415"/>
                  </a:lnTo>
                  <a:lnTo>
                    <a:pt x="2091" y="354"/>
                  </a:lnTo>
                  <a:lnTo>
                    <a:pt x="2090" y="342"/>
                  </a:lnTo>
                  <a:lnTo>
                    <a:pt x="2106" y="350"/>
                  </a:lnTo>
                  <a:lnTo>
                    <a:pt x="2186" y="470"/>
                  </a:lnTo>
                  <a:lnTo>
                    <a:pt x="2282" y="637"/>
                  </a:lnTo>
                  <a:lnTo>
                    <a:pt x="2364" y="807"/>
                  </a:lnTo>
                  <a:lnTo>
                    <a:pt x="2441" y="964"/>
                  </a:lnTo>
                  <a:lnTo>
                    <a:pt x="2505" y="1099"/>
                  </a:lnTo>
                  <a:lnTo>
                    <a:pt x="2561" y="1195"/>
                  </a:lnTo>
                  <a:lnTo>
                    <a:pt x="2582" y="1220"/>
                  </a:lnTo>
                  <a:lnTo>
                    <a:pt x="2601" y="1235"/>
                  </a:lnTo>
                  <a:lnTo>
                    <a:pt x="2633" y="1250"/>
                  </a:lnTo>
                  <a:lnTo>
                    <a:pt x="2641" y="1227"/>
                  </a:lnTo>
                  <a:lnTo>
                    <a:pt x="2637" y="1179"/>
                  </a:lnTo>
                  <a:lnTo>
                    <a:pt x="2615" y="1092"/>
                  </a:lnTo>
                  <a:lnTo>
                    <a:pt x="2585" y="996"/>
                  </a:lnTo>
                  <a:lnTo>
                    <a:pt x="2508" y="790"/>
                  </a:lnTo>
                  <a:lnTo>
                    <a:pt x="2439" y="624"/>
                  </a:lnTo>
                  <a:lnTo>
                    <a:pt x="2393" y="517"/>
                  </a:lnTo>
                  <a:lnTo>
                    <a:pt x="2377" y="470"/>
                  </a:lnTo>
                  <a:lnTo>
                    <a:pt x="2377" y="454"/>
                  </a:lnTo>
                  <a:lnTo>
                    <a:pt x="2393" y="470"/>
                  </a:lnTo>
                  <a:lnTo>
                    <a:pt x="2465" y="589"/>
                  </a:lnTo>
                  <a:lnTo>
                    <a:pt x="2576" y="786"/>
                  </a:lnTo>
                  <a:lnTo>
                    <a:pt x="2665" y="956"/>
                  </a:lnTo>
                  <a:lnTo>
                    <a:pt x="2752" y="1139"/>
                  </a:lnTo>
                  <a:lnTo>
                    <a:pt x="2800" y="1250"/>
                  </a:lnTo>
                  <a:lnTo>
                    <a:pt x="2840" y="1346"/>
                  </a:lnTo>
                  <a:lnTo>
                    <a:pt x="2864" y="1394"/>
                  </a:lnTo>
                  <a:lnTo>
                    <a:pt x="2879" y="1407"/>
                  </a:lnTo>
                  <a:lnTo>
                    <a:pt x="2896" y="1402"/>
                  </a:lnTo>
                  <a:lnTo>
                    <a:pt x="2906" y="1389"/>
                  </a:lnTo>
                  <a:lnTo>
                    <a:pt x="2904" y="1370"/>
                  </a:lnTo>
                  <a:lnTo>
                    <a:pt x="2872" y="1306"/>
                  </a:lnTo>
                  <a:lnTo>
                    <a:pt x="2768" y="1091"/>
                  </a:lnTo>
                  <a:lnTo>
                    <a:pt x="2681" y="916"/>
                  </a:lnTo>
                  <a:lnTo>
                    <a:pt x="2601" y="757"/>
                  </a:lnTo>
                  <a:lnTo>
                    <a:pt x="2497" y="573"/>
                  </a:lnTo>
                  <a:lnTo>
                    <a:pt x="2409" y="414"/>
                  </a:lnTo>
                  <a:lnTo>
                    <a:pt x="2354" y="319"/>
                  </a:lnTo>
                  <a:lnTo>
                    <a:pt x="2338" y="295"/>
                  </a:lnTo>
                  <a:lnTo>
                    <a:pt x="2328" y="282"/>
                  </a:lnTo>
                  <a:lnTo>
                    <a:pt x="2314" y="279"/>
                  </a:lnTo>
                  <a:lnTo>
                    <a:pt x="2297" y="286"/>
                  </a:lnTo>
                  <a:lnTo>
                    <a:pt x="2290" y="303"/>
                  </a:lnTo>
                  <a:lnTo>
                    <a:pt x="2290" y="335"/>
                  </a:lnTo>
                  <a:lnTo>
                    <a:pt x="2306" y="406"/>
                  </a:lnTo>
                  <a:lnTo>
                    <a:pt x="2352" y="534"/>
                  </a:lnTo>
                  <a:lnTo>
                    <a:pt x="2411" y="673"/>
                  </a:lnTo>
                  <a:lnTo>
                    <a:pt x="2457" y="781"/>
                  </a:lnTo>
                  <a:lnTo>
                    <a:pt x="2497" y="884"/>
                  </a:lnTo>
                  <a:lnTo>
                    <a:pt x="2529" y="964"/>
                  </a:lnTo>
                  <a:lnTo>
                    <a:pt x="2553" y="1027"/>
                  </a:lnTo>
                  <a:lnTo>
                    <a:pt x="2553" y="1051"/>
                  </a:lnTo>
                  <a:lnTo>
                    <a:pt x="2541" y="1052"/>
                  </a:lnTo>
                  <a:lnTo>
                    <a:pt x="2529" y="1041"/>
                  </a:lnTo>
                  <a:lnTo>
                    <a:pt x="2457" y="900"/>
                  </a:lnTo>
                  <a:lnTo>
                    <a:pt x="2333" y="643"/>
                  </a:lnTo>
                  <a:lnTo>
                    <a:pt x="2229" y="453"/>
                  </a:lnTo>
                  <a:lnTo>
                    <a:pt x="2162" y="335"/>
                  </a:lnTo>
                  <a:lnTo>
                    <a:pt x="2074" y="199"/>
                  </a:lnTo>
                  <a:lnTo>
                    <a:pt x="2050" y="167"/>
                  </a:lnTo>
                  <a:lnTo>
                    <a:pt x="2026" y="159"/>
                  </a:lnTo>
                  <a:lnTo>
                    <a:pt x="2002" y="159"/>
                  </a:lnTo>
                  <a:lnTo>
                    <a:pt x="1991" y="168"/>
                  </a:lnTo>
                  <a:lnTo>
                    <a:pt x="1987" y="183"/>
                  </a:lnTo>
                  <a:lnTo>
                    <a:pt x="1985" y="204"/>
                  </a:lnTo>
                  <a:lnTo>
                    <a:pt x="1987" y="223"/>
                  </a:lnTo>
                  <a:lnTo>
                    <a:pt x="2021" y="301"/>
                  </a:lnTo>
                  <a:lnTo>
                    <a:pt x="2042" y="350"/>
                  </a:lnTo>
                  <a:lnTo>
                    <a:pt x="2042" y="366"/>
                  </a:lnTo>
                  <a:lnTo>
                    <a:pt x="2028" y="369"/>
                  </a:lnTo>
                  <a:lnTo>
                    <a:pt x="2018" y="358"/>
                  </a:lnTo>
                  <a:lnTo>
                    <a:pt x="1965" y="273"/>
                  </a:lnTo>
                  <a:lnTo>
                    <a:pt x="1939" y="231"/>
                  </a:lnTo>
                  <a:lnTo>
                    <a:pt x="1923" y="223"/>
                  </a:lnTo>
                  <a:lnTo>
                    <a:pt x="1899" y="239"/>
                  </a:lnTo>
                  <a:lnTo>
                    <a:pt x="1891" y="255"/>
                  </a:lnTo>
                  <a:lnTo>
                    <a:pt x="1907" y="279"/>
                  </a:lnTo>
                  <a:lnTo>
                    <a:pt x="1955" y="366"/>
                  </a:lnTo>
                  <a:lnTo>
                    <a:pt x="1971" y="398"/>
                  </a:lnTo>
                  <a:lnTo>
                    <a:pt x="1986" y="423"/>
                  </a:lnTo>
                  <a:lnTo>
                    <a:pt x="1995" y="446"/>
                  </a:lnTo>
                  <a:lnTo>
                    <a:pt x="1979" y="462"/>
                  </a:lnTo>
                  <a:lnTo>
                    <a:pt x="1955" y="430"/>
                  </a:lnTo>
                  <a:lnTo>
                    <a:pt x="1890" y="307"/>
                  </a:lnTo>
                  <a:lnTo>
                    <a:pt x="1827" y="191"/>
                  </a:lnTo>
                  <a:lnTo>
                    <a:pt x="1803" y="143"/>
                  </a:lnTo>
                  <a:lnTo>
                    <a:pt x="1779" y="127"/>
                  </a:lnTo>
                  <a:lnTo>
                    <a:pt x="1755" y="135"/>
                  </a:lnTo>
                  <a:lnTo>
                    <a:pt x="1747" y="159"/>
                  </a:lnTo>
                  <a:lnTo>
                    <a:pt x="1747" y="191"/>
                  </a:lnTo>
                  <a:lnTo>
                    <a:pt x="1731" y="191"/>
                  </a:lnTo>
                  <a:lnTo>
                    <a:pt x="1715" y="159"/>
                  </a:lnTo>
                  <a:lnTo>
                    <a:pt x="1683" y="96"/>
                  </a:lnTo>
                  <a:lnTo>
                    <a:pt x="1659" y="56"/>
                  </a:lnTo>
                  <a:lnTo>
                    <a:pt x="1628" y="56"/>
                  </a:lnTo>
                  <a:lnTo>
                    <a:pt x="1604" y="80"/>
                  </a:lnTo>
                  <a:lnTo>
                    <a:pt x="1612" y="112"/>
                  </a:lnTo>
                  <a:lnTo>
                    <a:pt x="1667" y="223"/>
                  </a:lnTo>
                  <a:lnTo>
                    <a:pt x="1715" y="319"/>
                  </a:lnTo>
                  <a:lnTo>
                    <a:pt x="1723" y="350"/>
                  </a:lnTo>
                  <a:lnTo>
                    <a:pt x="1715" y="366"/>
                  </a:lnTo>
                  <a:lnTo>
                    <a:pt x="1699" y="342"/>
                  </a:lnTo>
                  <a:lnTo>
                    <a:pt x="1612" y="167"/>
                  </a:lnTo>
                  <a:lnTo>
                    <a:pt x="1564" y="64"/>
                  </a:lnTo>
                  <a:lnTo>
                    <a:pt x="1540" y="48"/>
                  </a:lnTo>
                  <a:lnTo>
                    <a:pt x="1508" y="64"/>
                  </a:lnTo>
                  <a:lnTo>
                    <a:pt x="1484" y="72"/>
                  </a:lnTo>
                  <a:lnTo>
                    <a:pt x="1460" y="96"/>
                  </a:lnTo>
                  <a:lnTo>
                    <a:pt x="1460" y="127"/>
                  </a:lnTo>
                  <a:lnTo>
                    <a:pt x="1526" y="241"/>
                  </a:lnTo>
                  <a:lnTo>
                    <a:pt x="1580" y="335"/>
                  </a:lnTo>
                  <a:lnTo>
                    <a:pt x="1596" y="363"/>
                  </a:lnTo>
                  <a:lnTo>
                    <a:pt x="1598" y="385"/>
                  </a:lnTo>
                  <a:lnTo>
                    <a:pt x="1588" y="406"/>
                  </a:lnTo>
                  <a:lnTo>
                    <a:pt x="1572" y="414"/>
                  </a:lnTo>
                  <a:lnTo>
                    <a:pt x="1524" y="337"/>
                  </a:lnTo>
                  <a:lnTo>
                    <a:pt x="1467" y="231"/>
                  </a:lnTo>
                  <a:lnTo>
                    <a:pt x="1444" y="191"/>
                  </a:lnTo>
                  <a:lnTo>
                    <a:pt x="1430" y="171"/>
                  </a:lnTo>
                  <a:lnTo>
                    <a:pt x="1404" y="159"/>
                  </a:lnTo>
                  <a:lnTo>
                    <a:pt x="1367" y="162"/>
                  </a:lnTo>
                  <a:lnTo>
                    <a:pt x="1340" y="167"/>
                  </a:lnTo>
                  <a:lnTo>
                    <a:pt x="1292" y="80"/>
                  </a:lnTo>
                  <a:lnTo>
                    <a:pt x="1269" y="48"/>
                  </a:lnTo>
                  <a:lnTo>
                    <a:pt x="1245" y="40"/>
                  </a:lnTo>
                  <a:lnTo>
                    <a:pt x="1221" y="56"/>
                  </a:lnTo>
                  <a:lnTo>
                    <a:pt x="1221" y="88"/>
                  </a:lnTo>
                  <a:lnTo>
                    <a:pt x="1213" y="119"/>
                  </a:lnTo>
                  <a:lnTo>
                    <a:pt x="1189" y="135"/>
                  </a:lnTo>
                  <a:lnTo>
                    <a:pt x="1165" y="135"/>
                  </a:lnTo>
                  <a:lnTo>
                    <a:pt x="1141" y="127"/>
                  </a:lnTo>
                  <a:lnTo>
                    <a:pt x="1117" y="112"/>
                  </a:lnTo>
                  <a:lnTo>
                    <a:pt x="1093" y="119"/>
                  </a:lnTo>
                  <a:lnTo>
                    <a:pt x="1085" y="143"/>
                  </a:lnTo>
                  <a:lnTo>
                    <a:pt x="1093" y="167"/>
                  </a:lnTo>
                  <a:lnTo>
                    <a:pt x="1093" y="183"/>
                  </a:lnTo>
                  <a:lnTo>
                    <a:pt x="1069" y="183"/>
                  </a:lnTo>
                  <a:lnTo>
                    <a:pt x="1053" y="183"/>
                  </a:lnTo>
                  <a:lnTo>
                    <a:pt x="1037" y="207"/>
                  </a:lnTo>
                  <a:lnTo>
                    <a:pt x="1037" y="231"/>
                  </a:lnTo>
                  <a:lnTo>
                    <a:pt x="1053" y="263"/>
                  </a:lnTo>
                  <a:lnTo>
                    <a:pt x="1061" y="279"/>
                  </a:lnTo>
                  <a:lnTo>
                    <a:pt x="1061" y="295"/>
                  </a:lnTo>
                  <a:lnTo>
                    <a:pt x="1053" y="311"/>
                  </a:lnTo>
                  <a:lnTo>
                    <a:pt x="1045" y="342"/>
                  </a:lnTo>
                  <a:lnTo>
                    <a:pt x="1077" y="406"/>
                  </a:lnTo>
                  <a:lnTo>
                    <a:pt x="1109" y="478"/>
                  </a:lnTo>
                  <a:lnTo>
                    <a:pt x="1109" y="502"/>
                  </a:lnTo>
                  <a:lnTo>
                    <a:pt x="1101" y="510"/>
                  </a:lnTo>
                  <a:lnTo>
                    <a:pt x="1085" y="502"/>
                  </a:lnTo>
                  <a:lnTo>
                    <a:pt x="1045" y="422"/>
                  </a:lnTo>
                  <a:lnTo>
                    <a:pt x="1013" y="350"/>
                  </a:lnTo>
                  <a:lnTo>
                    <a:pt x="997" y="335"/>
                  </a:lnTo>
                  <a:lnTo>
                    <a:pt x="973" y="342"/>
                  </a:lnTo>
                  <a:lnTo>
                    <a:pt x="957" y="358"/>
                  </a:lnTo>
                  <a:lnTo>
                    <a:pt x="973" y="398"/>
                  </a:lnTo>
                  <a:lnTo>
                    <a:pt x="993" y="442"/>
                  </a:lnTo>
                  <a:lnTo>
                    <a:pt x="1004" y="468"/>
                  </a:lnTo>
                  <a:lnTo>
                    <a:pt x="997" y="486"/>
                  </a:lnTo>
                  <a:lnTo>
                    <a:pt x="981" y="478"/>
                  </a:lnTo>
                  <a:lnTo>
                    <a:pt x="941" y="390"/>
                  </a:lnTo>
                  <a:lnTo>
                    <a:pt x="902" y="303"/>
                  </a:lnTo>
                  <a:lnTo>
                    <a:pt x="886" y="279"/>
                  </a:lnTo>
                  <a:lnTo>
                    <a:pt x="862" y="279"/>
                  </a:lnTo>
                  <a:lnTo>
                    <a:pt x="838" y="287"/>
                  </a:lnTo>
                  <a:lnTo>
                    <a:pt x="822" y="303"/>
                  </a:lnTo>
                  <a:lnTo>
                    <a:pt x="798" y="295"/>
                  </a:lnTo>
                  <a:lnTo>
                    <a:pt x="790" y="287"/>
                  </a:lnTo>
                  <a:lnTo>
                    <a:pt x="782" y="271"/>
                  </a:lnTo>
                  <a:lnTo>
                    <a:pt x="758" y="263"/>
                  </a:lnTo>
                  <a:lnTo>
                    <a:pt x="742" y="263"/>
                  </a:lnTo>
                  <a:lnTo>
                    <a:pt x="726" y="239"/>
                  </a:lnTo>
                  <a:lnTo>
                    <a:pt x="710" y="207"/>
                  </a:lnTo>
                  <a:lnTo>
                    <a:pt x="710" y="191"/>
                  </a:lnTo>
                  <a:lnTo>
                    <a:pt x="742" y="199"/>
                  </a:lnTo>
                  <a:lnTo>
                    <a:pt x="758" y="183"/>
                  </a:lnTo>
                  <a:lnTo>
                    <a:pt x="758" y="127"/>
                  </a:lnTo>
                  <a:lnTo>
                    <a:pt x="734" y="112"/>
                  </a:lnTo>
                  <a:lnTo>
                    <a:pt x="718" y="80"/>
                  </a:lnTo>
                  <a:lnTo>
                    <a:pt x="694" y="64"/>
                  </a:lnTo>
                  <a:lnTo>
                    <a:pt x="678" y="72"/>
                  </a:lnTo>
                  <a:lnTo>
                    <a:pt x="662" y="48"/>
                  </a:lnTo>
                  <a:lnTo>
                    <a:pt x="630" y="48"/>
                  </a:lnTo>
                  <a:lnTo>
                    <a:pt x="614" y="72"/>
                  </a:lnTo>
                  <a:lnTo>
                    <a:pt x="598" y="64"/>
                  </a:lnTo>
                  <a:lnTo>
                    <a:pt x="574" y="56"/>
                  </a:lnTo>
                  <a:lnTo>
                    <a:pt x="550" y="32"/>
                  </a:lnTo>
                  <a:lnTo>
                    <a:pt x="511" y="24"/>
                  </a:lnTo>
                  <a:lnTo>
                    <a:pt x="495" y="8"/>
                  </a:lnTo>
                  <a:lnTo>
                    <a:pt x="471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840" y="2072"/>
              <a:ext cx="249" cy="505"/>
            </a:xfrm>
            <a:custGeom>
              <a:avLst/>
              <a:gdLst>
                <a:gd name="T0" fmla="*/ 8 w 249"/>
                <a:gd name="T1" fmla="*/ 8 h 505"/>
                <a:gd name="T2" fmla="*/ 0 w 249"/>
                <a:gd name="T3" fmla="*/ 16 h 505"/>
                <a:gd name="T4" fmla="*/ 8 w 249"/>
                <a:gd name="T5" fmla="*/ 39 h 505"/>
                <a:gd name="T6" fmla="*/ 20 w 249"/>
                <a:gd name="T7" fmla="*/ 64 h 505"/>
                <a:gd name="T8" fmla="*/ 54 w 249"/>
                <a:gd name="T9" fmla="*/ 141 h 505"/>
                <a:gd name="T10" fmla="*/ 70 w 249"/>
                <a:gd name="T11" fmla="*/ 189 h 505"/>
                <a:gd name="T12" fmla="*/ 89 w 249"/>
                <a:gd name="T13" fmla="*/ 235 h 505"/>
                <a:gd name="T14" fmla="*/ 108 w 249"/>
                <a:gd name="T15" fmla="*/ 285 h 505"/>
                <a:gd name="T16" fmla="*/ 116 w 249"/>
                <a:gd name="T17" fmla="*/ 315 h 505"/>
                <a:gd name="T18" fmla="*/ 109 w 249"/>
                <a:gd name="T19" fmla="*/ 331 h 505"/>
                <a:gd name="T20" fmla="*/ 93 w 249"/>
                <a:gd name="T21" fmla="*/ 331 h 505"/>
                <a:gd name="T22" fmla="*/ 78 w 249"/>
                <a:gd name="T23" fmla="*/ 309 h 505"/>
                <a:gd name="T24" fmla="*/ 60 w 249"/>
                <a:gd name="T25" fmla="*/ 271 h 505"/>
                <a:gd name="T26" fmla="*/ 47 w 249"/>
                <a:gd name="T27" fmla="*/ 244 h 505"/>
                <a:gd name="T28" fmla="*/ 27 w 249"/>
                <a:gd name="T29" fmla="*/ 210 h 505"/>
                <a:gd name="T30" fmla="*/ 16 w 249"/>
                <a:gd name="T31" fmla="*/ 197 h 505"/>
                <a:gd name="T32" fmla="*/ 3 w 249"/>
                <a:gd name="T33" fmla="*/ 213 h 505"/>
                <a:gd name="T34" fmla="*/ 8 w 249"/>
                <a:gd name="T35" fmla="*/ 232 h 505"/>
                <a:gd name="T36" fmla="*/ 31 w 249"/>
                <a:gd name="T37" fmla="*/ 284 h 505"/>
                <a:gd name="T38" fmla="*/ 62 w 249"/>
                <a:gd name="T39" fmla="*/ 354 h 505"/>
                <a:gd name="T40" fmla="*/ 85 w 249"/>
                <a:gd name="T41" fmla="*/ 402 h 505"/>
                <a:gd name="T42" fmla="*/ 101 w 249"/>
                <a:gd name="T43" fmla="*/ 433 h 505"/>
                <a:gd name="T44" fmla="*/ 117 w 249"/>
                <a:gd name="T45" fmla="*/ 459 h 505"/>
                <a:gd name="T46" fmla="*/ 140 w 249"/>
                <a:gd name="T47" fmla="*/ 488 h 505"/>
                <a:gd name="T48" fmla="*/ 163 w 249"/>
                <a:gd name="T49" fmla="*/ 504 h 505"/>
                <a:gd name="T50" fmla="*/ 186 w 249"/>
                <a:gd name="T51" fmla="*/ 504 h 505"/>
                <a:gd name="T52" fmla="*/ 198 w 249"/>
                <a:gd name="T53" fmla="*/ 483 h 505"/>
                <a:gd name="T54" fmla="*/ 194 w 249"/>
                <a:gd name="T55" fmla="*/ 457 h 505"/>
                <a:gd name="T56" fmla="*/ 178 w 249"/>
                <a:gd name="T57" fmla="*/ 425 h 505"/>
                <a:gd name="T58" fmla="*/ 171 w 249"/>
                <a:gd name="T59" fmla="*/ 402 h 505"/>
                <a:gd name="T60" fmla="*/ 171 w 249"/>
                <a:gd name="T61" fmla="*/ 378 h 505"/>
                <a:gd name="T62" fmla="*/ 186 w 249"/>
                <a:gd name="T63" fmla="*/ 378 h 505"/>
                <a:gd name="T64" fmla="*/ 209 w 249"/>
                <a:gd name="T65" fmla="*/ 402 h 505"/>
                <a:gd name="T66" fmla="*/ 225 w 249"/>
                <a:gd name="T67" fmla="*/ 410 h 505"/>
                <a:gd name="T68" fmla="*/ 240 w 249"/>
                <a:gd name="T69" fmla="*/ 394 h 505"/>
                <a:gd name="T70" fmla="*/ 248 w 249"/>
                <a:gd name="T71" fmla="*/ 378 h 505"/>
                <a:gd name="T72" fmla="*/ 240 w 249"/>
                <a:gd name="T73" fmla="*/ 347 h 505"/>
                <a:gd name="T74" fmla="*/ 217 w 249"/>
                <a:gd name="T75" fmla="*/ 284 h 505"/>
                <a:gd name="T76" fmla="*/ 194 w 249"/>
                <a:gd name="T77" fmla="*/ 236 h 505"/>
                <a:gd name="T78" fmla="*/ 202 w 249"/>
                <a:gd name="T79" fmla="*/ 205 h 505"/>
                <a:gd name="T80" fmla="*/ 202 w 249"/>
                <a:gd name="T81" fmla="*/ 173 h 505"/>
                <a:gd name="T82" fmla="*/ 194 w 249"/>
                <a:gd name="T83" fmla="*/ 150 h 505"/>
                <a:gd name="T84" fmla="*/ 165 w 249"/>
                <a:gd name="T85" fmla="*/ 97 h 505"/>
                <a:gd name="T86" fmla="*/ 138 w 249"/>
                <a:gd name="T87" fmla="*/ 53 h 505"/>
                <a:gd name="T88" fmla="*/ 123 w 249"/>
                <a:gd name="T89" fmla="*/ 29 h 505"/>
                <a:gd name="T90" fmla="*/ 109 w 249"/>
                <a:gd name="T91" fmla="*/ 16 h 505"/>
                <a:gd name="T92" fmla="*/ 85 w 249"/>
                <a:gd name="T93" fmla="*/ 8 h 505"/>
                <a:gd name="T94" fmla="*/ 70 w 249"/>
                <a:gd name="T95" fmla="*/ 16 h 505"/>
                <a:gd name="T96" fmla="*/ 54 w 249"/>
                <a:gd name="T97" fmla="*/ 24 h 505"/>
                <a:gd name="T98" fmla="*/ 39 w 249"/>
                <a:gd name="T99" fmla="*/ 8 h 505"/>
                <a:gd name="T100" fmla="*/ 23 w 249"/>
                <a:gd name="T101" fmla="*/ 0 h 505"/>
                <a:gd name="T102" fmla="*/ 8 w 249"/>
                <a:gd name="T103" fmla="*/ 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505">
                  <a:moveTo>
                    <a:pt x="8" y="8"/>
                  </a:moveTo>
                  <a:lnTo>
                    <a:pt x="0" y="16"/>
                  </a:lnTo>
                  <a:lnTo>
                    <a:pt x="8" y="39"/>
                  </a:lnTo>
                  <a:lnTo>
                    <a:pt x="20" y="64"/>
                  </a:lnTo>
                  <a:lnTo>
                    <a:pt x="54" y="141"/>
                  </a:lnTo>
                  <a:lnTo>
                    <a:pt x="70" y="189"/>
                  </a:lnTo>
                  <a:lnTo>
                    <a:pt x="89" y="235"/>
                  </a:lnTo>
                  <a:lnTo>
                    <a:pt x="108" y="285"/>
                  </a:lnTo>
                  <a:lnTo>
                    <a:pt x="116" y="315"/>
                  </a:lnTo>
                  <a:lnTo>
                    <a:pt x="109" y="331"/>
                  </a:lnTo>
                  <a:lnTo>
                    <a:pt x="93" y="331"/>
                  </a:lnTo>
                  <a:lnTo>
                    <a:pt x="78" y="309"/>
                  </a:lnTo>
                  <a:lnTo>
                    <a:pt x="60" y="271"/>
                  </a:lnTo>
                  <a:lnTo>
                    <a:pt x="47" y="244"/>
                  </a:lnTo>
                  <a:lnTo>
                    <a:pt x="27" y="210"/>
                  </a:lnTo>
                  <a:lnTo>
                    <a:pt x="16" y="197"/>
                  </a:lnTo>
                  <a:lnTo>
                    <a:pt x="3" y="213"/>
                  </a:lnTo>
                  <a:lnTo>
                    <a:pt x="8" y="232"/>
                  </a:lnTo>
                  <a:lnTo>
                    <a:pt x="31" y="284"/>
                  </a:lnTo>
                  <a:lnTo>
                    <a:pt x="62" y="354"/>
                  </a:lnTo>
                  <a:lnTo>
                    <a:pt x="85" y="402"/>
                  </a:lnTo>
                  <a:lnTo>
                    <a:pt x="101" y="433"/>
                  </a:lnTo>
                  <a:lnTo>
                    <a:pt x="117" y="459"/>
                  </a:lnTo>
                  <a:lnTo>
                    <a:pt x="140" y="488"/>
                  </a:lnTo>
                  <a:lnTo>
                    <a:pt x="163" y="504"/>
                  </a:lnTo>
                  <a:lnTo>
                    <a:pt x="186" y="504"/>
                  </a:lnTo>
                  <a:lnTo>
                    <a:pt x="198" y="483"/>
                  </a:lnTo>
                  <a:lnTo>
                    <a:pt x="194" y="457"/>
                  </a:lnTo>
                  <a:lnTo>
                    <a:pt x="178" y="425"/>
                  </a:lnTo>
                  <a:lnTo>
                    <a:pt x="171" y="402"/>
                  </a:lnTo>
                  <a:lnTo>
                    <a:pt x="171" y="378"/>
                  </a:lnTo>
                  <a:lnTo>
                    <a:pt x="186" y="378"/>
                  </a:lnTo>
                  <a:lnTo>
                    <a:pt x="209" y="402"/>
                  </a:lnTo>
                  <a:lnTo>
                    <a:pt x="225" y="410"/>
                  </a:lnTo>
                  <a:lnTo>
                    <a:pt x="240" y="394"/>
                  </a:lnTo>
                  <a:lnTo>
                    <a:pt x="248" y="378"/>
                  </a:lnTo>
                  <a:lnTo>
                    <a:pt x="240" y="347"/>
                  </a:lnTo>
                  <a:lnTo>
                    <a:pt x="217" y="284"/>
                  </a:lnTo>
                  <a:lnTo>
                    <a:pt x="194" y="236"/>
                  </a:lnTo>
                  <a:lnTo>
                    <a:pt x="202" y="205"/>
                  </a:lnTo>
                  <a:lnTo>
                    <a:pt x="202" y="173"/>
                  </a:lnTo>
                  <a:lnTo>
                    <a:pt x="194" y="150"/>
                  </a:lnTo>
                  <a:lnTo>
                    <a:pt x="165" y="97"/>
                  </a:lnTo>
                  <a:lnTo>
                    <a:pt x="138" y="53"/>
                  </a:lnTo>
                  <a:lnTo>
                    <a:pt x="123" y="29"/>
                  </a:lnTo>
                  <a:lnTo>
                    <a:pt x="109" y="16"/>
                  </a:lnTo>
                  <a:lnTo>
                    <a:pt x="85" y="8"/>
                  </a:lnTo>
                  <a:lnTo>
                    <a:pt x="70" y="16"/>
                  </a:lnTo>
                  <a:lnTo>
                    <a:pt x="54" y="24"/>
                  </a:lnTo>
                  <a:lnTo>
                    <a:pt x="39" y="8"/>
                  </a:lnTo>
                  <a:lnTo>
                    <a:pt x="23" y="0"/>
                  </a:lnTo>
                  <a:lnTo>
                    <a:pt x="8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3480" y="2824"/>
              <a:ext cx="385" cy="353"/>
            </a:xfrm>
            <a:custGeom>
              <a:avLst/>
              <a:gdLst>
                <a:gd name="T0" fmla="*/ 165 w 385"/>
                <a:gd name="T1" fmla="*/ 0 h 353"/>
                <a:gd name="T2" fmla="*/ 149 w 385"/>
                <a:gd name="T3" fmla="*/ 8 h 353"/>
                <a:gd name="T4" fmla="*/ 149 w 385"/>
                <a:gd name="T5" fmla="*/ 31 h 353"/>
                <a:gd name="T6" fmla="*/ 149 w 385"/>
                <a:gd name="T7" fmla="*/ 55 h 353"/>
                <a:gd name="T8" fmla="*/ 141 w 385"/>
                <a:gd name="T9" fmla="*/ 63 h 353"/>
                <a:gd name="T10" fmla="*/ 118 w 385"/>
                <a:gd name="T11" fmla="*/ 70 h 353"/>
                <a:gd name="T12" fmla="*/ 94 w 385"/>
                <a:gd name="T13" fmla="*/ 94 h 353"/>
                <a:gd name="T14" fmla="*/ 71 w 385"/>
                <a:gd name="T15" fmla="*/ 110 h 353"/>
                <a:gd name="T16" fmla="*/ 63 w 385"/>
                <a:gd name="T17" fmla="*/ 125 h 353"/>
                <a:gd name="T18" fmla="*/ 55 w 385"/>
                <a:gd name="T19" fmla="*/ 149 h 353"/>
                <a:gd name="T20" fmla="*/ 39 w 385"/>
                <a:gd name="T21" fmla="*/ 156 h 353"/>
                <a:gd name="T22" fmla="*/ 24 w 385"/>
                <a:gd name="T23" fmla="*/ 156 h 353"/>
                <a:gd name="T24" fmla="*/ 0 w 385"/>
                <a:gd name="T25" fmla="*/ 172 h 353"/>
                <a:gd name="T26" fmla="*/ 0 w 385"/>
                <a:gd name="T27" fmla="*/ 188 h 353"/>
                <a:gd name="T28" fmla="*/ 8 w 385"/>
                <a:gd name="T29" fmla="*/ 211 h 353"/>
                <a:gd name="T30" fmla="*/ 16 w 385"/>
                <a:gd name="T31" fmla="*/ 242 h 353"/>
                <a:gd name="T32" fmla="*/ 31 w 385"/>
                <a:gd name="T33" fmla="*/ 274 h 353"/>
                <a:gd name="T34" fmla="*/ 47 w 385"/>
                <a:gd name="T35" fmla="*/ 282 h 353"/>
                <a:gd name="T36" fmla="*/ 71 w 385"/>
                <a:gd name="T37" fmla="*/ 282 h 353"/>
                <a:gd name="T38" fmla="*/ 71 w 385"/>
                <a:gd name="T39" fmla="*/ 297 h 353"/>
                <a:gd name="T40" fmla="*/ 86 w 385"/>
                <a:gd name="T41" fmla="*/ 321 h 353"/>
                <a:gd name="T42" fmla="*/ 102 w 385"/>
                <a:gd name="T43" fmla="*/ 329 h 353"/>
                <a:gd name="T44" fmla="*/ 118 w 385"/>
                <a:gd name="T45" fmla="*/ 313 h 353"/>
                <a:gd name="T46" fmla="*/ 125 w 385"/>
                <a:gd name="T47" fmla="*/ 297 h 353"/>
                <a:gd name="T48" fmla="*/ 157 w 385"/>
                <a:gd name="T49" fmla="*/ 289 h 353"/>
                <a:gd name="T50" fmla="*/ 180 w 385"/>
                <a:gd name="T51" fmla="*/ 282 h 353"/>
                <a:gd name="T52" fmla="*/ 204 w 385"/>
                <a:gd name="T53" fmla="*/ 282 h 353"/>
                <a:gd name="T54" fmla="*/ 235 w 385"/>
                <a:gd name="T55" fmla="*/ 282 h 353"/>
                <a:gd name="T56" fmla="*/ 259 w 385"/>
                <a:gd name="T57" fmla="*/ 313 h 353"/>
                <a:gd name="T58" fmla="*/ 274 w 385"/>
                <a:gd name="T59" fmla="*/ 344 h 353"/>
                <a:gd name="T60" fmla="*/ 298 w 385"/>
                <a:gd name="T61" fmla="*/ 352 h 353"/>
                <a:gd name="T62" fmla="*/ 329 w 385"/>
                <a:gd name="T63" fmla="*/ 352 h 353"/>
                <a:gd name="T64" fmla="*/ 353 w 385"/>
                <a:gd name="T65" fmla="*/ 329 h 353"/>
                <a:gd name="T66" fmla="*/ 353 w 385"/>
                <a:gd name="T67" fmla="*/ 305 h 353"/>
                <a:gd name="T68" fmla="*/ 345 w 385"/>
                <a:gd name="T69" fmla="*/ 274 h 353"/>
                <a:gd name="T70" fmla="*/ 345 w 385"/>
                <a:gd name="T71" fmla="*/ 266 h 353"/>
                <a:gd name="T72" fmla="*/ 360 w 385"/>
                <a:gd name="T73" fmla="*/ 258 h 353"/>
                <a:gd name="T74" fmla="*/ 376 w 385"/>
                <a:gd name="T75" fmla="*/ 258 h 353"/>
                <a:gd name="T76" fmla="*/ 384 w 385"/>
                <a:gd name="T77" fmla="*/ 235 h 353"/>
                <a:gd name="T78" fmla="*/ 376 w 385"/>
                <a:gd name="T79" fmla="*/ 196 h 353"/>
                <a:gd name="T80" fmla="*/ 360 w 385"/>
                <a:gd name="T81" fmla="*/ 156 h 353"/>
                <a:gd name="T82" fmla="*/ 337 w 385"/>
                <a:gd name="T83" fmla="*/ 117 h 353"/>
                <a:gd name="T84" fmla="*/ 306 w 385"/>
                <a:gd name="T85" fmla="*/ 70 h 353"/>
                <a:gd name="T86" fmla="*/ 298 w 385"/>
                <a:gd name="T87" fmla="*/ 47 h 353"/>
                <a:gd name="T88" fmla="*/ 290 w 385"/>
                <a:gd name="T89" fmla="*/ 23 h 353"/>
                <a:gd name="T90" fmla="*/ 274 w 385"/>
                <a:gd name="T91" fmla="*/ 8 h 353"/>
                <a:gd name="T92" fmla="*/ 259 w 385"/>
                <a:gd name="T93" fmla="*/ 8 h 353"/>
                <a:gd name="T94" fmla="*/ 243 w 385"/>
                <a:gd name="T95" fmla="*/ 8 h 353"/>
                <a:gd name="T96" fmla="*/ 243 w 385"/>
                <a:gd name="T97" fmla="*/ 23 h 353"/>
                <a:gd name="T98" fmla="*/ 235 w 385"/>
                <a:gd name="T99" fmla="*/ 39 h 353"/>
                <a:gd name="T100" fmla="*/ 212 w 385"/>
                <a:gd name="T101" fmla="*/ 39 h 353"/>
                <a:gd name="T102" fmla="*/ 188 w 385"/>
                <a:gd name="T103" fmla="*/ 31 h 353"/>
                <a:gd name="T104" fmla="*/ 180 w 385"/>
                <a:gd name="T105" fmla="*/ 8 h 353"/>
                <a:gd name="T106" fmla="*/ 172 w 385"/>
                <a:gd name="T107" fmla="*/ 0 h 353"/>
                <a:gd name="T108" fmla="*/ 165 w 385"/>
                <a:gd name="T10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353">
                  <a:moveTo>
                    <a:pt x="165" y="0"/>
                  </a:moveTo>
                  <a:lnTo>
                    <a:pt x="149" y="8"/>
                  </a:lnTo>
                  <a:lnTo>
                    <a:pt x="149" y="31"/>
                  </a:lnTo>
                  <a:lnTo>
                    <a:pt x="149" y="55"/>
                  </a:lnTo>
                  <a:lnTo>
                    <a:pt x="141" y="63"/>
                  </a:lnTo>
                  <a:lnTo>
                    <a:pt x="118" y="70"/>
                  </a:lnTo>
                  <a:lnTo>
                    <a:pt x="94" y="94"/>
                  </a:lnTo>
                  <a:lnTo>
                    <a:pt x="71" y="110"/>
                  </a:lnTo>
                  <a:lnTo>
                    <a:pt x="63" y="125"/>
                  </a:lnTo>
                  <a:lnTo>
                    <a:pt x="55" y="149"/>
                  </a:lnTo>
                  <a:lnTo>
                    <a:pt x="39" y="156"/>
                  </a:lnTo>
                  <a:lnTo>
                    <a:pt x="24" y="156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8" y="211"/>
                  </a:lnTo>
                  <a:lnTo>
                    <a:pt x="16" y="242"/>
                  </a:lnTo>
                  <a:lnTo>
                    <a:pt x="31" y="274"/>
                  </a:lnTo>
                  <a:lnTo>
                    <a:pt x="47" y="282"/>
                  </a:lnTo>
                  <a:lnTo>
                    <a:pt x="71" y="282"/>
                  </a:lnTo>
                  <a:lnTo>
                    <a:pt x="71" y="297"/>
                  </a:lnTo>
                  <a:lnTo>
                    <a:pt x="86" y="321"/>
                  </a:lnTo>
                  <a:lnTo>
                    <a:pt x="102" y="329"/>
                  </a:lnTo>
                  <a:lnTo>
                    <a:pt x="118" y="313"/>
                  </a:lnTo>
                  <a:lnTo>
                    <a:pt x="125" y="297"/>
                  </a:lnTo>
                  <a:lnTo>
                    <a:pt x="157" y="289"/>
                  </a:lnTo>
                  <a:lnTo>
                    <a:pt x="180" y="282"/>
                  </a:lnTo>
                  <a:lnTo>
                    <a:pt x="204" y="282"/>
                  </a:lnTo>
                  <a:lnTo>
                    <a:pt x="235" y="282"/>
                  </a:lnTo>
                  <a:lnTo>
                    <a:pt x="259" y="313"/>
                  </a:lnTo>
                  <a:lnTo>
                    <a:pt x="274" y="344"/>
                  </a:lnTo>
                  <a:lnTo>
                    <a:pt x="298" y="352"/>
                  </a:lnTo>
                  <a:lnTo>
                    <a:pt x="329" y="352"/>
                  </a:lnTo>
                  <a:lnTo>
                    <a:pt x="353" y="329"/>
                  </a:lnTo>
                  <a:lnTo>
                    <a:pt x="353" y="305"/>
                  </a:lnTo>
                  <a:lnTo>
                    <a:pt x="345" y="274"/>
                  </a:lnTo>
                  <a:lnTo>
                    <a:pt x="345" y="266"/>
                  </a:lnTo>
                  <a:lnTo>
                    <a:pt x="360" y="258"/>
                  </a:lnTo>
                  <a:lnTo>
                    <a:pt x="376" y="258"/>
                  </a:lnTo>
                  <a:lnTo>
                    <a:pt x="384" y="235"/>
                  </a:lnTo>
                  <a:lnTo>
                    <a:pt x="376" y="196"/>
                  </a:lnTo>
                  <a:lnTo>
                    <a:pt x="360" y="156"/>
                  </a:lnTo>
                  <a:lnTo>
                    <a:pt x="337" y="117"/>
                  </a:lnTo>
                  <a:lnTo>
                    <a:pt x="306" y="70"/>
                  </a:lnTo>
                  <a:lnTo>
                    <a:pt x="298" y="47"/>
                  </a:lnTo>
                  <a:lnTo>
                    <a:pt x="290" y="23"/>
                  </a:lnTo>
                  <a:lnTo>
                    <a:pt x="274" y="8"/>
                  </a:lnTo>
                  <a:lnTo>
                    <a:pt x="259" y="8"/>
                  </a:lnTo>
                  <a:lnTo>
                    <a:pt x="243" y="8"/>
                  </a:lnTo>
                  <a:lnTo>
                    <a:pt x="243" y="23"/>
                  </a:lnTo>
                  <a:lnTo>
                    <a:pt x="235" y="39"/>
                  </a:lnTo>
                  <a:lnTo>
                    <a:pt x="212" y="39"/>
                  </a:lnTo>
                  <a:lnTo>
                    <a:pt x="188" y="31"/>
                  </a:lnTo>
                  <a:lnTo>
                    <a:pt x="180" y="8"/>
                  </a:lnTo>
                  <a:lnTo>
                    <a:pt x="172" y="0"/>
                  </a:lnTo>
                  <a:lnTo>
                    <a:pt x="1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3"/>
          <p:cNvSpPr>
            <a:spLocks noChangeArrowheads="1"/>
          </p:cNvSpPr>
          <p:nvPr/>
        </p:nvSpPr>
        <p:spPr bwMode="auto">
          <a:xfrm>
            <a:off x="4819210" y="2331038"/>
            <a:ext cx="3831498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1077595" eaLnBrk="1" hangingPunct="1">
              <a:tabLst>
                <a:tab pos="537210" algn="l"/>
              </a:tabLst>
            </a:pPr>
            <a:r>
              <a:rPr lang="en-US" altLang="zh-CN" sz="8800" dirty="0">
                <a:solidFill>
                  <a:srgbClr val="EA8226"/>
                </a:solidFill>
                <a:latin typeface="Impact" pitchFamily="34" charset="0"/>
                <a:sym typeface="Calibri" pitchFamily="34" charset="0"/>
              </a:rPr>
              <a:t>Thanks!</a:t>
            </a:r>
            <a:endParaRPr lang="en-US" altLang="zh-CN" sz="8800" dirty="0">
              <a:solidFill>
                <a:srgbClr val="EA8226"/>
              </a:solidFill>
              <a:latin typeface="Impact" pitchFamily="34" charset="0"/>
              <a:sym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866428"/>
            <a:ext cx="13823950" cy="2774336"/>
          </a:xfrm>
          <a:prstGeom prst="rect">
            <a:avLst/>
          </a:prstGeom>
          <a:solidFill>
            <a:srgbClr val="EA82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208AD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660" y="6022340"/>
            <a:ext cx="9366250" cy="1115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爱前端 最专业的前端开发培训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www.iqianduan.cn</a:t>
            </a:r>
            <a:endParaRPr lang="en-US" altLang="zh-CN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" y="1073150"/>
            <a:ext cx="67284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中国网民用什么浏览器？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百度流量研究院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8740" y="2350770"/>
            <a:ext cx="9013190" cy="6078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950" y="23050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charset="0"/>
                <a:ea typeface="微软雅黑" charset="0"/>
              </a:rPr>
              <a:t>概述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" y="1073150"/>
            <a:ext cx="9789795" cy="1261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宏观的知道，浏览器的渲染能力。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latin typeface="微软雅黑" charset="0"/>
                <a:ea typeface="微软雅黑" charset="0"/>
              </a:rPr>
              <a:t>HTML5</a:t>
            </a:r>
            <a:r>
              <a:rPr lang="zh-CN" altLang="en-US" sz="2400">
                <a:latin typeface="微软雅黑" charset="0"/>
                <a:ea typeface="微软雅黑" charset="0"/>
              </a:rPr>
              <a:t>测试打分，满分</a:t>
            </a:r>
            <a:r>
              <a:rPr lang="en-US" altLang="zh-CN" sz="2400">
                <a:latin typeface="微软雅黑" charset="0"/>
                <a:ea typeface="微软雅黑" charset="0"/>
              </a:rPr>
              <a:t>555</a:t>
            </a:r>
            <a:r>
              <a:rPr lang="zh-CN" altLang="en-US" sz="2400">
                <a:latin typeface="微软雅黑" charset="0"/>
                <a:ea typeface="微软雅黑" charset="0"/>
              </a:rPr>
              <a:t>分，看看各个浏览器有多少分。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950" y="23050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charset="0"/>
                <a:ea typeface="微软雅黑" charset="0"/>
              </a:rPr>
              <a:t>概述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2401570"/>
            <a:ext cx="12860020" cy="5829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" y="1073150"/>
            <a:ext cx="9789795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2400">
                <a:latin typeface="微软雅黑" charset="0"/>
                <a:ea typeface="微软雅黑" charset="0"/>
              </a:rPr>
              <a:t>多啦</a:t>
            </a:r>
            <a:r>
              <a:rPr lang="en-US" altLang="zh-CN" sz="2400">
                <a:latin typeface="微软雅黑" charset="0"/>
                <a:ea typeface="微软雅黑" charset="0"/>
              </a:rPr>
              <a:t>A</a:t>
            </a:r>
            <a:r>
              <a:rPr lang="zh-CN" altLang="en-US" sz="2400">
                <a:latin typeface="微软雅黑" charset="0"/>
                <a:ea typeface="微软雅黑" charset="0"/>
              </a:rPr>
              <a:t>梦测试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950" y="23050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charset="0"/>
                <a:ea typeface="微软雅黑" charset="0"/>
              </a:rPr>
              <a:t>概述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0" y="1889760"/>
            <a:ext cx="4542790" cy="54019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670" y="1106170"/>
            <a:ext cx="12555220" cy="205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30000"/>
              </a:lnSpc>
            </a:pPr>
            <a:r>
              <a:rPr lang="zh-CN" altLang="en-US" sz="2800">
                <a:latin typeface="微软雅黑" charset="0"/>
                <a:ea typeface="微软雅黑" charset="0"/>
              </a:rPr>
              <a:t>页面兼容到</a:t>
            </a:r>
            <a:r>
              <a:rPr lang="en-US" altLang="zh-CN" sz="2800">
                <a:latin typeface="微软雅黑" charset="0"/>
                <a:ea typeface="微软雅黑" charset="0"/>
              </a:rPr>
              <a:t>IE8</a:t>
            </a:r>
            <a:r>
              <a:rPr lang="zh-CN" altLang="en-US" sz="2800">
                <a:latin typeface="微软雅黑" charset="0"/>
                <a:ea typeface="微软雅黑" charset="0"/>
              </a:rPr>
              <a:t>，知道</a:t>
            </a:r>
            <a:r>
              <a:rPr lang="en-US" altLang="zh-CN" sz="2800">
                <a:latin typeface="微软雅黑" charset="0"/>
                <a:ea typeface="微软雅黑" charset="0"/>
              </a:rPr>
              <a:t>IE6</a:t>
            </a:r>
            <a:r>
              <a:rPr lang="zh-CN" altLang="en-US" sz="2800">
                <a:latin typeface="微软雅黑" charset="0"/>
                <a:ea typeface="微软雅黑" charset="0"/>
              </a:rPr>
              <a:t>的常见的、臭名昭著的兼容问题。</a:t>
            </a:r>
            <a:endParaRPr lang="zh-CN" altLang="en-US" sz="2800">
              <a:latin typeface="微软雅黑" charset="0"/>
              <a:ea typeface="微软雅黑" charset="0"/>
            </a:endParaRPr>
          </a:p>
          <a:p>
            <a:pPr>
              <a:lnSpc>
                <a:spcPct val="230000"/>
              </a:lnSpc>
            </a:pPr>
            <a:r>
              <a:rPr lang="zh-CN" altLang="zh-CN" sz="2800">
                <a:latin typeface="微软雅黑" charset="0"/>
                <a:ea typeface="微软雅黑" charset="0"/>
              </a:rPr>
              <a:t>为了证明你是一个长时间从事前端的人，公司总喜欢用</a:t>
            </a:r>
            <a:r>
              <a:rPr lang="en-US" altLang="zh-CN" sz="2800">
                <a:latin typeface="微软雅黑" charset="0"/>
                <a:ea typeface="微软雅黑" charset="0"/>
              </a:rPr>
              <a:t>IE6</a:t>
            </a:r>
            <a:r>
              <a:rPr lang="zh-CN" altLang="en-US" sz="2800">
                <a:latin typeface="微软雅黑" charset="0"/>
                <a:ea typeface="微软雅黑" charset="0"/>
              </a:rPr>
              <a:t>的兼容问题来面试。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3990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charset="0"/>
                <a:ea typeface="微软雅黑" charset="0"/>
              </a:rPr>
              <a:t>兼容要求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670" y="1106170"/>
            <a:ext cx="13311505" cy="4697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sz="2800">
                <a:latin typeface="微软雅黑" charset="0"/>
                <a:ea typeface="微软雅黑" charset="0"/>
              </a:rPr>
              <a:t>Hack</a:t>
            </a:r>
            <a:r>
              <a:rPr lang="zh-CN" sz="2800">
                <a:latin typeface="微软雅黑" charset="0"/>
                <a:ea typeface="微软雅黑" charset="0"/>
              </a:rPr>
              <a:t>，别被名字吓到了！</a:t>
            </a:r>
            <a:endParaRPr lang="zh-CN" sz="2800">
              <a:latin typeface="微软雅黑" charset="0"/>
              <a:ea typeface="微软雅黑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Hack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就</a:t>
            </a:r>
            <a:r>
              <a:rPr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是针对不同的浏览器去写不同的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HTML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、</a:t>
            </a:r>
            <a:r>
              <a:rPr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CSS样式，从而让各浏览器能达到一致的渲染效果</a:t>
            </a:r>
            <a:r>
              <a:rPr 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。</a:t>
            </a:r>
            <a:endParaRPr lang="zh-CN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80000"/>
              </a:lnSpc>
            </a:pPr>
            <a:endParaRPr lang="zh-CN" sz="2800">
              <a:latin typeface="微软雅黑" charset="0"/>
              <a:ea typeface="微软雅黑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Hack</a:t>
            </a:r>
            <a:r>
              <a:rPr lang="zh-CN" altLang="en-US" sz="2800">
                <a:latin typeface="微软雅黑" charset="0"/>
                <a:ea typeface="微软雅黑" charset="0"/>
              </a:rPr>
              <a:t>分为两大类：</a:t>
            </a:r>
            <a:endParaRPr lang="zh-CN" altLang="en-US" sz="2800">
              <a:latin typeface="微软雅黑" charset="0"/>
              <a:ea typeface="微软雅黑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2800">
                <a:latin typeface="微软雅黑" charset="0"/>
                <a:ea typeface="微软雅黑" charset="0"/>
              </a:rPr>
              <a:t>	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HTML hack 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和 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CSS hack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3990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微软雅黑" charset="0"/>
                <a:ea typeface="微软雅黑" charset="0"/>
              </a:rPr>
              <a:t>HACK</a:t>
            </a:r>
            <a:endParaRPr 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670" y="1106170"/>
            <a:ext cx="13311505" cy="239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&lt;!--[if lte IE 9]&gt;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80000"/>
              </a:lnSpc>
            </a:pP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&lt;![endif]--&gt;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3990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微软雅黑" charset="0"/>
                <a:ea typeface="微软雅黑" charset="0"/>
              </a:rPr>
              <a:t>HTML HACK</a:t>
            </a:r>
            <a:endParaRPr 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670" y="1106170"/>
            <a:ext cx="13311505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 sz="28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CSS HACK</a:t>
            </a:r>
            <a:r>
              <a:rPr lang="zh-CN" altLang="zh-CN" sz="28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又分为两类：</a:t>
            </a:r>
            <a:endParaRPr lang="zh-CN" altLang="zh-CN" sz="2800" b="1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值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Hack 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和 选择器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Hack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865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微软雅黑" charset="0"/>
                <a:ea typeface="微软雅黑" charset="0"/>
              </a:rPr>
              <a:t>CSS HACK</a:t>
            </a:r>
            <a:endParaRPr 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670" y="1106170"/>
            <a:ext cx="13311505" cy="681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  <a:latin typeface="+mn-ea"/>
              </a:rPr>
              <a:t>值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Hack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：</a:t>
            </a:r>
            <a:endParaRPr lang="zh-CN" altLang="en-US" sz="200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+mn-ea"/>
              </a:rPr>
              <a:t>/* IE 6 */ </a:t>
            </a:r>
            <a:endParaRPr lang="en-US" altLang="zh-CN" sz="24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+mn-ea"/>
              </a:rPr>
              <a:t>	.selector { _color: blue; }    </a:t>
            </a:r>
            <a:endParaRPr lang="en-US" altLang="zh-CN" sz="24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+mn-ea"/>
              </a:rPr>
              <a:t>	.selector { -color: blue; } </a:t>
            </a:r>
            <a:endParaRPr lang="en-US" altLang="zh-CN" sz="24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24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2000">
                <a:solidFill>
                  <a:srgbClr val="00B050"/>
                </a:solidFill>
                <a:latin typeface="+mn-ea"/>
              </a:rPr>
              <a:t>/* IE 6/7 - any combination of these characters:    </a:t>
            </a:r>
            <a:endParaRPr lang="en-US" altLang="zh-CN" sz="20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B050"/>
                </a:solidFill>
                <a:latin typeface="+mn-ea"/>
              </a:rPr>
              <a:t>	! $ &amp; * ( ) = % + @ , . / ` [ ] # ~ ? : &lt; &gt; | */ </a:t>
            </a:r>
            <a:endParaRPr lang="en-US" altLang="zh-CN" sz="20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.selector { !color: blue; }    </a:t>
            </a:r>
            <a:endParaRPr lang="en-US" altLang="zh-CN" sz="2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.selector { $color: blue; }    </a:t>
            </a:r>
            <a:endParaRPr lang="en-US" altLang="zh-CN" sz="2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.selector { &amp;color: blue; }    </a:t>
            </a:r>
            <a:endParaRPr lang="en-US" altLang="zh-CN" sz="2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+mn-ea"/>
              </a:rPr>
              <a:t>	.selector { *color: blue; } </a:t>
            </a:r>
            <a:endParaRPr lang="en-US" altLang="zh-CN" sz="2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20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+mn-ea"/>
              </a:rPr>
              <a:t>/* IE 8/9 */ </a:t>
            </a:r>
            <a:endParaRPr lang="en-US" altLang="zh-CN" sz="24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+mn-ea"/>
              </a:rPr>
              <a:t>	.selector { color: blue\0/; }    </a:t>
            </a:r>
            <a:endParaRPr lang="en-US" altLang="zh-CN" sz="24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1600">
                <a:solidFill>
                  <a:srgbClr val="00B050"/>
                </a:solidFill>
                <a:latin typeface="+mn-ea"/>
              </a:rPr>
              <a:t>	</a:t>
            </a:r>
            <a:endParaRPr lang="en-US" altLang="zh-CN" sz="16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+mn-ea"/>
              </a:rPr>
              <a:t>/* IE 6/7/8/9/10 */ </a:t>
            </a:r>
            <a:endParaRPr lang="en-US" altLang="zh-CN" sz="240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zh-CN" sz="2400">
                <a:solidFill>
                  <a:schemeClr val="tx1"/>
                </a:solidFill>
                <a:latin typeface="+mn-ea"/>
              </a:rPr>
              <a:t>.selector { color: blue\9; }   </a:t>
            </a:r>
            <a:endParaRPr lang="en-US" altLang="zh-CN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865" y="213995"/>
            <a:ext cx="515175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微软雅黑" charset="0"/>
                <a:ea typeface="微软雅黑" charset="0"/>
              </a:rPr>
              <a:t>CSS HACK</a:t>
            </a:r>
            <a:endParaRPr 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1284</Words>
  <Application>WPS 演示</Application>
  <PresentationFormat>自定义</PresentationFormat>
  <Paragraphs>106</Paragraphs>
  <Slides>14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Danny</cp:lastModifiedBy>
  <cp:revision>691</cp:revision>
  <dcterms:created xsi:type="dcterms:W3CDTF">2014-12-24T05:35:00Z</dcterms:created>
  <dcterms:modified xsi:type="dcterms:W3CDTF">2016-04-01T08:33:39Z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