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702435" y="183134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8594725" y="183134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811905" y="210883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797300" y="247205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2435" y="351155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1" name="圆角矩形 10"/>
          <p:cNvSpPr/>
          <p:nvPr/>
        </p:nvSpPr>
        <p:spPr>
          <a:xfrm>
            <a:off x="8594725" y="351155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11905" y="378904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97300" y="415226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702435" y="542861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8594725" y="542861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11905" y="5706110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797300" y="6069330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025" y="170815"/>
            <a:ext cx="11504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/>
              </a:rPr>
              <a:t>HTTP</a:t>
            </a:r>
            <a:r>
              <a:rPr lang="zh-CN" altLang="zh-CN">
                <a:effectLst/>
              </a:rPr>
              <a:t>是无连接的，和打电话、看电视不同，电话线路、电视线路是长久连接的。</a:t>
            </a:r>
            <a:endParaRPr lang="zh-CN" altLang="zh-CN">
              <a:effectLst/>
            </a:endParaRPr>
          </a:p>
          <a:p>
            <a:r>
              <a:rPr lang="zh-CN" altLang="en-US">
                <a:effectLst/>
              </a:rPr>
              <a:t>而</a:t>
            </a:r>
            <a:r>
              <a:rPr lang="en-US" altLang="zh-CN">
                <a:effectLst/>
              </a:rPr>
              <a:t>HTTP</a:t>
            </a:r>
            <a:r>
              <a:rPr lang="zh-CN" altLang="en-US">
                <a:effectLst/>
              </a:rPr>
              <a:t>是你访问一个页面，请求立即就断了。你访问第二个页面，是一次全新的请求。</a:t>
            </a:r>
            <a:endParaRPr lang="zh-CN" altLang="en-US"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所以就产生了一个身份识别问题：服务器不知道你是你。服务器不知道你曾经来过，不知道你曾经登录过。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637030" y="71247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8529320" y="71247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46500" y="98996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731895" y="135318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637030" y="255079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1" name="圆角矩形 10"/>
          <p:cNvSpPr/>
          <p:nvPr/>
        </p:nvSpPr>
        <p:spPr>
          <a:xfrm>
            <a:off x="8529320" y="255079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46500" y="2828290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31895" y="3191510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637030" y="446786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8529320" y="446786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46500" y="474535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731895" y="510857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99205" y="1460500"/>
            <a:ext cx="4462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</a:rPr>
              <a:t>喏，给你一个信物，你以后来我这儿都带着这个信物来，我就知道你是你了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25" y="255079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带信物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08390" y="3461385"/>
            <a:ext cx="290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我曹，这孙子又来了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76190" y="437705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带信物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08390" y="5340985"/>
            <a:ext cx="290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我曹，这孙子又来了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637030" y="71247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8529320" y="71247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46500" y="98996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731895" y="135318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637030" y="255079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1" name="圆角矩形 10"/>
          <p:cNvSpPr/>
          <p:nvPr/>
        </p:nvSpPr>
        <p:spPr>
          <a:xfrm>
            <a:off x="8529320" y="2550795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46500" y="2828290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31895" y="3191510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637030" y="446786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8529320" y="446786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46500" y="474535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731895" y="510857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07000" y="4099560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我要访问东莞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08390" y="5340985"/>
            <a:ext cx="290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我曹，这孙子又来了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85410" y="62166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我要访问北京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13020" y="1353185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</a:t>
            </a:r>
            <a:r>
              <a:rPr lang="zh-CN" altLang="zh-CN"/>
              <a:t>北京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185410" y="2459990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带着</a:t>
            </a:r>
            <a:r>
              <a:rPr lang="en-US" altLang="zh-CN"/>
              <a:t>[</a:t>
            </a:r>
            <a:r>
              <a:rPr lang="zh-CN" altLang="zh-CN"/>
              <a:t>北京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257800" y="218249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我要访问西安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57800" y="3191510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zh-CN"/>
              <a:t>北京</a:t>
            </a:r>
            <a:r>
              <a:rPr lang="en-US" altLang="zh-CN"/>
              <a:t>,</a:t>
            </a:r>
            <a:r>
              <a:rPr lang="zh-CN" altLang="zh-CN"/>
              <a:t>西安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20970" y="4377055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带着</a:t>
            </a:r>
            <a:r>
              <a:rPr lang="en-US" altLang="zh-CN"/>
              <a:t>[</a:t>
            </a:r>
            <a:r>
              <a:rPr lang="zh-CN" altLang="zh-CN"/>
              <a:t>北京</a:t>
            </a:r>
            <a:r>
              <a:rPr lang="en-US" altLang="zh-CN"/>
              <a:t>,</a:t>
            </a:r>
            <a:r>
              <a:rPr lang="zh-CN" altLang="zh-CN"/>
              <a:t>西安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220970" y="5108575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zh-CN"/>
              <a:t>北京</a:t>
            </a:r>
            <a:r>
              <a:rPr lang="en-US" altLang="zh-CN"/>
              <a:t>,</a:t>
            </a:r>
            <a:r>
              <a:rPr lang="zh-CN" altLang="zh-CN"/>
              <a:t>西安</a:t>
            </a:r>
            <a:r>
              <a:rPr lang="en-US" altLang="zh-CN"/>
              <a:t>,</a:t>
            </a:r>
            <a:r>
              <a:rPr lang="zh-CN" altLang="zh-CN"/>
              <a:t>东莞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492125" y="102870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7384415" y="102870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601595" y="130619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86990" y="166941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92125" y="422275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浏览器</a:t>
            </a:r>
            <a:endParaRPr lang="zh-CN" altLang="zh-CN" sz="2400"/>
          </a:p>
        </p:txBody>
      </p:sp>
      <p:sp>
        <p:nvSpPr>
          <p:cNvPr id="3" name="圆角矩形 2"/>
          <p:cNvSpPr/>
          <p:nvPr/>
        </p:nvSpPr>
        <p:spPr>
          <a:xfrm>
            <a:off x="7384415" y="4222750"/>
            <a:ext cx="1993265" cy="873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/>
              <a:t>服务器</a:t>
            </a:r>
            <a:endParaRPr lang="zh-CN" altLang="zh-CN" sz="24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601595" y="4500245"/>
            <a:ext cx="449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586990" y="4863465"/>
            <a:ext cx="4466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88130" y="93789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我要登录！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53580" y="1724025"/>
            <a:ext cx="5012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呦呵！这家伙成功输入了用户名密码！这个人的用户名是</a:t>
            </a:r>
            <a:r>
              <a:rPr lang="en-US" altLang="zh-CN"/>
              <a:t>kaola</a:t>
            </a:r>
            <a:r>
              <a:rPr lang="zh-CN" altLang="en-US"/>
              <a:t>，得了，我给他乱码</a:t>
            </a:r>
            <a:r>
              <a:rPr lang="en-US" altLang="zh-CN"/>
              <a:t>woiejfldsaflk432jlk4jreA098098097984327(*&amp;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我在内存中记录中持有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woiejfldsaflk432jlk4jreA098098097984327(*&amp;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就是考拉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01595" y="1724025"/>
            <a:ext cx="480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woiejfldsaflk432jlk4jreA098098097984327(*&amp;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01595" y="4131945"/>
            <a:ext cx="480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woiejfldsaflk432jlk4jreA098098097984327(*&amp;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097395" y="5095875"/>
            <a:ext cx="455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我曹！这个哥们带了乱码上来了！</a:t>
            </a:r>
            <a:r>
              <a:rPr lang="zh-CN" altLang="en-US" b="1">
                <a:solidFill>
                  <a:srgbClr val="FF0000"/>
                </a:solidFill>
              </a:rPr>
              <a:t>我和我内存中的表格对对，这家伙是谁！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呦呵！这个人是考拉！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笑脸 3"/>
          <p:cNvSpPr/>
          <p:nvPr/>
        </p:nvSpPr>
        <p:spPr>
          <a:xfrm>
            <a:off x="1363345" y="1170940"/>
            <a:ext cx="1250315" cy="12503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5365" y="1381760"/>
            <a:ext cx="5791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96cae35ce8a9b0244178bf28e4966c2ce1b8385723a96a6b838858cdd6ca0a1e</a:t>
            </a:r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1363345" y="3930650"/>
            <a:ext cx="1250315" cy="12503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64230" y="4027170"/>
            <a:ext cx="297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123123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64230" y="4535805"/>
            <a:ext cx="5791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96cae35ce8a9b0244178bf28e4966c2ce1b8385723a96a6b838858cdd6ca0a1e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956935" y="1974215"/>
            <a:ext cx="1895475" cy="2461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Danny</cp:lastModifiedBy>
  <cp:revision>11</cp:revision>
  <dcterms:created xsi:type="dcterms:W3CDTF">2015-05-05T08:02:00Z</dcterms:created>
  <dcterms:modified xsi:type="dcterms:W3CDTF">2017-11-07T07:34:30Z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