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1" r:id="rId2"/>
    <p:sldId id="312" r:id="rId3"/>
    <p:sldId id="329" r:id="rId4"/>
    <p:sldId id="308" r:id="rId5"/>
    <p:sldId id="334" r:id="rId6"/>
    <p:sldId id="338" r:id="rId7"/>
    <p:sldId id="326" r:id="rId8"/>
    <p:sldId id="320" r:id="rId9"/>
    <p:sldId id="321" r:id="rId10"/>
    <p:sldId id="330" r:id="rId11"/>
    <p:sldId id="331" r:id="rId12"/>
    <p:sldId id="337" r:id="rId13"/>
    <p:sldId id="317" r:id="rId14"/>
    <p:sldId id="339" r:id="rId15"/>
    <p:sldId id="335" r:id="rId16"/>
    <p:sldId id="332" r:id="rId17"/>
    <p:sldId id="336" r:id="rId18"/>
    <p:sldId id="272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941D"/>
    <a:srgbClr val="D9D9D9"/>
    <a:srgbClr val="F2F2F2"/>
    <a:srgbClr val="EAEAEA"/>
    <a:srgbClr val="E0E0E0"/>
    <a:srgbClr val="1C293C"/>
    <a:srgbClr val="EEEEEE"/>
    <a:srgbClr val="DCDCD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95" autoAdjust="0"/>
    <p:restoredTop sz="94183" autoAdjust="0"/>
  </p:normalViewPr>
  <p:slideViewPr>
    <p:cSldViewPr snapToObjects="1">
      <p:cViewPr>
        <p:scale>
          <a:sx n="100" d="100"/>
          <a:sy n="100" d="100"/>
        </p:scale>
        <p:origin x="-2400" y="-906"/>
      </p:cViewPr>
      <p:guideLst>
        <p:guide orient="horz" pos="1504"/>
        <p:guide pos="5762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6" d="100"/>
          <a:sy n="86" d="100"/>
        </p:scale>
        <p:origin x="-3846" y="-90"/>
      </p:cViewPr>
      <p:guideLst>
        <p:guide orient="horz" pos="267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CDD921-BF2C-4833-AFC1-C9B85303786E}" type="doc">
      <dgm:prSet loTypeId="urn:microsoft.com/office/officeart/2005/8/layout/chevron2" loCatId="process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zh-CN" altLang="en-US"/>
        </a:p>
      </dgm:t>
    </dgm:pt>
    <dgm:pt modelId="{034BF484-FA04-41B0-992F-24C928671281}">
      <dgm:prSet phldrT="[文本]" custT="1"/>
      <dgm:spPr/>
      <dgm:t>
        <a:bodyPr/>
        <a:lstStyle/>
        <a:p>
          <a:r>
            <a:rPr lang="zh-CN" altLang="en-US" sz="1000" b="1" i="0" dirty="0" smtClean="0">
              <a:latin typeface="微软雅黑" pitchFamily="34" charset="-122"/>
              <a:ea typeface="微软雅黑" pitchFamily="34" charset="-122"/>
            </a:rPr>
            <a:t>测试需求分析</a:t>
          </a:r>
          <a:r>
            <a:rPr lang="en-US" altLang="zh-CN" sz="1000" b="1" i="0" dirty="0" smtClean="0">
              <a:latin typeface="微软雅黑" pitchFamily="34" charset="-122"/>
              <a:ea typeface="微软雅黑" pitchFamily="34" charset="-122"/>
            </a:rPr>
            <a:t>&amp;</a:t>
          </a:r>
          <a:r>
            <a:rPr lang="zh-CN" altLang="en-US" sz="1000" b="1" i="0" dirty="0" smtClean="0">
              <a:latin typeface="微软雅黑" pitchFamily="34" charset="-122"/>
              <a:ea typeface="微软雅黑" pitchFamily="34" charset="-122"/>
            </a:rPr>
            <a:t>计划</a:t>
          </a:r>
          <a:endParaRPr lang="zh-CN" altLang="en-US" sz="1000" dirty="0"/>
        </a:p>
      </dgm:t>
    </dgm:pt>
    <dgm:pt modelId="{47AB572C-5506-47B2-811C-13802513414B}" type="parTrans" cxnId="{9DEAE9D4-6800-4A25-B577-620BCDE6CC7A}">
      <dgm:prSet/>
      <dgm:spPr/>
      <dgm:t>
        <a:bodyPr/>
        <a:lstStyle/>
        <a:p>
          <a:endParaRPr lang="zh-CN" altLang="en-US" sz="800"/>
        </a:p>
      </dgm:t>
    </dgm:pt>
    <dgm:pt modelId="{A4A0E454-6618-49A9-8C0A-7E1AE8E70A2D}" type="sibTrans" cxnId="{9DEAE9D4-6800-4A25-B577-620BCDE6CC7A}">
      <dgm:prSet/>
      <dgm:spPr/>
      <dgm:t>
        <a:bodyPr/>
        <a:lstStyle/>
        <a:p>
          <a:endParaRPr lang="zh-CN" altLang="en-US" sz="800"/>
        </a:p>
      </dgm:t>
    </dgm:pt>
    <dgm:pt modelId="{C30CD4F2-6359-477E-AB93-2C5CDBC20762}">
      <dgm:prSet phldrT="[文本]" custT="1"/>
      <dgm:spPr/>
      <dgm:t>
        <a:bodyPr/>
        <a:lstStyle/>
        <a:p>
          <a:r>
            <a:rPr lang="zh-CN" altLang="en-US" sz="900" b="0" dirty="0" smtClean="0">
              <a:latin typeface="微软雅黑" pitchFamily="34" charset="-122"/>
              <a:ea typeface="微软雅黑" pitchFamily="34" charset="-122"/>
            </a:rPr>
            <a:t>主要活动：测试需求分析、制定测试计划；</a:t>
          </a:r>
          <a:endParaRPr lang="zh-CN" altLang="en-US" sz="900" dirty="0"/>
        </a:p>
      </dgm:t>
    </dgm:pt>
    <dgm:pt modelId="{2A17C182-86F1-4F30-9103-AE4ACEFEB7B4}" type="parTrans" cxnId="{DB6CADCB-237E-41FF-A30D-115DDD936D6F}">
      <dgm:prSet/>
      <dgm:spPr/>
      <dgm:t>
        <a:bodyPr/>
        <a:lstStyle/>
        <a:p>
          <a:endParaRPr lang="zh-CN" altLang="en-US" sz="800"/>
        </a:p>
      </dgm:t>
    </dgm:pt>
    <dgm:pt modelId="{E278AB0E-ED45-4F09-85DB-96722CFE1C02}" type="sibTrans" cxnId="{DB6CADCB-237E-41FF-A30D-115DDD936D6F}">
      <dgm:prSet/>
      <dgm:spPr/>
      <dgm:t>
        <a:bodyPr/>
        <a:lstStyle/>
        <a:p>
          <a:endParaRPr lang="zh-CN" altLang="en-US" sz="800"/>
        </a:p>
      </dgm:t>
    </dgm:pt>
    <dgm:pt modelId="{13F247E2-DB01-4E43-86B1-80C7251EBC3A}">
      <dgm:prSet phldrT="[文本]" custT="1"/>
      <dgm:spPr/>
      <dgm:t>
        <a:bodyPr/>
        <a:lstStyle/>
        <a:p>
          <a:r>
            <a:rPr lang="zh-CN" altLang="en-US" sz="1000" b="1" dirty="0" smtClean="0">
              <a:latin typeface="微软雅黑" pitchFamily="34" charset="-122"/>
              <a:ea typeface="微软雅黑" pitchFamily="34" charset="-122"/>
            </a:rPr>
            <a:t>测试设计</a:t>
          </a:r>
          <a:endParaRPr lang="zh-CN" altLang="en-US" sz="1000" dirty="0"/>
        </a:p>
      </dgm:t>
    </dgm:pt>
    <dgm:pt modelId="{038440EF-8E1B-40A4-9A6F-D7C203CE0297}" type="parTrans" cxnId="{93EB0AAD-3B17-4A0C-8BF0-01376DF74F4C}">
      <dgm:prSet/>
      <dgm:spPr/>
      <dgm:t>
        <a:bodyPr/>
        <a:lstStyle/>
        <a:p>
          <a:endParaRPr lang="zh-CN" altLang="en-US" sz="800"/>
        </a:p>
      </dgm:t>
    </dgm:pt>
    <dgm:pt modelId="{171E2273-F2DA-4F53-89DE-82035DC0BF90}" type="sibTrans" cxnId="{93EB0AAD-3B17-4A0C-8BF0-01376DF74F4C}">
      <dgm:prSet/>
      <dgm:spPr/>
      <dgm:t>
        <a:bodyPr/>
        <a:lstStyle/>
        <a:p>
          <a:endParaRPr lang="zh-CN" altLang="en-US" sz="800"/>
        </a:p>
      </dgm:t>
    </dgm:pt>
    <dgm:pt modelId="{25E04068-D6EC-4EED-9FF6-9CE9396449AF}">
      <dgm:prSet phldrT="[文本]" custT="1"/>
      <dgm:spPr/>
      <dgm:t>
        <a:bodyPr/>
        <a:lstStyle/>
        <a:p>
          <a:r>
            <a:rPr lang="zh-CN" altLang="en-US" sz="900" b="0" dirty="0" smtClean="0">
              <a:latin typeface="微软雅黑" pitchFamily="34" charset="-122"/>
              <a:ea typeface="微软雅黑" pitchFamily="34" charset="-122"/>
            </a:rPr>
            <a:t>主要活动：测试用例设计和编写、测试脚本及测试数据的设计和准备；</a:t>
          </a:r>
          <a:endParaRPr lang="zh-CN" altLang="en-US" sz="900" dirty="0"/>
        </a:p>
      </dgm:t>
    </dgm:pt>
    <dgm:pt modelId="{2DFB0313-6746-452C-9618-4227789D69B1}" type="parTrans" cxnId="{0981E195-FE00-4DB0-9510-490755DF6AF3}">
      <dgm:prSet/>
      <dgm:spPr/>
      <dgm:t>
        <a:bodyPr/>
        <a:lstStyle/>
        <a:p>
          <a:endParaRPr lang="zh-CN" altLang="en-US" sz="800"/>
        </a:p>
      </dgm:t>
    </dgm:pt>
    <dgm:pt modelId="{B2EE8140-983C-4571-8283-4E96B4657079}" type="sibTrans" cxnId="{0981E195-FE00-4DB0-9510-490755DF6AF3}">
      <dgm:prSet/>
      <dgm:spPr/>
      <dgm:t>
        <a:bodyPr/>
        <a:lstStyle/>
        <a:p>
          <a:endParaRPr lang="zh-CN" altLang="en-US" sz="800"/>
        </a:p>
      </dgm:t>
    </dgm:pt>
    <dgm:pt modelId="{C76EDBB3-043E-4448-B538-5E14A9DA4E63}">
      <dgm:prSet phldrT="[文本]" custT="1"/>
      <dgm:spPr/>
      <dgm:t>
        <a:bodyPr/>
        <a:lstStyle/>
        <a:p>
          <a:r>
            <a:rPr lang="zh-CN" altLang="en-US" sz="1000" b="1" dirty="0" smtClean="0">
              <a:latin typeface="微软雅黑" pitchFamily="34" charset="-122"/>
              <a:ea typeface="微软雅黑" pitchFamily="34" charset="-122"/>
            </a:rPr>
            <a:t>测试用例评审</a:t>
          </a:r>
          <a:endParaRPr lang="zh-CN" altLang="en-US" sz="1000" dirty="0"/>
        </a:p>
      </dgm:t>
    </dgm:pt>
    <dgm:pt modelId="{91F4712B-A0FC-4E37-9154-57FFF6115CFB}" type="parTrans" cxnId="{86B38565-BEAC-4BD1-B0C4-3E4E52CA7000}">
      <dgm:prSet/>
      <dgm:spPr/>
      <dgm:t>
        <a:bodyPr/>
        <a:lstStyle/>
        <a:p>
          <a:endParaRPr lang="zh-CN" altLang="en-US" sz="800"/>
        </a:p>
      </dgm:t>
    </dgm:pt>
    <dgm:pt modelId="{46747D0E-4BBF-4C3B-997D-C40800D82D76}" type="sibTrans" cxnId="{86B38565-BEAC-4BD1-B0C4-3E4E52CA7000}">
      <dgm:prSet/>
      <dgm:spPr/>
      <dgm:t>
        <a:bodyPr/>
        <a:lstStyle/>
        <a:p>
          <a:endParaRPr lang="zh-CN" altLang="en-US" sz="800"/>
        </a:p>
      </dgm:t>
    </dgm:pt>
    <dgm:pt modelId="{180637FD-CF4E-447D-A069-0328E3659C5C}">
      <dgm:prSet phldrT="[文本]" custT="1"/>
      <dgm:spPr/>
      <dgm:t>
        <a:bodyPr/>
        <a:lstStyle/>
        <a:p>
          <a:r>
            <a:rPr lang="zh-CN" altLang="en-US" sz="900" b="0" dirty="0" smtClean="0">
              <a:latin typeface="微软雅黑" pitchFamily="34" charset="-122"/>
              <a:ea typeface="微软雅黑" pitchFamily="34" charset="-122"/>
            </a:rPr>
            <a:t>主要活动：测试点或测试用例评审；</a:t>
          </a:r>
          <a:endParaRPr lang="zh-CN" altLang="en-US" sz="900" dirty="0"/>
        </a:p>
      </dgm:t>
    </dgm:pt>
    <dgm:pt modelId="{40CA6043-BD2D-4ED1-A0CC-190A46DDC825}" type="parTrans" cxnId="{1104261D-68B9-4949-A966-56C2EB038C1B}">
      <dgm:prSet/>
      <dgm:spPr/>
      <dgm:t>
        <a:bodyPr/>
        <a:lstStyle/>
        <a:p>
          <a:endParaRPr lang="zh-CN" altLang="en-US" sz="800"/>
        </a:p>
      </dgm:t>
    </dgm:pt>
    <dgm:pt modelId="{828EC7C6-28C7-45A8-A861-301D4C8404B9}" type="sibTrans" cxnId="{1104261D-68B9-4949-A966-56C2EB038C1B}">
      <dgm:prSet/>
      <dgm:spPr/>
      <dgm:t>
        <a:bodyPr/>
        <a:lstStyle/>
        <a:p>
          <a:endParaRPr lang="zh-CN" altLang="en-US" sz="800"/>
        </a:p>
      </dgm:t>
    </dgm:pt>
    <dgm:pt modelId="{ADCFF172-80C0-4A27-9EC9-DE4CA26FC2E8}">
      <dgm:prSet phldrT="[文本]" custT="1"/>
      <dgm:spPr/>
      <dgm:t>
        <a:bodyPr/>
        <a:lstStyle/>
        <a:p>
          <a:r>
            <a:rPr lang="zh-CN" altLang="en-US" sz="900" b="0" dirty="0" smtClean="0">
              <a:latin typeface="微软雅黑" pitchFamily="34" charset="-122"/>
              <a:ea typeface="微软雅黑" pitchFamily="34" charset="-122"/>
            </a:rPr>
            <a:t>主要活动：测试准备、文档测试</a:t>
          </a:r>
          <a:r>
            <a:rPr lang="zh-CN" altLang="en-US" sz="900" b="0" dirty="0" smtClean="0">
              <a:latin typeface="微软雅黑" pitchFamily="34" charset="-122"/>
              <a:ea typeface="微软雅黑" pitchFamily="34" charset="-122"/>
            </a:rPr>
            <a:t>、冒烟测试、测试</a:t>
          </a:r>
          <a:r>
            <a:rPr lang="zh-CN" altLang="en-US" sz="900" b="0" dirty="0" smtClean="0">
              <a:latin typeface="微软雅黑" pitchFamily="34" charset="-122"/>
              <a:ea typeface="微软雅黑" pitchFamily="34" charset="-122"/>
            </a:rPr>
            <a:t>版本组件</a:t>
          </a:r>
          <a:r>
            <a:rPr lang="en-US" altLang="zh-CN" sz="900" b="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900" b="0" dirty="0" smtClean="0">
              <a:latin typeface="微软雅黑" pitchFamily="34" charset="-122"/>
              <a:ea typeface="微软雅黑" pitchFamily="34" charset="-122"/>
            </a:rPr>
            <a:t>软件测试、发布版本组件</a:t>
          </a:r>
          <a:r>
            <a:rPr lang="en-US" altLang="zh-CN" sz="900" b="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900" b="0" dirty="0" smtClean="0">
              <a:latin typeface="微软雅黑" pitchFamily="34" charset="-122"/>
              <a:ea typeface="微软雅黑" pitchFamily="34" charset="-122"/>
            </a:rPr>
            <a:t>软件测试等；</a:t>
          </a:r>
          <a:endParaRPr lang="zh-CN" altLang="en-US" sz="900" dirty="0"/>
        </a:p>
      </dgm:t>
    </dgm:pt>
    <dgm:pt modelId="{64DA7675-9C08-4F56-9601-4AF4C78CD9D7}" type="parTrans" cxnId="{21AD8440-F422-470E-884E-44B9B61297DE}">
      <dgm:prSet/>
      <dgm:spPr/>
      <dgm:t>
        <a:bodyPr/>
        <a:lstStyle/>
        <a:p>
          <a:endParaRPr lang="zh-CN" altLang="en-US" sz="800"/>
        </a:p>
      </dgm:t>
    </dgm:pt>
    <dgm:pt modelId="{69B5392C-3A88-477C-8C83-E6EABC255F79}" type="sibTrans" cxnId="{21AD8440-F422-470E-884E-44B9B61297DE}">
      <dgm:prSet/>
      <dgm:spPr/>
      <dgm:t>
        <a:bodyPr/>
        <a:lstStyle/>
        <a:p>
          <a:endParaRPr lang="zh-CN" altLang="en-US" sz="800"/>
        </a:p>
      </dgm:t>
    </dgm:pt>
    <dgm:pt modelId="{0A560013-DAC6-4DF2-90F0-C770A64ECA85}">
      <dgm:prSet phldrT="[文本]" custT="1"/>
      <dgm:spPr/>
      <dgm:t>
        <a:bodyPr/>
        <a:lstStyle/>
        <a:p>
          <a:r>
            <a:rPr lang="zh-CN" altLang="en-US" sz="1000" b="1" dirty="0" smtClean="0">
              <a:latin typeface="微软雅黑" pitchFamily="34" charset="-122"/>
              <a:ea typeface="微软雅黑" pitchFamily="34" charset="-122"/>
            </a:rPr>
            <a:t>测试评估</a:t>
          </a:r>
          <a:endParaRPr lang="zh-CN" altLang="en-US" sz="1000" dirty="0"/>
        </a:p>
      </dgm:t>
    </dgm:pt>
    <dgm:pt modelId="{538DB281-D112-4F80-99DB-E655030990FF}" type="parTrans" cxnId="{2E88AA3B-67CC-4113-A4C3-398BB2AFC820}">
      <dgm:prSet/>
      <dgm:spPr/>
      <dgm:t>
        <a:bodyPr/>
        <a:lstStyle/>
        <a:p>
          <a:endParaRPr lang="zh-CN" altLang="en-US" sz="800"/>
        </a:p>
      </dgm:t>
    </dgm:pt>
    <dgm:pt modelId="{411DD7FA-1D0B-4053-95A7-DDCE5827EAB8}" type="sibTrans" cxnId="{2E88AA3B-67CC-4113-A4C3-398BB2AFC820}">
      <dgm:prSet/>
      <dgm:spPr/>
      <dgm:t>
        <a:bodyPr/>
        <a:lstStyle/>
        <a:p>
          <a:endParaRPr lang="zh-CN" altLang="en-US" sz="800"/>
        </a:p>
      </dgm:t>
    </dgm:pt>
    <dgm:pt modelId="{F07C39A2-F395-450A-A867-197155495AFE}">
      <dgm:prSet phldrT="[文本]" custT="1"/>
      <dgm:spPr/>
      <dgm:t>
        <a:bodyPr/>
        <a:lstStyle/>
        <a:p>
          <a:r>
            <a:rPr lang="zh-CN" altLang="en-US" sz="1000" b="1" i="0" dirty="0" smtClean="0">
              <a:latin typeface="微软雅黑" pitchFamily="34" charset="-122"/>
              <a:ea typeface="微软雅黑" pitchFamily="34" charset="-122"/>
            </a:rPr>
            <a:t>测试执行</a:t>
          </a:r>
          <a:endParaRPr lang="zh-CN" altLang="en-US" sz="1000" dirty="0"/>
        </a:p>
      </dgm:t>
    </dgm:pt>
    <dgm:pt modelId="{41994269-E49E-42E6-B179-D8619F44ED27}" type="parTrans" cxnId="{3D1BC331-4BB3-4D93-9C47-7F661D30BE47}">
      <dgm:prSet/>
      <dgm:spPr/>
      <dgm:t>
        <a:bodyPr/>
        <a:lstStyle/>
        <a:p>
          <a:endParaRPr lang="zh-CN" altLang="en-US" sz="800"/>
        </a:p>
      </dgm:t>
    </dgm:pt>
    <dgm:pt modelId="{739F995F-EB64-47BF-9AAA-A5BC946D432E}" type="sibTrans" cxnId="{3D1BC331-4BB3-4D93-9C47-7F661D30BE47}">
      <dgm:prSet/>
      <dgm:spPr/>
      <dgm:t>
        <a:bodyPr/>
        <a:lstStyle/>
        <a:p>
          <a:endParaRPr lang="zh-CN" altLang="en-US" sz="800"/>
        </a:p>
      </dgm:t>
    </dgm:pt>
    <dgm:pt modelId="{21F56F94-7202-40A2-9B04-3FA02ACD3D99}">
      <dgm:prSet phldrT="[文本]" custT="1"/>
      <dgm:spPr/>
      <dgm:t>
        <a:bodyPr/>
        <a:lstStyle/>
        <a:p>
          <a:r>
            <a:rPr lang="zh-CN" altLang="en-US" sz="900" b="0" dirty="0" smtClean="0">
              <a:latin typeface="微软雅黑" pitchFamily="34" charset="-122"/>
              <a:ea typeface="微软雅黑" pitchFamily="34" charset="-122"/>
            </a:rPr>
            <a:t>主要活动：发布版软件测试通过即提交评审。评审包括但不限于：用例执行完整性、缺陷处理合理性、测试记录规范性。评审不通过需更正后再次评审。</a:t>
          </a:r>
          <a:endParaRPr lang="zh-CN" altLang="en-US" sz="900" dirty="0"/>
        </a:p>
      </dgm:t>
    </dgm:pt>
    <dgm:pt modelId="{2D6810BB-5DA5-4338-BF04-5096FB037230}" type="parTrans" cxnId="{0EFF456B-FA84-4D5B-A3B4-2B8D222ABD2E}">
      <dgm:prSet/>
      <dgm:spPr/>
      <dgm:t>
        <a:bodyPr/>
        <a:lstStyle/>
        <a:p>
          <a:endParaRPr lang="zh-CN" altLang="en-US" sz="800"/>
        </a:p>
      </dgm:t>
    </dgm:pt>
    <dgm:pt modelId="{7D17A7E0-8CEF-4C81-99AC-8DEF413F8454}" type="sibTrans" cxnId="{0EFF456B-FA84-4D5B-A3B4-2B8D222ABD2E}">
      <dgm:prSet/>
      <dgm:spPr/>
      <dgm:t>
        <a:bodyPr/>
        <a:lstStyle/>
        <a:p>
          <a:endParaRPr lang="zh-CN" altLang="en-US" sz="800"/>
        </a:p>
      </dgm:t>
    </dgm:pt>
    <dgm:pt modelId="{3633EFCA-04DD-4ECF-91AE-2EA5EF8B1D39}">
      <dgm:prSet phldrT="[文本]" custT="1"/>
      <dgm:spPr/>
      <dgm:t>
        <a:bodyPr/>
        <a:lstStyle/>
        <a:p>
          <a:r>
            <a:rPr lang="zh-CN" altLang="en-US" sz="1000" b="1" dirty="0" smtClean="0">
              <a:latin typeface="微软雅黑" pitchFamily="34" charset="-122"/>
              <a:ea typeface="微软雅黑" pitchFamily="34" charset="-122"/>
            </a:rPr>
            <a:t>测试结束</a:t>
          </a:r>
          <a:endParaRPr lang="zh-CN" altLang="en-US" sz="1000" dirty="0"/>
        </a:p>
      </dgm:t>
    </dgm:pt>
    <dgm:pt modelId="{805FB5FC-0380-4A0D-B834-88FF2FE0C8FA}" type="parTrans" cxnId="{8491DA7C-9611-40E3-9919-E51FE87195D8}">
      <dgm:prSet/>
      <dgm:spPr/>
      <dgm:t>
        <a:bodyPr/>
        <a:lstStyle/>
        <a:p>
          <a:endParaRPr lang="zh-CN" altLang="en-US" sz="800"/>
        </a:p>
      </dgm:t>
    </dgm:pt>
    <dgm:pt modelId="{6FAEEEC8-6F0D-4FF2-9319-420D5C7F7BD9}" type="sibTrans" cxnId="{8491DA7C-9611-40E3-9919-E51FE87195D8}">
      <dgm:prSet/>
      <dgm:spPr/>
      <dgm:t>
        <a:bodyPr/>
        <a:lstStyle/>
        <a:p>
          <a:endParaRPr lang="zh-CN" altLang="en-US" sz="800"/>
        </a:p>
      </dgm:t>
    </dgm:pt>
    <dgm:pt modelId="{285F736E-213B-4BA3-8A01-C38943FF8759}">
      <dgm:prSet phldrT="[文本]" custT="1"/>
      <dgm:spPr/>
      <dgm:t>
        <a:bodyPr/>
        <a:lstStyle/>
        <a:p>
          <a:r>
            <a:rPr lang="zh-CN" altLang="en-US" sz="900" b="0" dirty="0" smtClean="0">
              <a:latin typeface="微软雅黑" pitchFamily="34" charset="-122"/>
              <a:ea typeface="微软雅黑" pitchFamily="34" charset="-122"/>
            </a:rPr>
            <a:t>主要活动：资料归档、测试工作总结。</a:t>
          </a:r>
          <a:endParaRPr lang="zh-CN" altLang="en-US" sz="900" dirty="0"/>
        </a:p>
      </dgm:t>
    </dgm:pt>
    <dgm:pt modelId="{70B9AD61-6EA4-4F7E-B83B-F7A47DB4C0A7}" type="parTrans" cxnId="{513257F7-906A-4CE1-A7EC-681051BD655F}">
      <dgm:prSet/>
      <dgm:spPr/>
      <dgm:t>
        <a:bodyPr/>
        <a:lstStyle/>
        <a:p>
          <a:endParaRPr lang="zh-CN" altLang="en-US" sz="800"/>
        </a:p>
      </dgm:t>
    </dgm:pt>
    <dgm:pt modelId="{1014064F-19D6-4528-A478-F48805CE55D9}" type="sibTrans" cxnId="{513257F7-906A-4CE1-A7EC-681051BD655F}">
      <dgm:prSet/>
      <dgm:spPr/>
      <dgm:t>
        <a:bodyPr/>
        <a:lstStyle/>
        <a:p>
          <a:endParaRPr lang="zh-CN" altLang="en-US" sz="800"/>
        </a:p>
      </dgm:t>
    </dgm:pt>
    <dgm:pt modelId="{70066F8A-9025-4D12-BA72-41A8B75C0C54}">
      <dgm:prSet custT="1"/>
      <dgm:spPr/>
      <dgm:t>
        <a:bodyPr/>
        <a:lstStyle/>
        <a:p>
          <a:r>
            <a:rPr lang="zh-CN" altLang="en-US" sz="900" b="0" dirty="0" smtClean="0">
              <a:latin typeface="微软雅黑" pitchFamily="34" charset="-122"/>
              <a:ea typeface="微软雅黑" pitchFamily="34" charset="-122"/>
            </a:rPr>
            <a:t>目标：解决需求疑问，明确测试范围，指导后续测试工作的开展；</a:t>
          </a:r>
          <a:endParaRPr lang="zh-CN" altLang="en-US" sz="900" b="0" dirty="0">
            <a:latin typeface="微软雅黑" pitchFamily="34" charset="-122"/>
            <a:ea typeface="微软雅黑" pitchFamily="34" charset="-122"/>
          </a:endParaRPr>
        </a:p>
      </dgm:t>
    </dgm:pt>
    <dgm:pt modelId="{7D07765C-C260-4C6B-B7AC-7AC7C6A7C7AD}" type="parTrans" cxnId="{5AC90C10-D040-46DD-960D-A5D87320DA52}">
      <dgm:prSet/>
      <dgm:spPr/>
      <dgm:t>
        <a:bodyPr/>
        <a:lstStyle/>
        <a:p>
          <a:endParaRPr lang="zh-CN" altLang="en-US" sz="800"/>
        </a:p>
      </dgm:t>
    </dgm:pt>
    <dgm:pt modelId="{3D21C831-2390-4235-88E3-B5DABF1E2A78}" type="sibTrans" cxnId="{5AC90C10-D040-46DD-960D-A5D87320DA52}">
      <dgm:prSet/>
      <dgm:spPr/>
      <dgm:t>
        <a:bodyPr/>
        <a:lstStyle/>
        <a:p>
          <a:endParaRPr lang="zh-CN" altLang="en-US" sz="800"/>
        </a:p>
      </dgm:t>
    </dgm:pt>
    <dgm:pt modelId="{7CB88A0E-B4A6-4234-9D62-27E288DF89BE}">
      <dgm:prSet custT="1"/>
      <dgm:spPr/>
      <dgm:t>
        <a:bodyPr/>
        <a:lstStyle/>
        <a:p>
          <a:r>
            <a:rPr lang="zh-CN" altLang="en-US" sz="900" b="0" dirty="0" smtClean="0">
              <a:latin typeface="微软雅黑" pitchFamily="34" charset="-122"/>
              <a:ea typeface="微软雅黑" pitchFamily="34" charset="-122"/>
            </a:rPr>
            <a:t>目标：制定详细的测试检查</a:t>
          </a:r>
          <a:r>
            <a:rPr lang="zh-CN" altLang="en-US" sz="900" b="0" dirty="0" smtClean="0">
              <a:latin typeface="微软雅黑" pitchFamily="34" charset="-122"/>
              <a:ea typeface="微软雅黑" pitchFamily="34" charset="-122"/>
            </a:rPr>
            <a:t>列表</a:t>
          </a:r>
          <a:endParaRPr lang="zh-CN" altLang="en-US" sz="900" b="0" dirty="0">
            <a:latin typeface="微软雅黑" pitchFamily="34" charset="-122"/>
            <a:ea typeface="微软雅黑" pitchFamily="34" charset="-122"/>
          </a:endParaRPr>
        </a:p>
      </dgm:t>
    </dgm:pt>
    <dgm:pt modelId="{F5D3FC4E-97CC-4218-9292-3D99AD2CE116}" type="parTrans" cxnId="{6B1EC581-D352-45F7-A758-7F81BA5BA13E}">
      <dgm:prSet/>
      <dgm:spPr/>
      <dgm:t>
        <a:bodyPr/>
        <a:lstStyle/>
        <a:p>
          <a:endParaRPr lang="zh-CN" altLang="en-US" sz="800"/>
        </a:p>
      </dgm:t>
    </dgm:pt>
    <dgm:pt modelId="{471EE8D8-0137-478F-B2EF-2E073AF0EDED}" type="sibTrans" cxnId="{6B1EC581-D352-45F7-A758-7F81BA5BA13E}">
      <dgm:prSet/>
      <dgm:spPr/>
      <dgm:t>
        <a:bodyPr/>
        <a:lstStyle/>
        <a:p>
          <a:endParaRPr lang="zh-CN" altLang="en-US" sz="800"/>
        </a:p>
      </dgm:t>
    </dgm:pt>
    <dgm:pt modelId="{F99868A1-6039-4BA7-93B3-DD562A5EFF85}">
      <dgm:prSet custT="1"/>
      <dgm:spPr/>
      <dgm:t>
        <a:bodyPr/>
        <a:lstStyle/>
        <a:p>
          <a:r>
            <a:rPr lang="zh-CN" altLang="en-US" sz="900" b="0" dirty="0" smtClean="0">
              <a:latin typeface="微软雅黑" pitchFamily="34" charset="-122"/>
              <a:ea typeface="微软雅黑" pitchFamily="34" charset="-122"/>
            </a:rPr>
            <a:t>目标：有效的测试用例；</a:t>
          </a:r>
          <a:endParaRPr lang="zh-CN" altLang="en-US" sz="900" b="0" dirty="0">
            <a:latin typeface="微软雅黑" pitchFamily="34" charset="-122"/>
            <a:ea typeface="微软雅黑" pitchFamily="34" charset="-122"/>
          </a:endParaRPr>
        </a:p>
      </dgm:t>
    </dgm:pt>
    <dgm:pt modelId="{FC3EFA1B-2F2A-435F-AF9D-8E1C9310F205}" type="parTrans" cxnId="{873B190C-89CC-4DAB-BAAA-3683B9B2D34B}">
      <dgm:prSet/>
      <dgm:spPr/>
      <dgm:t>
        <a:bodyPr/>
        <a:lstStyle/>
        <a:p>
          <a:endParaRPr lang="zh-CN" altLang="en-US" sz="800"/>
        </a:p>
      </dgm:t>
    </dgm:pt>
    <dgm:pt modelId="{9E72FAB7-61B2-4CE3-A76B-AB5A6CC6C7B5}" type="sibTrans" cxnId="{873B190C-89CC-4DAB-BAAA-3683B9B2D34B}">
      <dgm:prSet/>
      <dgm:spPr/>
      <dgm:t>
        <a:bodyPr/>
        <a:lstStyle/>
        <a:p>
          <a:endParaRPr lang="zh-CN" altLang="en-US" sz="800"/>
        </a:p>
      </dgm:t>
    </dgm:pt>
    <dgm:pt modelId="{F96E2012-CAA3-4C41-9050-343EE1716903}">
      <dgm:prSet custT="1"/>
      <dgm:spPr/>
      <dgm:t>
        <a:bodyPr/>
        <a:lstStyle/>
        <a:p>
          <a:r>
            <a:rPr lang="zh-CN" altLang="en-US" sz="900" b="0" dirty="0" smtClean="0">
              <a:latin typeface="微软雅黑" pitchFamily="34" charset="-122"/>
              <a:ea typeface="微软雅黑" pitchFamily="34" charset="-122"/>
            </a:rPr>
            <a:t>目标：确认需求实现无差异，验证组件和软件运行正确。</a:t>
          </a:r>
          <a:endParaRPr lang="zh-CN" altLang="en-US" sz="900" b="0" dirty="0">
            <a:latin typeface="微软雅黑" pitchFamily="34" charset="-122"/>
            <a:ea typeface="微软雅黑" pitchFamily="34" charset="-122"/>
          </a:endParaRPr>
        </a:p>
      </dgm:t>
    </dgm:pt>
    <dgm:pt modelId="{AA3E30A1-A11B-4570-A393-6F88F62D7C4F}" type="parTrans" cxnId="{8D583EF4-645D-4B8A-85FD-85162AB4DC37}">
      <dgm:prSet/>
      <dgm:spPr/>
      <dgm:t>
        <a:bodyPr/>
        <a:lstStyle/>
        <a:p>
          <a:endParaRPr lang="zh-CN" altLang="en-US" sz="800"/>
        </a:p>
      </dgm:t>
    </dgm:pt>
    <dgm:pt modelId="{E5B8CCF0-7DDE-487D-B335-96282B41100C}" type="sibTrans" cxnId="{8D583EF4-645D-4B8A-85FD-85162AB4DC37}">
      <dgm:prSet/>
      <dgm:spPr/>
      <dgm:t>
        <a:bodyPr/>
        <a:lstStyle/>
        <a:p>
          <a:endParaRPr lang="zh-CN" altLang="en-US" sz="800"/>
        </a:p>
      </dgm:t>
    </dgm:pt>
    <dgm:pt modelId="{FBF70B0B-B981-4318-A185-EAA152C9EECF}">
      <dgm:prSet custT="1"/>
      <dgm:spPr/>
      <dgm:t>
        <a:bodyPr/>
        <a:lstStyle/>
        <a:p>
          <a:r>
            <a:rPr lang="zh-CN" altLang="en-US" sz="900" b="0" smtClean="0">
              <a:latin typeface="微软雅黑" pitchFamily="34" charset="-122"/>
              <a:ea typeface="微软雅黑" pitchFamily="34" charset="-122"/>
            </a:rPr>
            <a:t>目标：通过测试过程活动的检查，评估测试工作的规范性、完整性、合理性。做好质量的最后一道关卡。</a:t>
          </a:r>
          <a:endParaRPr lang="zh-CN" altLang="en-US" sz="900" b="0" dirty="0">
            <a:latin typeface="微软雅黑" pitchFamily="34" charset="-122"/>
            <a:ea typeface="微软雅黑" pitchFamily="34" charset="-122"/>
          </a:endParaRPr>
        </a:p>
      </dgm:t>
    </dgm:pt>
    <dgm:pt modelId="{D62B4D63-3B9F-46C5-86F8-69E7394AC237}" type="parTrans" cxnId="{70677C69-C2D7-438F-A499-6A8B0B9B8007}">
      <dgm:prSet/>
      <dgm:spPr/>
      <dgm:t>
        <a:bodyPr/>
        <a:lstStyle/>
        <a:p>
          <a:endParaRPr lang="zh-CN" altLang="en-US" sz="800"/>
        </a:p>
      </dgm:t>
    </dgm:pt>
    <dgm:pt modelId="{2DB49BD8-C79F-4D6E-93CF-303F0F1FD93A}" type="sibTrans" cxnId="{70677C69-C2D7-438F-A499-6A8B0B9B8007}">
      <dgm:prSet/>
      <dgm:spPr/>
      <dgm:t>
        <a:bodyPr/>
        <a:lstStyle/>
        <a:p>
          <a:endParaRPr lang="zh-CN" altLang="en-US" sz="800"/>
        </a:p>
      </dgm:t>
    </dgm:pt>
    <dgm:pt modelId="{2C663F3D-0FDF-4BA4-A43A-3927FD5C23AB}">
      <dgm:prSet custT="1"/>
      <dgm:spPr/>
      <dgm:t>
        <a:bodyPr/>
        <a:lstStyle/>
        <a:p>
          <a:r>
            <a:rPr lang="zh-CN" altLang="en-US" sz="900" b="0" smtClean="0">
              <a:latin typeface="微软雅黑" pitchFamily="34" charset="-122"/>
              <a:ea typeface="微软雅黑" pitchFamily="34" charset="-122"/>
            </a:rPr>
            <a:t>目标：测试知识积累。</a:t>
          </a:r>
          <a:endParaRPr lang="zh-CN" altLang="en-US" sz="900" b="0" dirty="0">
            <a:latin typeface="微软雅黑" pitchFamily="34" charset="-122"/>
            <a:ea typeface="微软雅黑" pitchFamily="34" charset="-122"/>
          </a:endParaRPr>
        </a:p>
      </dgm:t>
    </dgm:pt>
    <dgm:pt modelId="{57335AF0-9AF2-472A-B333-17C488BD1DDF}" type="parTrans" cxnId="{7C094EE3-47D4-44BC-B324-EB7EA13F0EFB}">
      <dgm:prSet/>
      <dgm:spPr/>
      <dgm:t>
        <a:bodyPr/>
        <a:lstStyle/>
        <a:p>
          <a:endParaRPr lang="zh-CN" altLang="en-US" sz="800"/>
        </a:p>
      </dgm:t>
    </dgm:pt>
    <dgm:pt modelId="{BBEEBE06-161F-41F2-AE1E-DA3865C718F6}" type="sibTrans" cxnId="{7C094EE3-47D4-44BC-B324-EB7EA13F0EFB}">
      <dgm:prSet/>
      <dgm:spPr/>
      <dgm:t>
        <a:bodyPr/>
        <a:lstStyle/>
        <a:p>
          <a:endParaRPr lang="zh-CN" altLang="en-US" sz="800"/>
        </a:p>
      </dgm:t>
    </dgm:pt>
    <dgm:pt modelId="{309D11BB-6D01-4B1B-9639-5EBB01E15872}" type="pres">
      <dgm:prSet presAssocID="{42CDD921-BF2C-4833-AFC1-C9B85303786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80E0EA4-AB95-4472-8FF2-9AE30A48C8B8}" type="pres">
      <dgm:prSet presAssocID="{034BF484-FA04-41B0-992F-24C928671281}" presName="composite" presStyleCnt="0"/>
      <dgm:spPr/>
    </dgm:pt>
    <dgm:pt modelId="{C0ABA3AC-19EA-4218-AD0F-4823C0E50943}" type="pres">
      <dgm:prSet presAssocID="{034BF484-FA04-41B0-992F-24C928671281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58B9BC-B14B-43ED-AB2A-630507FFA48B}" type="pres">
      <dgm:prSet presAssocID="{034BF484-FA04-41B0-992F-24C928671281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4ED961-C465-42F1-96CD-C960CFB92C82}" type="pres">
      <dgm:prSet presAssocID="{A4A0E454-6618-49A9-8C0A-7E1AE8E70A2D}" presName="sp" presStyleCnt="0"/>
      <dgm:spPr/>
    </dgm:pt>
    <dgm:pt modelId="{72874EE3-FBFA-47A0-9607-281EDB89D460}" type="pres">
      <dgm:prSet presAssocID="{13F247E2-DB01-4E43-86B1-80C7251EBC3A}" presName="composite" presStyleCnt="0"/>
      <dgm:spPr/>
    </dgm:pt>
    <dgm:pt modelId="{D7ED99B2-FD8C-4376-9828-887312A8167B}" type="pres">
      <dgm:prSet presAssocID="{13F247E2-DB01-4E43-86B1-80C7251EBC3A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307F4C-8EFD-4069-85DA-935C49F4C14E}" type="pres">
      <dgm:prSet presAssocID="{13F247E2-DB01-4E43-86B1-80C7251EBC3A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3F01FC-AC51-4991-881A-93E70592AC83}" type="pres">
      <dgm:prSet presAssocID="{171E2273-F2DA-4F53-89DE-82035DC0BF90}" presName="sp" presStyleCnt="0"/>
      <dgm:spPr/>
    </dgm:pt>
    <dgm:pt modelId="{75AAEFC4-3807-4A17-81D2-D3C5516D4BEC}" type="pres">
      <dgm:prSet presAssocID="{C76EDBB3-043E-4448-B538-5E14A9DA4E63}" presName="composite" presStyleCnt="0"/>
      <dgm:spPr/>
    </dgm:pt>
    <dgm:pt modelId="{6C9963A9-A77D-4275-9D53-61D78E8D647C}" type="pres">
      <dgm:prSet presAssocID="{C76EDBB3-043E-4448-B538-5E14A9DA4E63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787727-C606-4322-A59A-C442FF339848}" type="pres">
      <dgm:prSet presAssocID="{C76EDBB3-043E-4448-B538-5E14A9DA4E63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9ACE6C-8049-4192-911E-68A056AA1DEB}" type="pres">
      <dgm:prSet presAssocID="{46747D0E-4BBF-4C3B-997D-C40800D82D76}" presName="sp" presStyleCnt="0"/>
      <dgm:spPr/>
    </dgm:pt>
    <dgm:pt modelId="{D38CBB6C-1A00-40AF-913A-A49FADF33894}" type="pres">
      <dgm:prSet presAssocID="{F07C39A2-F395-450A-A867-197155495AFE}" presName="composite" presStyleCnt="0"/>
      <dgm:spPr/>
    </dgm:pt>
    <dgm:pt modelId="{52CC0671-21BA-465D-895B-D623CD998932}" type="pres">
      <dgm:prSet presAssocID="{F07C39A2-F395-450A-A867-197155495AFE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DE123C-57D0-4578-86B5-C98068CF55A6}" type="pres">
      <dgm:prSet presAssocID="{F07C39A2-F395-450A-A867-197155495AFE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9CFE3B-ED06-4DB7-8AE1-DB39EDBD5C54}" type="pres">
      <dgm:prSet presAssocID="{739F995F-EB64-47BF-9AAA-A5BC946D432E}" presName="sp" presStyleCnt="0"/>
      <dgm:spPr/>
    </dgm:pt>
    <dgm:pt modelId="{0E23F96D-7CB1-4A2C-8C01-0A000F80683B}" type="pres">
      <dgm:prSet presAssocID="{0A560013-DAC6-4DF2-90F0-C770A64ECA85}" presName="composite" presStyleCnt="0"/>
      <dgm:spPr/>
    </dgm:pt>
    <dgm:pt modelId="{DEC0B55A-3A47-4523-9C62-11800AE18E4A}" type="pres">
      <dgm:prSet presAssocID="{0A560013-DAC6-4DF2-90F0-C770A64ECA85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ADF702-B8FD-4BE9-8C93-991A5ECC09E1}" type="pres">
      <dgm:prSet presAssocID="{0A560013-DAC6-4DF2-90F0-C770A64ECA85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A470F8-CF3F-47B8-AFC4-FDB450C0F04D}" type="pres">
      <dgm:prSet presAssocID="{411DD7FA-1D0B-4053-95A7-DDCE5827EAB8}" presName="sp" presStyleCnt="0"/>
      <dgm:spPr/>
    </dgm:pt>
    <dgm:pt modelId="{2F6667EC-06C7-486C-84F4-4784DFDDD8D2}" type="pres">
      <dgm:prSet presAssocID="{3633EFCA-04DD-4ECF-91AE-2EA5EF8B1D39}" presName="composite" presStyleCnt="0"/>
      <dgm:spPr/>
    </dgm:pt>
    <dgm:pt modelId="{2A7293FB-EB3C-4EA6-AB22-141769FE73E8}" type="pres">
      <dgm:prSet presAssocID="{3633EFCA-04DD-4ECF-91AE-2EA5EF8B1D3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995C16-F843-4A5A-A659-5C0E05468634}" type="pres">
      <dgm:prSet presAssocID="{3633EFCA-04DD-4ECF-91AE-2EA5EF8B1D3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B38565-BEAC-4BD1-B0C4-3E4E52CA7000}" srcId="{42CDD921-BF2C-4833-AFC1-C9B85303786E}" destId="{C76EDBB3-043E-4448-B538-5E14A9DA4E63}" srcOrd="2" destOrd="0" parTransId="{91F4712B-A0FC-4E37-9154-57FFF6115CFB}" sibTransId="{46747D0E-4BBF-4C3B-997D-C40800D82D76}"/>
    <dgm:cxn modelId="{AB5228BC-8ED7-4E92-B05B-D59874663FEA}" type="presOf" srcId="{C30CD4F2-6359-477E-AB93-2C5CDBC20762}" destId="{B858B9BC-B14B-43ED-AB2A-630507FFA48B}" srcOrd="0" destOrd="0" presId="urn:microsoft.com/office/officeart/2005/8/layout/chevron2"/>
    <dgm:cxn modelId="{F571E8B9-A40C-47B1-9F29-64E01D446196}" type="presOf" srcId="{21F56F94-7202-40A2-9B04-3FA02ACD3D99}" destId="{97ADF702-B8FD-4BE9-8C93-991A5ECC09E1}" srcOrd="0" destOrd="0" presId="urn:microsoft.com/office/officeart/2005/8/layout/chevron2"/>
    <dgm:cxn modelId="{2883789A-5063-4850-8EB2-B18A7BBFEF1A}" type="presOf" srcId="{285F736E-213B-4BA3-8A01-C38943FF8759}" destId="{BE995C16-F843-4A5A-A659-5C0E05468634}" srcOrd="0" destOrd="0" presId="urn:microsoft.com/office/officeart/2005/8/layout/chevron2"/>
    <dgm:cxn modelId="{873B190C-89CC-4DAB-BAAA-3683B9B2D34B}" srcId="{C76EDBB3-043E-4448-B538-5E14A9DA4E63}" destId="{F99868A1-6039-4BA7-93B3-DD562A5EFF85}" srcOrd="1" destOrd="0" parTransId="{FC3EFA1B-2F2A-435F-AF9D-8E1C9310F205}" sibTransId="{9E72FAB7-61B2-4CE3-A76B-AB5A6CC6C7B5}"/>
    <dgm:cxn modelId="{C77876D5-065D-4BC1-A73C-CEF14D6B3B94}" type="presOf" srcId="{42CDD921-BF2C-4833-AFC1-C9B85303786E}" destId="{309D11BB-6D01-4B1B-9639-5EBB01E15872}" srcOrd="0" destOrd="0" presId="urn:microsoft.com/office/officeart/2005/8/layout/chevron2"/>
    <dgm:cxn modelId="{DB6CADCB-237E-41FF-A30D-115DDD936D6F}" srcId="{034BF484-FA04-41B0-992F-24C928671281}" destId="{C30CD4F2-6359-477E-AB93-2C5CDBC20762}" srcOrd="0" destOrd="0" parTransId="{2A17C182-86F1-4F30-9103-AE4ACEFEB7B4}" sibTransId="{E278AB0E-ED45-4F09-85DB-96722CFE1C02}"/>
    <dgm:cxn modelId="{21AD8440-F422-470E-884E-44B9B61297DE}" srcId="{F07C39A2-F395-450A-A867-197155495AFE}" destId="{ADCFF172-80C0-4A27-9EC9-DE4CA26FC2E8}" srcOrd="0" destOrd="0" parTransId="{64DA7675-9C08-4F56-9601-4AF4C78CD9D7}" sibTransId="{69B5392C-3A88-477C-8C83-E6EABC255F79}"/>
    <dgm:cxn modelId="{2E88AA3B-67CC-4113-A4C3-398BB2AFC820}" srcId="{42CDD921-BF2C-4833-AFC1-C9B85303786E}" destId="{0A560013-DAC6-4DF2-90F0-C770A64ECA85}" srcOrd="4" destOrd="0" parTransId="{538DB281-D112-4F80-99DB-E655030990FF}" sibTransId="{411DD7FA-1D0B-4053-95A7-DDCE5827EAB8}"/>
    <dgm:cxn modelId="{7C094EE3-47D4-44BC-B324-EB7EA13F0EFB}" srcId="{3633EFCA-04DD-4ECF-91AE-2EA5EF8B1D39}" destId="{2C663F3D-0FDF-4BA4-A43A-3927FD5C23AB}" srcOrd="1" destOrd="0" parTransId="{57335AF0-9AF2-472A-B333-17C488BD1DDF}" sibTransId="{BBEEBE06-161F-41F2-AE1E-DA3865C718F6}"/>
    <dgm:cxn modelId="{0981E195-FE00-4DB0-9510-490755DF6AF3}" srcId="{13F247E2-DB01-4E43-86B1-80C7251EBC3A}" destId="{25E04068-D6EC-4EED-9FF6-9CE9396449AF}" srcOrd="0" destOrd="0" parTransId="{2DFB0313-6746-452C-9618-4227789D69B1}" sibTransId="{B2EE8140-983C-4571-8283-4E96B4657079}"/>
    <dgm:cxn modelId="{A067AA9D-C8EE-4924-83EC-CA0A5E590888}" type="presOf" srcId="{2C663F3D-0FDF-4BA4-A43A-3927FD5C23AB}" destId="{BE995C16-F843-4A5A-A659-5C0E05468634}" srcOrd="0" destOrd="1" presId="urn:microsoft.com/office/officeart/2005/8/layout/chevron2"/>
    <dgm:cxn modelId="{9DEAE9D4-6800-4A25-B577-620BCDE6CC7A}" srcId="{42CDD921-BF2C-4833-AFC1-C9B85303786E}" destId="{034BF484-FA04-41B0-992F-24C928671281}" srcOrd="0" destOrd="0" parTransId="{47AB572C-5506-47B2-811C-13802513414B}" sibTransId="{A4A0E454-6618-49A9-8C0A-7E1AE8E70A2D}"/>
    <dgm:cxn modelId="{94B55E89-AEB7-46A7-97A7-D0C54A089F20}" type="presOf" srcId="{ADCFF172-80C0-4A27-9EC9-DE4CA26FC2E8}" destId="{A5DE123C-57D0-4578-86B5-C98068CF55A6}" srcOrd="0" destOrd="0" presId="urn:microsoft.com/office/officeart/2005/8/layout/chevron2"/>
    <dgm:cxn modelId="{70677C69-C2D7-438F-A499-6A8B0B9B8007}" srcId="{0A560013-DAC6-4DF2-90F0-C770A64ECA85}" destId="{FBF70B0B-B981-4318-A185-EAA152C9EECF}" srcOrd="1" destOrd="0" parTransId="{D62B4D63-3B9F-46C5-86F8-69E7394AC237}" sibTransId="{2DB49BD8-C79F-4D6E-93CF-303F0F1FD93A}"/>
    <dgm:cxn modelId="{F3FBAFEC-3E04-4DC2-88B9-FD6CFDE4F834}" type="presOf" srcId="{70066F8A-9025-4D12-BA72-41A8B75C0C54}" destId="{B858B9BC-B14B-43ED-AB2A-630507FFA48B}" srcOrd="0" destOrd="1" presId="urn:microsoft.com/office/officeart/2005/8/layout/chevron2"/>
    <dgm:cxn modelId="{513257F7-906A-4CE1-A7EC-681051BD655F}" srcId="{3633EFCA-04DD-4ECF-91AE-2EA5EF8B1D39}" destId="{285F736E-213B-4BA3-8A01-C38943FF8759}" srcOrd="0" destOrd="0" parTransId="{70B9AD61-6EA4-4F7E-B83B-F7A47DB4C0A7}" sibTransId="{1014064F-19D6-4528-A478-F48805CE55D9}"/>
    <dgm:cxn modelId="{1104261D-68B9-4949-A966-56C2EB038C1B}" srcId="{C76EDBB3-043E-4448-B538-5E14A9DA4E63}" destId="{180637FD-CF4E-447D-A069-0328E3659C5C}" srcOrd="0" destOrd="0" parTransId="{40CA6043-BD2D-4ED1-A0CC-190A46DDC825}" sibTransId="{828EC7C6-28C7-45A8-A861-301D4C8404B9}"/>
    <dgm:cxn modelId="{93EB0AAD-3B17-4A0C-8BF0-01376DF74F4C}" srcId="{42CDD921-BF2C-4833-AFC1-C9B85303786E}" destId="{13F247E2-DB01-4E43-86B1-80C7251EBC3A}" srcOrd="1" destOrd="0" parTransId="{038440EF-8E1B-40A4-9A6F-D7C203CE0297}" sibTransId="{171E2273-F2DA-4F53-89DE-82035DC0BF90}"/>
    <dgm:cxn modelId="{5AC90C10-D040-46DD-960D-A5D87320DA52}" srcId="{034BF484-FA04-41B0-992F-24C928671281}" destId="{70066F8A-9025-4D12-BA72-41A8B75C0C54}" srcOrd="1" destOrd="0" parTransId="{7D07765C-C260-4C6B-B7AC-7AC7C6A7C7AD}" sibTransId="{3D21C831-2390-4235-88E3-B5DABF1E2A78}"/>
    <dgm:cxn modelId="{FB677559-C5B9-471A-AC51-26E4FEC0AAEC}" type="presOf" srcId="{F99868A1-6039-4BA7-93B3-DD562A5EFF85}" destId="{63787727-C606-4322-A59A-C442FF339848}" srcOrd="0" destOrd="1" presId="urn:microsoft.com/office/officeart/2005/8/layout/chevron2"/>
    <dgm:cxn modelId="{0EFF456B-FA84-4D5B-A3B4-2B8D222ABD2E}" srcId="{0A560013-DAC6-4DF2-90F0-C770A64ECA85}" destId="{21F56F94-7202-40A2-9B04-3FA02ACD3D99}" srcOrd="0" destOrd="0" parTransId="{2D6810BB-5DA5-4338-BF04-5096FB037230}" sibTransId="{7D17A7E0-8CEF-4C81-99AC-8DEF413F8454}"/>
    <dgm:cxn modelId="{45673EE6-515A-4DA5-8C08-F3D251F4ED9A}" type="presOf" srcId="{034BF484-FA04-41B0-992F-24C928671281}" destId="{C0ABA3AC-19EA-4218-AD0F-4823C0E50943}" srcOrd="0" destOrd="0" presId="urn:microsoft.com/office/officeart/2005/8/layout/chevron2"/>
    <dgm:cxn modelId="{7C4CB257-752B-4A7B-9D97-540E54C1214E}" type="presOf" srcId="{F96E2012-CAA3-4C41-9050-343EE1716903}" destId="{A5DE123C-57D0-4578-86B5-C98068CF55A6}" srcOrd="0" destOrd="1" presId="urn:microsoft.com/office/officeart/2005/8/layout/chevron2"/>
    <dgm:cxn modelId="{9BF165FE-C66D-4020-9CFB-7633D5E907B5}" type="presOf" srcId="{0A560013-DAC6-4DF2-90F0-C770A64ECA85}" destId="{DEC0B55A-3A47-4523-9C62-11800AE18E4A}" srcOrd="0" destOrd="0" presId="urn:microsoft.com/office/officeart/2005/8/layout/chevron2"/>
    <dgm:cxn modelId="{F7EFCAAC-B301-4372-A1B8-054309E2A4FA}" type="presOf" srcId="{25E04068-D6EC-4EED-9FF6-9CE9396449AF}" destId="{DF307F4C-8EFD-4069-85DA-935C49F4C14E}" srcOrd="0" destOrd="0" presId="urn:microsoft.com/office/officeart/2005/8/layout/chevron2"/>
    <dgm:cxn modelId="{2CCAFB0E-6A7B-48EF-BCBF-C70A5C9E4F42}" type="presOf" srcId="{FBF70B0B-B981-4318-A185-EAA152C9EECF}" destId="{97ADF702-B8FD-4BE9-8C93-991A5ECC09E1}" srcOrd="0" destOrd="1" presId="urn:microsoft.com/office/officeart/2005/8/layout/chevron2"/>
    <dgm:cxn modelId="{6A872E27-D864-400E-850F-0C3B15EC8DD7}" type="presOf" srcId="{13F247E2-DB01-4E43-86B1-80C7251EBC3A}" destId="{D7ED99B2-FD8C-4376-9828-887312A8167B}" srcOrd="0" destOrd="0" presId="urn:microsoft.com/office/officeart/2005/8/layout/chevron2"/>
    <dgm:cxn modelId="{8491DA7C-9611-40E3-9919-E51FE87195D8}" srcId="{42CDD921-BF2C-4833-AFC1-C9B85303786E}" destId="{3633EFCA-04DD-4ECF-91AE-2EA5EF8B1D39}" srcOrd="5" destOrd="0" parTransId="{805FB5FC-0380-4A0D-B834-88FF2FE0C8FA}" sibTransId="{6FAEEEC8-6F0D-4FF2-9319-420D5C7F7BD9}"/>
    <dgm:cxn modelId="{3D1BC331-4BB3-4D93-9C47-7F661D30BE47}" srcId="{42CDD921-BF2C-4833-AFC1-C9B85303786E}" destId="{F07C39A2-F395-450A-A867-197155495AFE}" srcOrd="3" destOrd="0" parTransId="{41994269-E49E-42E6-B179-D8619F44ED27}" sibTransId="{739F995F-EB64-47BF-9AAA-A5BC946D432E}"/>
    <dgm:cxn modelId="{9EDE1FFB-3F32-45E9-B127-CE44CF93E730}" type="presOf" srcId="{3633EFCA-04DD-4ECF-91AE-2EA5EF8B1D39}" destId="{2A7293FB-EB3C-4EA6-AB22-141769FE73E8}" srcOrd="0" destOrd="0" presId="urn:microsoft.com/office/officeart/2005/8/layout/chevron2"/>
    <dgm:cxn modelId="{7F52C0EA-DB86-48C2-A49F-9C4A55BB03B3}" type="presOf" srcId="{180637FD-CF4E-447D-A069-0328E3659C5C}" destId="{63787727-C606-4322-A59A-C442FF339848}" srcOrd="0" destOrd="0" presId="urn:microsoft.com/office/officeart/2005/8/layout/chevron2"/>
    <dgm:cxn modelId="{6B1EC581-D352-45F7-A758-7F81BA5BA13E}" srcId="{13F247E2-DB01-4E43-86B1-80C7251EBC3A}" destId="{7CB88A0E-B4A6-4234-9D62-27E288DF89BE}" srcOrd="1" destOrd="0" parTransId="{F5D3FC4E-97CC-4218-9292-3D99AD2CE116}" sibTransId="{471EE8D8-0137-478F-B2EF-2E073AF0EDED}"/>
    <dgm:cxn modelId="{C80C5406-9D80-4AA4-9EE7-F25AFF13A5BC}" type="presOf" srcId="{F07C39A2-F395-450A-A867-197155495AFE}" destId="{52CC0671-21BA-465D-895B-D623CD998932}" srcOrd="0" destOrd="0" presId="urn:microsoft.com/office/officeart/2005/8/layout/chevron2"/>
    <dgm:cxn modelId="{047DE955-4FD6-47C4-9ED9-CACA04EEB1CB}" type="presOf" srcId="{C76EDBB3-043E-4448-B538-5E14A9DA4E63}" destId="{6C9963A9-A77D-4275-9D53-61D78E8D647C}" srcOrd="0" destOrd="0" presId="urn:microsoft.com/office/officeart/2005/8/layout/chevron2"/>
    <dgm:cxn modelId="{8D583EF4-645D-4B8A-85FD-85162AB4DC37}" srcId="{F07C39A2-F395-450A-A867-197155495AFE}" destId="{F96E2012-CAA3-4C41-9050-343EE1716903}" srcOrd="1" destOrd="0" parTransId="{AA3E30A1-A11B-4570-A393-6F88F62D7C4F}" sibTransId="{E5B8CCF0-7DDE-487D-B335-96282B41100C}"/>
    <dgm:cxn modelId="{3158E6CD-2AB5-4760-A3EF-F4322970443F}" type="presOf" srcId="{7CB88A0E-B4A6-4234-9D62-27E288DF89BE}" destId="{DF307F4C-8EFD-4069-85DA-935C49F4C14E}" srcOrd="0" destOrd="1" presId="urn:microsoft.com/office/officeart/2005/8/layout/chevron2"/>
    <dgm:cxn modelId="{D72468C0-DB18-49AA-A184-420F1E13BE97}" type="presParOf" srcId="{309D11BB-6D01-4B1B-9639-5EBB01E15872}" destId="{980E0EA4-AB95-4472-8FF2-9AE30A48C8B8}" srcOrd="0" destOrd="0" presId="urn:microsoft.com/office/officeart/2005/8/layout/chevron2"/>
    <dgm:cxn modelId="{5743D4DB-4BD5-4826-BB7D-A4AB96EE0BC9}" type="presParOf" srcId="{980E0EA4-AB95-4472-8FF2-9AE30A48C8B8}" destId="{C0ABA3AC-19EA-4218-AD0F-4823C0E50943}" srcOrd="0" destOrd="0" presId="urn:microsoft.com/office/officeart/2005/8/layout/chevron2"/>
    <dgm:cxn modelId="{6493EDA2-E9B1-45C8-A16A-9A0408FC44B6}" type="presParOf" srcId="{980E0EA4-AB95-4472-8FF2-9AE30A48C8B8}" destId="{B858B9BC-B14B-43ED-AB2A-630507FFA48B}" srcOrd="1" destOrd="0" presId="urn:microsoft.com/office/officeart/2005/8/layout/chevron2"/>
    <dgm:cxn modelId="{F8733385-8ACB-4544-8380-C7420199D17F}" type="presParOf" srcId="{309D11BB-6D01-4B1B-9639-5EBB01E15872}" destId="{6B4ED961-C465-42F1-96CD-C960CFB92C82}" srcOrd="1" destOrd="0" presId="urn:microsoft.com/office/officeart/2005/8/layout/chevron2"/>
    <dgm:cxn modelId="{9C578DFD-B75B-4C07-97B8-4DE04609C130}" type="presParOf" srcId="{309D11BB-6D01-4B1B-9639-5EBB01E15872}" destId="{72874EE3-FBFA-47A0-9607-281EDB89D460}" srcOrd="2" destOrd="0" presId="urn:microsoft.com/office/officeart/2005/8/layout/chevron2"/>
    <dgm:cxn modelId="{3510977D-5B87-4CA5-AEC9-C2964E358DF3}" type="presParOf" srcId="{72874EE3-FBFA-47A0-9607-281EDB89D460}" destId="{D7ED99B2-FD8C-4376-9828-887312A8167B}" srcOrd="0" destOrd="0" presId="urn:microsoft.com/office/officeart/2005/8/layout/chevron2"/>
    <dgm:cxn modelId="{3DF00140-A118-40EF-9D22-72BA7F469DB9}" type="presParOf" srcId="{72874EE3-FBFA-47A0-9607-281EDB89D460}" destId="{DF307F4C-8EFD-4069-85DA-935C49F4C14E}" srcOrd="1" destOrd="0" presId="urn:microsoft.com/office/officeart/2005/8/layout/chevron2"/>
    <dgm:cxn modelId="{96ABB3E1-7F89-45CA-A6DA-72ED31B9BF18}" type="presParOf" srcId="{309D11BB-6D01-4B1B-9639-5EBB01E15872}" destId="{093F01FC-AC51-4991-881A-93E70592AC83}" srcOrd="3" destOrd="0" presId="urn:microsoft.com/office/officeart/2005/8/layout/chevron2"/>
    <dgm:cxn modelId="{885AEEC0-3599-4E3E-B270-82DEFFD51CD4}" type="presParOf" srcId="{309D11BB-6D01-4B1B-9639-5EBB01E15872}" destId="{75AAEFC4-3807-4A17-81D2-D3C5516D4BEC}" srcOrd="4" destOrd="0" presId="urn:microsoft.com/office/officeart/2005/8/layout/chevron2"/>
    <dgm:cxn modelId="{1D501D97-C574-41B1-8E3B-82E6EE7EECE6}" type="presParOf" srcId="{75AAEFC4-3807-4A17-81D2-D3C5516D4BEC}" destId="{6C9963A9-A77D-4275-9D53-61D78E8D647C}" srcOrd="0" destOrd="0" presId="urn:microsoft.com/office/officeart/2005/8/layout/chevron2"/>
    <dgm:cxn modelId="{E21DCF22-B2D0-4C21-9C1A-01AE5838BF0D}" type="presParOf" srcId="{75AAEFC4-3807-4A17-81D2-D3C5516D4BEC}" destId="{63787727-C606-4322-A59A-C442FF339848}" srcOrd="1" destOrd="0" presId="urn:microsoft.com/office/officeart/2005/8/layout/chevron2"/>
    <dgm:cxn modelId="{D720A7AF-6D00-47F7-97B0-672F0F0E95C4}" type="presParOf" srcId="{309D11BB-6D01-4B1B-9639-5EBB01E15872}" destId="{AD9ACE6C-8049-4192-911E-68A056AA1DEB}" srcOrd="5" destOrd="0" presId="urn:microsoft.com/office/officeart/2005/8/layout/chevron2"/>
    <dgm:cxn modelId="{DF9FF2E2-2098-4286-A7E9-DE8EDC06C0F1}" type="presParOf" srcId="{309D11BB-6D01-4B1B-9639-5EBB01E15872}" destId="{D38CBB6C-1A00-40AF-913A-A49FADF33894}" srcOrd="6" destOrd="0" presId="urn:microsoft.com/office/officeart/2005/8/layout/chevron2"/>
    <dgm:cxn modelId="{F4C420FE-FD9F-40B7-928D-D61D6232027A}" type="presParOf" srcId="{D38CBB6C-1A00-40AF-913A-A49FADF33894}" destId="{52CC0671-21BA-465D-895B-D623CD998932}" srcOrd="0" destOrd="0" presId="urn:microsoft.com/office/officeart/2005/8/layout/chevron2"/>
    <dgm:cxn modelId="{064D2CB9-AF7E-4B79-9C29-007863B741A6}" type="presParOf" srcId="{D38CBB6C-1A00-40AF-913A-A49FADF33894}" destId="{A5DE123C-57D0-4578-86B5-C98068CF55A6}" srcOrd="1" destOrd="0" presId="urn:microsoft.com/office/officeart/2005/8/layout/chevron2"/>
    <dgm:cxn modelId="{67EFA52D-4DFA-42F2-AE54-88B51B8FA3D9}" type="presParOf" srcId="{309D11BB-6D01-4B1B-9639-5EBB01E15872}" destId="{499CFE3B-ED06-4DB7-8AE1-DB39EDBD5C54}" srcOrd="7" destOrd="0" presId="urn:microsoft.com/office/officeart/2005/8/layout/chevron2"/>
    <dgm:cxn modelId="{A6621479-17DA-458D-B857-352B840D6D9C}" type="presParOf" srcId="{309D11BB-6D01-4B1B-9639-5EBB01E15872}" destId="{0E23F96D-7CB1-4A2C-8C01-0A000F80683B}" srcOrd="8" destOrd="0" presId="urn:microsoft.com/office/officeart/2005/8/layout/chevron2"/>
    <dgm:cxn modelId="{F42CF1AB-B941-4947-9E2B-9FDA1B1AE153}" type="presParOf" srcId="{0E23F96D-7CB1-4A2C-8C01-0A000F80683B}" destId="{DEC0B55A-3A47-4523-9C62-11800AE18E4A}" srcOrd="0" destOrd="0" presId="urn:microsoft.com/office/officeart/2005/8/layout/chevron2"/>
    <dgm:cxn modelId="{90FD8603-1420-42D6-AE91-62436A047FCD}" type="presParOf" srcId="{0E23F96D-7CB1-4A2C-8C01-0A000F80683B}" destId="{97ADF702-B8FD-4BE9-8C93-991A5ECC09E1}" srcOrd="1" destOrd="0" presId="urn:microsoft.com/office/officeart/2005/8/layout/chevron2"/>
    <dgm:cxn modelId="{64175892-87D9-4615-9A2E-4D4B6DA6A965}" type="presParOf" srcId="{309D11BB-6D01-4B1B-9639-5EBB01E15872}" destId="{F0A470F8-CF3F-47B8-AFC4-FDB450C0F04D}" srcOrd="9" destOrd="0" presId="urn:microsoft.com/office/officeart/2005/8/layout/chevron2"/>
    <dgm:cxn modelId="{B052EFD2-F3AF-4FFA-ADAF-E4016BE8499C}" type="presParOf" srcId="{309D11BB-6D01-4B1B-9639-5EBB01E15872}" destId="{2F6667EC-06C7-486C-84F4-4784DFDDD8D2}" srcOrd="10" destOrd="0" presId="urn:microsoft.com/office/officeart/2005/8/layout/chevron2"/>
    <dgm:cxn modelId="{91B9EA56-6DF1-47BE-9C78-FCB92B865E07}" type="presParOf" srcId="{2F6667EC-06C7-486C-84F4-4784DFDDD8D2}" destId="{2A7293FB-EB3C-4EA6-AB22-141769FE73E8}" srcOrd="0" destOrd="0" presId="urn:microsoft.com/office/officeart/2005/8/layout/chevron2"/>
    <dgm:cxn modelId="{0A1ED033-CBDF-4A0F-BFAA-0A3980AEFD0E}" type="presParOf" srcId="{2F6667EC-06C7-486C-84F4-4784DFDDD8D2}" destId="{BE995C16-F843-4A5A-A659-5C0E0546863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D5207E-24F4-4F54-8099-34BAAC1CDA8A}" type="doc">
      <dgm:prSet loTypeId="urn:microsoft.com/office/officeart/2005/8/layout/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138854E-B290-45FE-89E6-E24E7140CE6D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冒烟测试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00ACD317-CB92-4FA6-9946-19BE33914B4A}" type="parTrans" cxnId="{74F26BCA-BE5E-4B0B-BECF-9319C6CC78B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C202E2C-5399-4780-9A2D-7D7F77137691}" type="sibTrans" cxnId="{74F26BCA-BE5E-4B0B-BECF-9319C6CC78B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DB784D3-D3A8-4C93-BA83-A91813AA62DB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回归冒烟用例（自动），新功能冒烟用例（手工）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C95C0848-810D-4815-AEE7-FD068BA3C919}" type="parTrans" cxnId="{01815A53-E3ED-4D1A-BB56-47369E362E8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81ABC64-A248-4D1E-98E3-C281279FF38B}" type="sibTrans" cxnId="{01815A53-E3ED-4D1A-BB56-47369E362E8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27B4EC9-5E9C-4D16-AD61-7FA03767800C}">
      <dgm:prSet phldrT="[文本]" custT="1"/>
      <dgm:spPr/>
      <dgm:t>
        <a:bodyPr/>
        <a:lstStyle/>
        <a:p>
          <a:r>
            <a:rPr lang="zh-CN" altLang="en-US" sz="1000" b="0" i="0" dirty="0" smtClean="0">
              <a:latin typeface="微软雅黑" pitchFamily="34" charset="-122"/>
              <a:ea typeface="微软雅黑" pitchFamily="34" charset="-122"/>
            </a:rPr>
            <a:t>提测之后，必须</a:t>
          </a:r>
          <a:r>
            <a:rPr lang="en-US" altLang="zh-CN" sz="1000" b="0" i="0" dirty="0" smtClean="0">
              <a:latin typeface="微软雅黑" pitchFamily="34" charset="-122"/>
              <a:ea typeface="微软雅黑" pitchFamily="34" charset="-122"/>
            </a:rPr>
            <a:t>48</a:t>
          </a:r>
          <a:r>
            <a:rPr lang="zh-CN" altLang="en-US" sz="1000" b="0" i="0" dirty="0" smtClean="0">
              <a:latin typeface="微软雅黑" pitchFamily="34" charset="-122"/>
              <a:ea typeface="微软雅黑" pitchFamily="34" charset="-122"/>
            </a:rPr>
            <a:t>小时内进行冒烟测试，并给出冒烟测试结论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8D0B8173-F234-4369-9CD8-426D8E1B35B9}" type="parTrans" cxnId="{0F22EB01-1A56-4CAC-AC5C-4F9D1A767D4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53C6ADE-E9A3-426D-B2F2-2ACF7BF2F6C9}" type="sibTrans" cxnId="{0F22EB01-1A56-4CAC-AC5C-4F9D1A767D4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ACC9912-935B-494B-B8C4-51A1C9625AE0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测试版本组件或软件测试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CC217472-0E3C-4E98-8184-3C2C1D2F60DE}" type="parTrans" cxnId="{83C72771-2A18-4BCC-94EA-164270966A3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52B5865-D5B4-465C-92BC-E301841978F2}" type="sibTrans" cxnId="{83C72771-2A18-4BCC-94EA-164270966A3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8BB3FFF-FA3A-4D38-B9D3-6696BA26E39E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按照测试用例执行测试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2CCE00D0-A7BA-4E45-9F7A-6DBCFB720E6E}" type="parTrans" cxnId="{544136E5-E127-4C5D-8446-338CA99D7F3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9D079E4-19E6-4F35-8049-40D512F3F473}" type="sibTrans" cxnId="{544136E5-E127-4C5D-8446-338CA99D7F3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EA13903-524F-471A-B3EF-93DAB4D24C63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发布版本组件或软件测试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6B9683A2-6497-4891-AC81-068A89017CDC}" type="parTrans" cxnId="{C38E68FE-5CD6-43E9-A502-C3A08FE18F9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2D4430D-BEF3-48C4-94E7-BC8453C2665D}" type="sibTrans" cxnId="{C38E68FE-5CD6-43E9-A502-C3A08FE18F9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BA25239-13F1-4CE5-B7BB-7DACF14F344B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通用必测功能回归测试（自动）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69AB8E97-63A8-4307-8656-7589C304A629}" type="parTrans" cxnId="{28C73305-09EB-4A0B-A78E-2A9F3E657EC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5BECB63-C59A-4E88-9BDA-CF9FED79482F}" type="sibTrans" cxnId="{28C73305-09EB-4A0B-A78E-2A9F3E657EC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FC14E29-F42D-4B36-88CC-60A2825DF96A}">
      <dgm:prSet phldrT="[文本]" custT="1"/>
      <dgm:spPr/>
      <dgm:t>
        <a:bodyPr/>
        <a:lstStyle/>
        <a:p>
          <a:r>
            <a:rPr lang="zh-CN" altLang="en-US" sz="1000" b="0" i="0" dirty="0" smtClean="0">
              <a:latin typeface="微软雅黑" pitchFamily="34" charset="-122"/>
              <a:ea typeface="微软雅黑" pitchFamily="34" charset="-122"/>
            </a:rPr>
            <a:t>对测试版本组件</a:t>
          </a:r>
          <a:r>
            <a:rPr lang="en-US" altLang="zh-CN" sz="1000" b="0" i="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000" b="0" i="0" dirty="0" smtClean="0">
              <a:latin typeface="微软雅黑" pitchFamily="34" charset="-122"/>
              <a:ea typeface="微软雅黑" pitchFamily="34" charset="-122"/>
            </a:rPr>
            <a:t>软件的严重级别为“致命” 的 </a:t>
          </a:r>
          <a:r>
            <a:rPr lang="en-US" altLang="zh-CN" sz="1000" b="0" i="0" dirty="0" smtClean="0">
              <a:latin typeface="微软雅黑" pitchFamily="34" charset="-122"/>
              <a:ea typeface="微软雅黑" pitchFamily="34" charset="-122"/>
            </a:rPr>
            <a:t>Bug </a:t>
          </a:r>
          <a:r>
            <a:rPr lang="zh-CN" altLang="en-US" sz="1000" b="0" i="0" dirty="0" smtClean="0">
              <a:latin typeface="微软雅黑" pitchFamily="34" charset="-122"/>
              <a:ea typeface="微软雅黑" pitchFamily="34" charset="-122"/>
            </a:rPr>
            <a:t>进行回归测试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DC257FE8-92D8-4B51-A6DB-5EF46C2DA143}" type="parTrans" cxnId="{66807E9A-3A2E-4DE6-9AA8-0E7181A62E2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E838E37-189D-4613-9D31-8CBAF05D3A73}" type="sibTrans" cxnId="{66807E9A-3A2E-4DE6-9AA8-0E7181A62E2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44C72B7-C131-4307-8420-BB9E63044742}">
      <dgm:prSet phldrT="[文本]" custT="1"/>
      <dgm:spPr/>
      <dgm:t>
        <a:bodyPr/>
        <a:lstStyle/>
        <a:p>
          <a:r>
            <a:rPr lang="zh-CN" altLang="en-US" sz="1000" b="0" i="0" dirty="0" smtClean="0">
              <a:latin typeface="微软雅黑" pitchFamily="34" charset="-122"/>
              <a:ea typeface="微软雅黑" pitchFamily="34" charset="-122"/>
            </a:rPr>
            <a:t>建议进行交叉测试，即测试人员相互交换测试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A720E6F9-4FB0-4A14-9973-9D0F2199AFA5}" type="parTrans" cxnId="{AC10F0EB-B4C8-47DF-8DC2-98B6170416C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2DB161A-C31A-4DC3-9B53-7244FBF39DA1}" type="sibTrans" cxnId="{AC10F0EB-B4C8-47DF-8DC2-98B6170416C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CE894D9-5C45-48CF-82AD-A3EB58FD2653}" type="pres">
      <dgm:prSet presAssocID="{66D5207E-24F4-4F54-8099-34BAAC1CDA8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0F8E86-9504-40EE-92EF-53EB9F03EDE4}" type="pres">
      <dgm:prSet presAssocID="{9138854E-B290-45FE-89E6-E24E7140CE6D}" presName="composite" presStyleCnt="0"/>
      <dgm:spPr/>
    </dgm:pt>
    <dgm:pt modelId="{70DD2FA7-B538-4DC8-B7CE-17DA8DCADE1A}" type="pres">
      <dgm:prSet presAssocID="{9138854E-B290-45FE-89E6-E24E7140CE6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4D2B25-D0FB-4325-9D66-733D08EFA229}" type="pres">
      <dgm:prSet presAssocID="{9138854E-B290-45FE-89E6-E24E7140CE6D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12BDA097-0CCF-4399-8E0A-9C5FE8644151}" type="pres">
      <dgm:prSet presAssocID="{9138854E-B290-45FE-89E6-E24E7140CE6D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1C262E-9C0C-4E75-B80D-9587C252872A}" type="pres">
      <dgm:prSet presAssocID="{AC202E2C-5399-4780-9A2D-7D7F77137691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92E0C346-31E5-40E5-87F3-56EC17C70DDB}" type="pres">
      <dgm:prSet presAssocID="{AC202E2C-5399-4780-9A2D-7D7F77137691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F6E88A0B-29C6-494F-BFBF-0E10405083A5}" type="pres">
      <dgm:prSet presAssocID="{5ACC9912-935B-494B-B8C4-51A1C9625AE0}" presName="composite" presStyleCnt="0"/>
      <dgm:spPr/>
    </dgm:pt>
    <dgm:pt modelId="{E2C8FE8A-754F-456C-B9B8-090ACD761497}" type="pres">
      <dgm:prSet presAssocID="{5ACC9912-935B-494B-B8C4-51A1C9625AE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A926FF-D84C-41C8-B606-27C5A2B69C8D}" type="pres">
      <dgm:prSet presAssocID="{5ACC9912-935B-494B-B8C4-51A1C9625AE0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8827211B-7B18-473E-B273-E8A8AC12C8CA}" type="pres">
      <dgm:prSet presAssocID="{5ACC9912-935B-494B-B8C4-51A1C9625AE0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F0E0CA-B681-4215-8B63-8AF716FE5960}" type="pres">
      <dgm:prSet presAssocID="{452B5865-D5B4-465C-92BC-E301841978F2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E96BC5EB-550A-4E7C-BCB3-B3C889317CFE}" type="pres">
      <dgm:prSet presAssocID="{452B5865-D5B4-465C-92BC-E301841978F2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ED286324-E830-4199-9F74-45B029451E34}" type="pres">
      <dgm:prSet presAssocID="{AEA13903-524F-471A-B3EF-93DAB4D24C63}" presName="composite" presStyleCnt="0"/>
      <dgm:spPr/>
    </dgm:pt>
    <dgm:pt modelId="{2176230C-58C1-4B05-BE76-96526553D63D}" type="pres">
      <dgm:prSet presAssocID="{AEA13903-524F-471A-B3EF-93DAB4D24C6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B51E97-1E99-4CC2-8C90-66E281EC0D51}" type="pres">
      <dgm:prSet presAssocID="{AEA13903-524F-471A-B3EF-93DAB4D24C63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53AF2E47-C4D3-4F1E-B29A-B6C2EAB5CA9D}" type="pres">
      <dgm:prSet presAssocID="{AEA13903-524F-471A-B3EF-93DAB4D24C63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CB7D4A-254D-42F8-88CD-73F6870F71C0}" type="presOf" srcId="{5ACC9912-935B-494B-B8C4-51A1C9625AE0}" destId="{93A926FF-D84C-41C8-B606-27C5A2B69C8D}" srcOrd="1" destOrd="0" presId="urn:microsoft.com/office/officeart/2005/8/layout/process3"/>
    <dgm:cxn modelId="{0F22EB01-1A56-4CAC-AC5C-4F9D1A767D48}" srcId="{9138854E-B290-45FE-89E6-E24E7140CE6D}" destId="{527B4EC9-5E9C-4D16-AD61-7FA03767800C}" srcOrd="1" destOrd="0" parTransId="{8D0B8173-F234-4369-9CD8-426D8E1B35B9}" sibTransId="{053C6ADE-E9A3-426D-B2F2-2ACF7BF2F6C9}"/>
    <dgm:cxn modelId="{28C73305-09EB-4A0B-A78E-2A9F3E657EC9}" srcId="{AEA13903-524F-471A-B3EF-93DAB4D24C63}" destId="{5BA25239-13F1-4CE5-B7BB-7DACF14F344B}" srcOrd="0" destOrd="0" parTransId="{69AB8E97-63A8-4307-8656-7589C304A629}" sibTransId="{A5BECB63-C59A-4E88-9BDA-CF9FED79482F}"/>
    <dgm:cxn modelId="{5ECC9945-76E0-4902-9431-1C4314CEC195}" type="presOf" srcId="{527B4EC9-5E9C-4D16-AD61-7FA03767800C}" destId="{12BDA097-0CCF-4399-8E0A-9C5FE8644151}" srcOrd="0" destOrd="1" presId="urn:microsoft.com/office/officeart/2005/8/layout/process3"/>
    <dgm:cxn modelId="{D525D689-D55F-41E0-8D15-29F7D8AF3FE6}" type="presOf" srcId="{E44C72B7-C131-4307-8420-BB9E63044742}" destId="{53AF2E47-C4D3-4F1E-B29A-B6C2EAB5CA9D}" srcOrd="0" destOrd="2" presId="urn:microsoft.com/office/officeart/2005/8/layout/process3"/>
    <dgm:cxn modelId="{02D9AD6F-E0FB-452E-BE76-1B84007BDC56}" type="presOf" srcId="{AC202E2C-5399-4780-9A2D-7D7F77137691}" destId="{1B1C262E-9C0C-4E75-B80D-9587C252872A}" srcOrd="0" destOrd="0" presId="urn:microsoft.com/office/officeart/2005/8/layout/process3"/>
    <dgm:cxn modelId="{75CD3891-367A-480F-97DF-2C67969D745B}" type="presOf" srcId="{AEA13903-524F-471A-B3EF-93DAB4D24C63}" destId="{2176230C-58C1-4B05-BE76-96526553D63D}" srcOrd="0" destOrd="0" presId="urn:microsoft.com/office/officeart/2005/8/layout/process3"/>
    <dgm:cxn modelId="{66807E9A-3A2E-4DE6-9AA8-0E7181A62E2F}" srcId="{AEA13903-524F-471A-B3EF-93DAB4D24C63}" destId="{5FC14E29-F42D-4B36-88CC-60A2825DF96A}" srcOrd="1" destOrd="0" parTransId="{DC257FE8-92D8-4B51-A6DB-5EF46C2DA143}" sibTransId="{FE838E37-189D-4613-9D31-8CBAF05D3A73}"/>
    <dgm:cxn modelId="{80D962DE-8D2B-4938-8D0D-BF18B9759B0E}" type="presOf" srcId="{AEA13903-524F-471A-B3EF-93DAB4D24C63}" destId="{C6B51E97-1E99-4CC2-8C90-66E281EC0D51}" srcOrd="1" destOrd="0" presId="urn:microsoft.com/office/officeart/2005/8/layout/process3"/>
    <dgm:cxn modelId="{2FC103CA-909A-427A-9108-D33C97D51003}" type="presOf" srcId="{9138854E-B290-45FE-89E6-E24E7140CE6D}" destId="{D74D2B25-D0FB-4325-9D66-733D08EFA229}" srcOrd="1" destOrd="0" presId="urn:microsoft.com/office/officeart/2005/8/layout/process3"/>
    <dgm:cxn modelId="{64C19D17-2B83-47DA-A8F2-CCB0364F03EB}" type="presOf" srcId="{9138854E-B290-45FE-89E6-E24E7140CE6D}" destId="{70DD2FA7-B538-4DC8-B7CE-17DA8DCADE1A}" srcOrd="0" destOrd="0" presId="urn:microsoft.com/office/officeart/2005/8/layout/process3"/>
    <dgm:cxn modelId="{3E9F5A1B-EDE7-4A45-A091-0BBE07460853}" type="presOf" srcId="{5ACC9912-935B-494B-B8C4-51A1C9625AE0}" destId="{E2C8FE8A-754F-456C-B9B8-090ACD761497}" srcOrd="0" destOrd="0" presId="urn:microsoft.com/office/officeart/2005/8/layout/process3"/>
    <dgm:cxn modelId="{544136E5-E127-4C5D-8446-338CA99D7F3E}" srcId="{5ACC9912-935B-494B-B8C4-51A1C9625AE0}" destId="{58BB3FFF-FA3A-4D38-B9D3-6696BA26E39E}" srcOrd="0" destOrd="0" parTransId="{2CCE00D0-A7BA-4E45-9F7A-6DBCFB720E6E}" sibTransId="{49D079E4-19E6-4F35-8049-40D512F3F473}"/>
    <dgm:cxn modelId="{4A3BC476-E59E-4A89-8EB7-6CF5F22F13BA}" type="presOf" srcId="{66D5207E-24F4-4F54-8099-34BAAC1CDA8A}" destId="{2CE894D9-5C45-48CF-82AD-A3EB58FD2653}" srcOrd="0" destOrd="0" presId="urn:microsoft.com/office/officeart/2005/8/layout/process3"/>
    <dgm:cxn modelId="{C9B0D6DE-7704-4759-9C26-73E1B286D6CB}" type="presOf" srcId="{58BB3FFF-FA3A-4D38-B9D3-6696BA26E39E}" destId="{8827211B-7B18-473E-B273-E8A8AC12C8CA}" srcOrd="0" destOrd="0" presId="urn:microsoft.com/office/officeart/2005/8/layout/process3"/>
    <dgm:cxn modelId="{F79A6EFA-9E1B-4BA3-BDB3-C1775E8EB12D}" type="presOf" srcId="{5FC14E29-F42D-4B36-88CC-60A2825DF96A}" destId="{53AF2E47-C4D3-4F1E-B29A-B6C2EAB5CA9D}" srcOrd="0" destOrd="1" presId="urn:microsoft.com/office/officeart/2005/8/layout/process3"/>
    <dgm:cxn modelId="{0C54DFDA-DA45-41A7-866A-153C687B659C}" type="presOf" srcId="{452B5865-D5B4-465C-92BC-E301841978F2}" destId="{B3F0E0CA-B681-4215-8B63-8AF716FE5960}" srcOrd="0" destOrd="0" presId="urn:microsoft.com/office/officeart/2005/8/layout/process3"/>
    <dgm:cxn modelId="{4AC5739B-7A6A-4381-819D-F9C57019B983}" type="presOf" srcId="{CDB784D3-D3A8-4C93-BA83-A91813AA62DB}" destId="{12BDA097-0CCF-4399-8E0A-9C5FE8644151}" srcOrd="0" destOrd="0" presId="urn:microsoft.com/office/officeart/2005/8/layout/process3"/>
    <dgm:cxn modelId="{83C72771-2A18-4BCC-94EA-164270966A34}" srcId="{66D5207E-24F4-4F54-8099-34BAAC1CDA8A}" destId="{5ACC9912-935B-494B-B8C4-51A1C9625AE0}" srcOrd="1" destOrd="0" parTransId="{CC217472-0E3C-4E98-8184-3C2C1D2F60DE}" sibTransId="{452B5865-D5B4-465C-92BC-E301841978F2}"/>
    <dgm:cxn modelId="{74F26BCA-BE5E-4B0B-BECF-9319C6CC78BB}" srcId="{66D5207E-24F4-4F54-8099-34BAAC1CDA8A}" destId="{9138854E-B290-45FE-89E6-E24E7140CE6D}" srcOrd="0" destOrd="0" parTransId="{00ACD317-CB92-4FA6-9946-19BE33914B4A}" sibTransId="{AC202E2C-5399-4780-9A2D-7D7F77137691}"/>
    <dgm:cxn modelId="{29CBE093-D884-4738-9415-DF12845F0439}" type="presOf" srcId="{452B5865-D5B4-465C-92BC-E301841978F2}" destId="{E96BC5EB-550A-4E7C-BCB3-B3C889317CFE}" srcOrd="1" destOrd="0" presId="urn:microsoft.com/office/officeart/2005/8/layout/process3"/>
    <dgm:cxn modelId="{0DCA82D2-6A98-433C-B2F1-E92D36DFACFB}" type="presOf" srcId="{5BA25239-13F1-4CE5-B7BB-7DACF14F344B}" destId="{53AF2E47-C4D3-4F1E-B29A-B6C2EAB5CA9D}" srcOrd="0" destOrd="0" presId="urn:microsoft.com/office/officeart/2005/8/layout/process3"/>
    <dgm:cxn modelId="{AC10F0EB-B4C8-47DF-8DC2-98B6170416CA}" srcId="{AEA13903-524F-471A-B3EF-93DAB4D24C63}" destId="{E44C72B7-C131-4307-8420-BB9E63044742}" srcOrd="2" destOrd="0" parTransId="{A720E6F9-4FB0-4A14-9973-9D0F2199AFA5}" sibTransId="{42DB161A-C31A-4DC3-9B53-7244FBF39DA1}"/>
    <dgm:cxn modelId="{C38E68FE-5CD6-43E9-A502-C3A08FE18F93}" srcId="{66D5207E-24F4-4F54-8099-34BAAC1CDA8A}" destId="{AEA13903-524F-471A-B3EF-93DAB4D24C63}" srcOrd="2" destOrd="0" parTransId="{6B9683A2-6497-4891-AC81-068A89017CDC}" sibTransId="{32D4430D-BEF3-48C4-94E7-BC8453C2665D}"/>
    <dgm:cxn modelId="{CE0EA09A-620B-494A-8B03-37395B563A0D}" type="presOf" srcId="{AC202E2C-5399-4780-9A2D-7D7F77137691}" destId="{92E0C346-31E5-40E5-87F3-56EC17C70DDB}" srcOrd="1" destOrd="0" presId="urn:microsoft.com/office/officeart/2005/8/layout/process3"/>
    <dgm:cxn modelId="{01815A53-E3ED-4D1A-BB56-47369E362E83}" srcId="{9138854E-B290-45FE-89E6-E24E7140CE6D}" destId="{CDB784D3-D3A8-4C93-BA83-A91813AA62DB}" srcOrd="0" destOrd="0" parTransId="{C95C0848-810D-4815-AEE7-FD068BA3C919}" sibTransId="{381ABC64-A248-4D1E-98E3-C281279FF38B}"/>
    <dgm:cxn modelId="{187CD03E-9FB5-4BCD-BDEB-1FB40C2A46C8}" type="presParOf" srcId="{2CE894D9-5C45-48CF-82AD-A3EB58FD2653}" destId="{180F8E86-9504-40EE-92EF-53EB9F03EDE4}" srcOrd="0" destOrd="0" presId="urn:microsoft.com/office/officeart/2005/8/layout/process3"/>
    <dgm:cxn modelId="{60D18594-A629-4ADF-B51E-DFCE0B25CE87}" type="presParOf" srcId="{180F8E86-9504-40EE-92EF-53EB9F03EDE4}" destId="{70DD2FA7-B538-4DC8-B7CE-17DA8DCADE1A}" srcOrd="0" destOrd="0" presId="urn:microsoft.com/office/officeart/2005/8/layout/process3"/>
    <dgm:cxn modelId="{44317599-4934-4781-BDDB-0F7CBDA26504}" type="presParOf" srcId="{180F8E86-9504-40EE-92EF-53EB9F03EDE4}" destId="{D74D2B25-D0FB-4325-9D66-733D08EFA229}" srcOrd="1" destOrd="0" presId="urn:microsoft.com/office/officeart/2005/8/layout/process3"/>
    <dgm:cxn modelId="{8BC0FB70-17CA-495E-BAF9-2476ED957AD3}" type="presParOf" srcId="{180F8E86-9504-40EE-92EF-53EB9F03EDE4}" destId="{12BDA097-0CCF-4399-8E0A-9C5FE8644151}" srcOrd="2" destOrd="0" presId="urn:microsoft.com/office/officeart/2005/8/layout/process3"/>
    <dgm:cxn modelId="{A9500FF7-0729-4411-9A7E-250B49C75C0E}" type="presParOf" srcId="{2CE894D9-5C45-48CF-82AD-A3EB58FD2653}" destId="{1B1C262E-9C0C-4E75-B80D-9587C252872A}" srcOrd="1" destOrd="0" presId="urn:microsoft.com/office/officeart/2005/8/layout/process3"/>
    <dgm:cxn modelId="{ADF45F8C-1AC8-46B4-BEB2-32E50DA2AE7A}" type="presParOf" srcId="{1B1C262E-9C0C-4E75-B80D-9587C252872A}" destId="{92E0C346-31E5-40E5-87F3-56EC17C70DDB}" srcOrd="0" destOrd="0" presId="urn:microsoft.com/office/officeart/2005/8/layout/process3"/>
    <dgm:cxn modelId="{EE1ED7E4-FEFE-4FE8-A506-F7D6F7B3C30B}" type="presParOf" srcId="{2CE894D9-5C45-48CF-82AD-A3EB58FD2653}" destId="{F6E88A0B-29C6-494F-BFBF-0E10405083A5}" srcOrd="2" destOrd="0" presId="urn:microsoft.com/office/officeart/2005/8/layout/process3"/>
    <dgm:cxn modelId="{1CFAE700-2037-49C9-9B9D-3591CABC10E9}" type="presParOf" srcId="{F6E88A0B-29C6-494F-BFBF-0E10405083A5}" destId="{E2C8FE8A-754F-456C-B9B8-090ACD761497}" srcOrd="0" destOrd="0" presId="urn:microsoft.com/office/officeart/2005/8/layout/process3"/>
    <dgm:cxn modelId="{A1061814-1D42-4E17-B37A-CBA0D3DB123E}" type="presParOf" srcId="{F6E88A0B-29C6-494F-BFBF-0E10405083A5}" destId="{93A926FF-D84C-41C8-B606-27C5A2B69C8D}" srcOrd="1" destOrd="0" presId="urn:microsoft.com/office/officeart/2005/8/layout/process3"/>
    <dgm:cxn modelId="{DDCFD922-0069-4196-A7D9-26AAC4782B82}" type="presParOf" srcId="{F6E88A0B-29C6-494F-BFBF-0E10405083A5}" destId="{8827211B-7B18-473E-B273-E8A8AC12C8CA}" srcOrd="2" destOrd="0" presId="urn:microsoft.com/office/officeart/2005/8/layout/process3"/>
    <dgm:cxn modelId="{6DD48F83-7D91-43B9-BA81-41A0C3D0D664}" type="presParOf" srcId="{2CE894D9-5C45-48CF-82AD-A3EB58FD2653}" destId="{B3F0E0CA-B681-4215-8B63-8AF716FE5960}" srcOrd="3" destOrd="0" presId="urn:microsoft.com/office/officeart/2005/8/layout/process3"/>
    <dgm:cxn modelId="{88E67ED2-8DA9-4328-821C-C0A121179917}" type="presParOf" srcId="{B3F0E0CA-B681-4215-8B63-8AF716FE5960}" destId="{E96BC5EB-550A-4E7C-BCB3-B3C889317CFE}" srcOrd="0" destOrd="0" presId="urn:microsoft.com/office/officeart/2005/8/layout/process3"/>
    <dgm:cxn modelId="{048BDCA1-0703-4E14-922A-18D9293A2C40}" type="presParOf" srcId="{2CE894D9-5C45-48CF-82AD-A3EB58FD2653}" destId="{ED286324-E830-4199-9F74-45B029451E34}" srcOrd="4" destOrd="0" presId="urn:microsoft.com/office/officeart/2005/8/layout/process3"/>
    <dgm:cxn modelId="{2FE9EDCE-4EB1-4862-93ED-8CAD87E4B648}" type="presParOf" srcId="{ED286324-E830-4199-9F74-45B029451E34}" destId="{2176230C-58C1-4B05-BE76-96526553D63D}" srcOrd="0" destOrd="0" presId="urn:microsoft.com/office/officeart/2005/8/layout/process3"/>
    <dgm:cxn modelId="{A8A8EA54-AB56-40FF-88E2-46ABB240C93D}" type="presParOf" srcId="{ED286324-E830-4199-9F74-45B029451E34}" destId="{C6B51E97-1E99-4CC2-8C90-66E281EC0D51}" srcOrd="1" destOrd="0" presId="urn:microsoft.com/office/officeart/2005/8/layout/process3"/>
    <dgm:cxn modelId="{F2746231-1F76-457B-83C8-B84B5CCD1B6C}" type="presParOf" srcId="{ED286324-E830-4199-9F74-45B029451E34}" destId="{53AF2E47-C4D3-4F1E-B29A-B6C2EAB5CA9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D5207E-24F4-4F54-8099-34BAAC1CDA8A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zh-CN" altLang="en-US"/>
        </a:p>
      </dgm:t>
    </dgm:pt>
    <dgm:pt modelId="{9138854E-B290-45FE-89E6-E24E7140CE6D}">
      <dgm:prSet phldrT="[文本]" custT="1"/>
      <dgm:spPr/>
      <dgm:t>
        <a:bodyPr/>
        <a:lstStyle/>
        <a:p>
          <a:r>
            <a:rPr lang="zh-CN" altLang="en-US" sz="1100" b="1" dirty="0" smtClean="0">
              <a:latin typeface="微软雅黑" pitchFamily="34" charset="-122"/>
              <a:ea typeface="微软雅黑" pitchFamily="34" charset="-122"/>
            </a:rPr>
            <a:t>冒烟测试</a:t>
          </a:r>
          <a:endParaRPr lang="zh-CN" altLang="en-US" sz="1100" b="1" dirty="0">
            <a:latin typeface="微软雅黑" pitchFamily="34" charset="-122"/>
            <a:ea typeface="微软雅黑" pitchFamily="34" charset="-122"/>
          </a:endParaRPr>
        </a:p>
      </dgm:t>
    </dgm:pt>
    <dgm:pt modelId="{00ACD317-CB92-4FA6-9946-19BE33914B4A}" type="parTrans" cxnId="{74F26BCA-BE5E-4B0B-BECF-9319C6CC78B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C202E2C-5399-4780-9A2D-7D7F77137691}" type="sibTrans" cxnId="{74F26BCA-BE5E-4B0B-BECF-9319C6CC78B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DB784D3-D3A8-4C93-BA83-A91813AA62DB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每一轮冒烟测试完成之后，在注释视图里添加冒烟测试结论。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C95C0848-810D-4815-AEE7-FD068BA3C919}" type="parTrans" cxnId="{01815A53-E3ED-4D1A-BB56-47369E362E8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81ABC64-A248-4D1E-98E3-C281279FF38B}" type="sibTrans" cxnId="{01815A53-E3ED-4D1A-BB56-47369E362E8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ACC9912-935B-494B-B8C4-51A1C9625AE0}">
      <dgm:prSet phldrT="[文本]" custT="1"/>
      <dgm:spPr/>
      <dgm:t>
        <a:bodyPr/>
        <a:lstStyle/>
        <a:p>
          <a:r>
            <a:rPr lang="zh-CN" altLang="en-US" sz="1100" b="1" dirty="0" smtClean="0">
              <a:latin typeface="微软雅黑" pitchFamily="34" charset="-122"/>
              <a:ea typeface="微软雅黑" pitchFamily="34" charset="-122"/>
            </a:rPr>
            <a:t>测试版本组件或软件测试</a:t>
          </a:r>
          <a:endParaRPr lang="zh-CN" altLang="en-US" sz="1100" b="1" dirty="0">
            <a:latin typeface="微软雅黑" pitchFamily="34" charset="-122"/>
            <a:ea typeface="微软雅黑" pitchFamily="34" charset="-122"/>
          </a:endParaRPr>
        </a:p>
      </dgm:t>
    </dgm:pt>
    <dgm:pt modelId="{CC217472-0E3C-4E98-8184-3C2C1D2F60DE}" type="parTrans" cxnId="{83C72771-2A18-4BCC-94EA-164270966A3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52B5865-D5B4-465C-92BC-E301841978F2}" type="sibTrans" cxnId="{83C72771-2A18-4BCC-94EA-164270966A3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8BB3FFF-FA3A-4D38-B9D3-6696BA26E39E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每一轮测试完成之后，在注释视图里添加测试结论。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2CCE00D0-A7BA-4E45-9F7A-6DBCFB720E6E}" type="parTrans" cxnId="{544136E5-E127-4C5D-8446-338CA99D7F3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9D079E4-19E6-4F35-8049-40D512F3F473}" type="sibTrans" cxnId="{544136E5-E127-4C5D-8446-338CA99D7F3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EA13903-524F-471A-B3EF-93DAB4D24C63}">
      <dgm:prSet phldrT="[文本]" custT="1"/>
      <dgm:spPr/>
      <dgm:t>
        <a:bodyPr/>
        <a:lstStyle/>
        <a:p>
          <a:r>
            <a:rPr lang="zh-CN" altLang="en-US" sz="1100" b="1" dirty="0" smtClean="0">
              <a:latin typeface="微软雅黑" pitchFamily="34" charset="-122"/>
              <a:ea typeface="微软雅黑" pitchFamily="34" charset="-122"/>
            </a:rPr>
            <a:t>发布版本组件或软件测试</a:t>
          </a:r>
          <a:endParaRPr lang="zh-CN" altLang="en-US" sz="1100" b="1" dirty="0">
            <a:latin typeface="微软雅黑" pitchFamily="34" charset="-122"/>
            <a:ea typeface="微软雅黑" pitchFamily="34" charset="-122"/>
          </a:endParaRPr>
        </a:p>
      </dgm:t>
    </dgm:pt>
    <dgm:pt modelId="{6B9683A2-6497-4891-AC81-068A89017CDC}" type="parTrans" cxnId="{C38E68FE-5CD6-43E9-A502-C3A08FE18F9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2D4430D-BEF3-48C4-94E7-BC8453C2665D}" type="sibTrans" cxnId="{C38E68FE-5CD6-43E9-A502-C3A08FE18F9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BA25239-13F1-4CE5-B7BB-7DACF14F344B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测试结束之后，在注释栏里添加发布版组件或软件测试结论。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69AB8E97-63A8-4307-8656-7589C304A629}" type="parTrans" cxnId="{28C73305-09EB-4A0B-A78E-2A9F3E657EC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5BECB63-C59A-4E88-9BDA-CF9FED79482F}" type="sibTrans" cxnId="{28C73305-09EB-4A0B-A78E-2A9F3E657EC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BB141B4-8481-4621-B664-059F2FE59822}">
      <dgm:prSet phldrT="[文本]" custT="1"/>
      <dgm:spPr/>
      <dgm:t>
        <a:bodyPr/>
        <a:lstStyle/>
        <a:p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65F2E5D1-583B-4E04-A61C-D5A7F9C60587}" type="parTrans" cxnId="{779001BB-951E-4CFC-8825-AEDC9A50CA47}">
      <dgm:prSet/>
      <dgm:spPr/>
      <dgm:t>
        <a:bodyPr/>
        <a:lstStyle/>
        <a:p>
          <a:endParaRPr lang="zh-CN" altLang="en-US"/>
        </a:p>
      </dgm:t>
    </dgm:pt>
    <dgm:pt modelId="{2F4AF6F3-6901-40F3-973B-BE4EEBD0D4D4}" type="sibTrans" cxnId="{779001BB-951E-4CFC-8825-AEDC9A50CA47}">
      <dgm:prSet/>
      <dgm:spPr/>
      <dgm:t>
        <a:bodyPr/>
        <a:lstStyle/>
        <a:p>
          <a:endParaRPr lang="zh-CN" altLang="en-US"/>
        </a:p>
      </dgm:t>
    </dgm:pt>
    <dgm:pt modelId="{78C71D9C-5887-4A37-B741-180F32EF8F62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测试结束之后在附件视图里，附上测试报告。若有测试记录，可把测试记录也附上。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D3E0B627-1FE6-477E-AD9D-28EE1D18ABFD}" type="parTrans" cxnId="{43D7F3A5-F082-4D4B-AFEC-998EE03DE572}">
      <dgm:prSet/>
      <dgm:spPr/>
      <dgm:t>
        <a:bodyPr/>
        <a:lstStyle/>
        <a:p>
          <a:endParaRPr lang="zh-CN" altLang="en-US"/>
        </a:p>
      </dgm:t>
    </dgm:pt>
    <dgm:pt modelId="{B0A6B464-5B5B-4E27-80DE-91B0F6659C11}" type="sibTrans" cxnId="{43D7F3A5-F082-4D4B-AFEC-998EE03DE572}">
      <dgm:prSet/>
      <dgm:spPr/>
      <dgm:t>
        <a:bodyPr/>
        <a:lstStyle/>
        <a:p>
          <a:endParaRPr lang="zh-CN" altLang="en-US"/>
        </a:p>
      </dgm:t>
    </dgm:pt>
    <dgm:pt modelId="{DB4DA13B-B3DC-4710-AB17-AFB4AFC52DEF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若冒烟测试不通过，测试投入（</a:t>
          </a:r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TESTINPUT</a:t>
          </a:r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）视图里的测试回归次数（</a:t>
          </a:r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Regression Times</a:t>
          </a:r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）加 </a:t>
          </a:r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；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2803D086-C5A6-48C2-AB97-8E536E246062}" type="parTrans" cxnId="{C321A688-F8F1-420F-AA1A-E548E08E0C4F}">
      <dgm:prSet/>
      <dgm:spPr/>
      <dgm:t>
        <a:bodyPr/>
        <a:lstStyle/>
        <a:p>
          <a:endParaRPr lang="zh-CN" altLang="en-US"/>
        </a:p>
      </dgm:t>
    </dgm:pt>
    <dgm:pt modelId="{17647042-097F-4479-B1AF-6457C43896A2}" type="sibTrans" cxnId="{C321A688-F8F1-420F-AA1A-E548E08E0C4F}">
      <dgm:prSet/>
      <dgm:spPr/>
      <dgm:t>
        <a:bodyPr/>
        <a:lstStyle/>
        <a:p>
          <a:endParaRPr lang="zh-CN" altLang="en-US"/>
        </a:p>
      </dgm:t>
    </dgm:pt>
    <dgm:pt modelId="{179509D8-77B5-4998-8741-636A77137318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当每一轮测试完成，开发重新提测之后，测试投入（</a:t>
          </a:r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TESTINPUT</a:t>
          </a:r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）视图里的测试回归次数（</a:t>
          </a:r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Regression Times</a:t>
          </a:r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）加 </a:t>
          </a:r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；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5CB3912F-BA29-42FF-BD90-D91709B0B9B6}" type="parTrans" cxnId="{18C6E9E3-A374-4596-8DAB-345C12074A2A}">
      <dgm:prSet/>
      <dgm:spPr/>
      <dgm:t>
        <a:bodyPr/>
        <a:lstStyle/>
        <a:p>
          <a:endParaRPr lang="zh-CN" altLang="en-US"/>
        </a:p>
      </dgm:t>
    </dgm:pt>
    <dgm:pt modelId="{1595507A-1794-4D27-8CC8-24C2E21956EA}" type="sibTrans" cxnId="{18C6E9E3-A374-4596-8DAB-345C12074A2A}">
      <dgm:prSet/>
      <dgm:spPr/>
      <dgm:t>
        <a:bodyPr/>
        <a:lstStyle/>
        <a:p>
          <a:endParaRPr lang="zh-CN" altLang="en-US"/>
        </a:p>
      </dgm:t>
    </dgm:pt>
    <dgm:pt modelId="{B7959F6C-FFC1-4497-A04F-A075E5DD0C8F}">
      <dgm:prSet phldrT="[文本]" custT="1"/>
      <dgm:spPr/>
      <dgm:t>
        <a:bodyPr/>
        <a:lstStyle/>
        <a:p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7C1BE408-6E3F-47A9-B138-3C2FAF8CA3AD}" type="parTrans" cxnId="{D90FFAAC-2A15-4BB3-983D-347ADFEAEC87}">
      <dgm:prSet/>
      <dgm:spPr/>
      <dgm:t>
        <a:bodyPr/>
        <a:lstStyle/>
        <a:p>
          <a:endParaRPr lang="zh-CN" altLang="en-US"/>
        </a:p>
      </dgm:t>
    </dgm:pt>
    <dgm:pt modelId="{038531EE-2C4D-471E-A4E7-A4C9B61FB815}" type="sibTrans" cxnId="{D90FFAAC-2A15-4BB3-983D-347ADFEAEC87}">
      <dgm:prSet/>
      <dgm:spPr/>
      <dgm:t>
        <a:bodyPr/>
        <a:lstStyle/>
        <a:p>
          <a:endParaRPr lang="zh-CN" altLang="en-US"/>
        </a:p>
      </dgm:t>
    </dgm:pt>
    <dgm:pt modelId="{2F0B46C9-3E9B-4DB3-98A2-B54CF213D510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活动变更为：等待验收。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19EC7B5A-D907-48B9-81A1-8C15EB9B9536}" type="parTrans" cxnId="{80EF75E1-3C7A-4F03-98BD-30A9293ECF62}">
      <dgm:prSet/>
      <dgm:spPr/>
      <dgm:t>
        <a:bodyPr/>
        <a:lstStyle/>
        <a:p>
          <a:endParaRPr lang="zh-CN" altLang="en-US"/>
        </a:p>
      </dgm:t>
    </dgm:pt>
    <dgm:pt modelId="{E120235D-34A4-4F83-8162-9AEC49293FE2}" type="sibTrans" cxnId="{80EF75E1-3C7A-4F03-98BD-30A9293ECF62}">
      <dgm:prSet/>
      <dgm:spPr/>
      <dgm:t>
        <a:bodyPr/>
        <a:lstStyle/>
        <a:p>
          <a:endParaRPr lang="zh-CN" altLang="en-US"/>
        </a:p>
      </dgm:t>
    </dgm:pt>
    <dgm:pt modelId="{7648E433-DD29-424D-9728-DFEAEC9ACF8F}" type="pres">
      <dgm:prSet presAssocID="{66D5207E-24F4-4F54-8099-34BAAC1CDA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45C9C1-BF14-4071-8E4A-810F40BB1D15}" type="pres">
      <dgm:prSet presAssocID="{9138854E-B290-45FE-89E6-E24E7140CE6D}" presName="composite" presStyleCnt="0"/>
      <dgm:spPr/>
      <dgm:t>
        <a:bodyPr/>
        <a:lstStyle/>
        <a:p>
          <a:endParaRPr lang="zh-CN" altLang="en-US"/>
        </a:p>
      </dgm:t>
    </dgm:pt>
    <dgm:pt modelId="{02FCA7EF-109C-48D6-BE1B-5A8E9B96B756}" type="pres">
      <dgm:prSet presAssocID="{9138854E-B290-45FE-89E6-E24E7140CE6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D9675B-F4BF-4839-B112-1FF5DC14CA4B}" type="pres">
      <dgm:prSet presAssocID="{9138854E-B290-45FE-89E6-E24E7140CE6D}" presName="desTx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DA80A9-448C-4C07-9277-7C90AA3D45D4}" type="pres">
      <dgm:prSet presAssocID="{AC202E2C-5399-4780-9A2D-7D7F77137691}" presName="space" presStyleCnt="0"/>
      <dgm:spPr/>
      <dgm:t>
        <a:bodyPr/>
        <a:lstStyle/>
        <a:p>
          <a:endParaRPr lang="zh-CN" altLang="en-US"/>
        </a:p>
      </dgm:t>
    </dgm:pt>
    <dgm:pt modelId="{BF0F6603-DAB5-41E5-BAB2-24988F2F44CB}" type="pres">
      <dgm:prSet presAssocID="{5ACC9912-935B-494B-B8C4-51A1C9625AE0}" presName="composite" presStyleCnt="0"/>
      <dgm:spPr/>
      <dgm:t>
        <a:bodyPr/>
        <a:lstStyle/>
        <a:p>
          <a:endParaRPr lang="zh-CN" altLang="en-US"/>
        </a:p>
      </dgm:t>
    </dgm:pt>
    <dgm:pt modelId="{2CF65E3E-DCB4-4190-BCE6-23A88A0CF43E}" type="pres">
      <dgm:prSet presAssocID="{5ACC9912-935B-494B-B8C4-51A1C9625AE0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1CF577-9FAB-4200-A4CE-CE73FEB07247}" type="pres">
      <dgm:prSet presAssocID="{5ACC9912-935B-494B-B8C4-51A1C9625AE0}" presName="desTx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EA509C-3C16-43A0-8BF2-A2CD8FF61334}" type="pres">
      <dgm:prSet presAssocID="{452B5865-D5B4-465C-92BC-E301841978F2}" presName="space" presStyleCnt="0"/>
      <dgm:spPr/>
      <dgm:t>
        <a:bodyPr/>
        <a:lstStyle/>
        <a:p>
          <a:endParaRPr lang="zh-CN" altLang="en-US"/>
        </a:p>
      </dgm:t>
    </dgm:pt>
    <dgm:pt modelId="{2DC94F48-875F-4E92-9B1B-385B605F1C02}" type="pres">
      <dgm:prSet presAssocID="{AEA13903-524F-471A-B3EF-93DAB4D24C63}" presName="composite" presStyleCnt="0"/>
      <dgm:spPr/>
      <dgm:t>
        <a:bodyPr/>
        <a:lstStyle/>
        <a:p>
          <a:endParaRPr lang="zh-CN" altLang="en-US"/>
        </a:p>
      </dgm:t>
    </dgm:pt>
    <dgm:pt modelId="{A499AC18-1F52-4533-B1A2-79326DEE4EFE}" type="pres">
      <dgm:prSet presAssocID="{AEA13903-524F-471A-B3EF-93DAB4D24C63}" presName="par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0BF1A9-7730-4C64-AE54-37AFEC3CAEA8}" type="pres">
      <dgm:prSet presAssocID="{AEA13903-524F-471A-B3EF-93DAB4D24C63}" presName="desTx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38E68FE-5CD6-43E9-A502-C3A08FE18F93}" srcId="{66D5207E-24F4-4F54-8099-34BAAC1CDA8A}" destId="{AEA13903-524F-471A-B3EF-93DAB4D24C63}" srcOrd="2" destOrd="0" parTransId="{6B9683A2-6497-4891-AC81-068A89017CDC}" sibTransId="{32D4430D-BEF3-48C4-94E7-BC8453C2665D}"/>
    <dgm:cxn modelId="{43D7F3A5-F082-4D4B-AFEC-998EE03DE572}" srcId="{5ACC9912-935B-494B-B8C4-51A1C9625AE0}" destId="{78C71D9C-5887-4A37-B741-180F32EF8F62}" srcOrd="2" destOrd="0" parTransId="{D3E0B627-1FE6-477E-AD9D-28EE1D18ABFD}" sibTransId="{B0A6B464-5B5B-4E27-80DE-91B0F6659C11}"/>
    <dgm:cxn modelId="{2989A3F4-0AC1-4BD4-BBDB-733BE1BE6352}" type="presOf" srcId="{ABB141B4-8481-4621-B664-059F2FE59822}" destId="{AD0BF1A9-7730-4C64-AE54-37AFEC3CAEA8}" srcOrd="0" destOrd="3" presId="urn:microsoft.com/office/officeart/2005/8/layout/chevron1"/>
    <dgm:cxn modelId="{80EF75E1-3C7A-4F03-98BD-30A9293ECF62}" srcId="{AEA13903-524F-471A-B3EF-93DAB4D24C63}" destId="{2F0B46C9-3E9B-4DB3-98A2-B54CF213D510}" srcOrd="1" destOrd="0" parTransId="{19EC7B5A-D907-48B9-81A1-8C15EB9B9536}" sibTransId="{E120235D-34A4-4F83-8162-9AEC49293FE2}"/>
    <dgm:cxn modelId="{C321A688-F8F1-420F-AA1A-E548E08E0C4F}" srcId="{9138854E-B290-45FE-89E6-E24E7140CE6D}" destId="{DB4DA13B-B3DC-4710-AB17-AFB4AFC52DEF}" srcOrd="1" destOrd="0" parTransId="{2803D086-C5A6-48C2-AB97-8E536E246062}" sibTransId="{17647042-097F-4479-B1AF-6457C43896A2}"/>
    <dgm:cxn modelId="{544136E5-E127-4C5D-8446-338CA99D7F3E}" srcId="{5ACC9912-935B-494B-B8C4-51A1C9625AE0}" destId="{58BB3FFF-FA3A-4D38-B9D3-6696BA26E39E}" srcOrd="1" destOrd="0" parTransId="{2CCE00D0-A7BA-4E45-9F7A-6DBCFB720E6E}" sibTransId="{49D079E4-19E6-4F35-8049-40D512F3F473}"/>
    <dgm:cxn modelId="{232969FD-B315-42EA-B25A-7EA3A7EFC00E}" type="presOf" srcId="{179509D8-77B5-4998-8741-636A77137318}" destId="{CE1CF577-9FAB-4200-A4CE-CE73FEB07247}" srcOrd="0" destOrd="0" presId="urn:microsoft.com/office/officeart/2005/8/layout/chevron1"/>
    <dgm:cxn modelId="{AC8D6B07-866A-48FA-9164-6942B1F8F3F7}" type="presOf" srcId="{CDB784D3-D3A8-4C93-BA83-A91813AA62DB}" destId="{6FD9675B-F4BF-4839-B112-1FF5DC14CA4B}" srcOrd="0" destOrd="0" presId="urn:microsoft.com/office/officeart/2005/8/layout/chevron1"/>
    <dgm:cxn modelId="{C1AF7338-1458-4425-A9A9-F1A700B27C4D}" type="presOf" srcId="{9138854E-B290-45FE-89E6-E24E7140CE6D}" destId="{02FCA7EF-109C-48D6-BE1B-5A8E9B96B756}" srcOrd="0" destOrd="0" presId="urn:microsoft.com/office/officeart/2005/8/layout/chevron1"/>
    <dgm:cxn modelId="{D90FFAAC-2A15-4BB3-983D-347ADFEAEC87}" srcId="{AEA13903-524F-471A-B3EF-93DAB4D24C63}" destId="{B7959F6C-FFC1-4497-A04F-A075E5DD0C8F}" srcOrd="2" destOrd="0" parTransId="{7C1BE408-6E3F-47A9-B138-3C2FAF8CA3AD}" sibTransId="{038531EE-2C4D-471E-A4E7-A4C9B61FB815}"/>
    <dgm:cxn modelId="{18C6E9E3-A374-4596-8DAB-345C12074A2A}" srcId="{5ACC9912-935B-494B-B8C4-51A1C9625AE0}" destId="{179509D8-77B5-4998-8741-636A77137318}" srcOrd="0" destOrd="0" parTransId="{5CB3912F-BA29-42FF-BD90-D91709B0B9B6}" sibTransId="{1595507A-1794-4D27-8CC8-24C2E21956EA}"/>
    <dgm:cxn modelId="{75EF3339-DE0F-4541-A9E7-D56963E2D255}" type="presOf" srcId="{58BB3FFF-FA3A-4D38-B9D3-6696BA26E39E}" destId="{CE1CF577-9FAB-4200-A4CE-CE73FEB07247}" srcOrd="0" destOrd="1" presId="urn:microsoft.com/office/officeart/2005/8/layout/chevron1"/>
    <dgm:cxn modelId="{3AD80715-0DAA-430E-AB9C-80B221A47F25}" type="presOf" srcId="{DB4DA13B-B3DC-4710-AB17-AFB4AFC52DEF}" destId="{6FD9675B-F4BF-4839-B112-1FF5DC14CA4B}" srcOrd="0" destOrd="1" presId="urn:microsoft.com/office/officeart/2005/8/layout/chevron1"/>
    <dgm:cxn modelId="{9C997577-4EAA-4896-B894-CB4E71F39EE2}" type="presOf" srcId="{5BA25239-13F1-4CE5-B7BB-7DACF14F344B}" destId="{AD0BF1A9-7730-4C64-AE54-37AFEC3CAEA8}" srcOrd="0" destOrd="0" presId="urn:microsoft.com/office/officeart/2005/8/layout/chevron1"/>
    <dgm:cxn modelId="{779001BB-951E-4CFC-8825-AEDC9A50CA47}" srcId="{AEA13903-524F-471A-B3EF-93DAB4D24C63}" destId="{ABB141B4-8481-4621-B664-059F2FE59822}" srcOrd="3" destOrd="0" parTransId="{65F2E5D1-583B-4E04-A61C-D5A7F9C60587}" sibTransId="{2F4AF6F3-6901-40F3-973B-BE4EEBD0D4D4}"/>
    <dgm:cxn modelId="{01815A53-E3ED-4D1A-BB56-47369E362E83}" srcId="{9138854E-B290-45FE-89E6-E24E7140CE6D}" destId="{CDB784D3-D3A8-4C93-BA83-A91813AA62DB}" srcOrd="0" destOrd="0" parTransId="{C95C0848-810D-4815-AEE7-FD068BA3C919}" sibTransId="{381ABC64-A248-4D1E-98E3-C281279FF38B}"/>
    <dgm:cxn modelId="{B91234CB-F88A-4B5C-BD75-66BDA8D705B9}" type="presOf" srcId="{B7959F6C-FFC1-4497-A04F-A075E5DD0C8F}" destId="{AD0BF1A9-7730-4C64-AE54-37AFEC3CAEA8}" srcOrd="0" destOrd="2" presId="urn:microsoft.com/office/officeart/2005/8/layout/chevron1"/>
    <dgm:cxn modelId="{74F26BCA-BE5E-4B0B-BECF-9319C6CC78BB}" srcId="{66D5207E-24F4-4F54-8099-34BAAC1CDA8A}" destId="{9138854E-B290-45FE-89E6-E24E7140CE6D}" srcOrd="0" destOrd="0" parTransId="{00ACD317-CB92-4FA6-9946-19BE33914B4A}" sibTransId="{AC202E2C-5399-4780-9A2D-7D7F77137691}"/>
    <dgm:cxn modelId="{033DA0AD-7598-4818-AC59-38328541F407}" type="presOf" srcId="{66D5207E-24F4-4F54-8099-34BAAC1CDA8A}" destId="{7648E433-DD29-424D-9728-DFEAEC9ACF8F}" srcOrd="0" destOrd="0" presId="urn:microsoft.com/office/officeart/2005/8/layout/chevron1"/>
    <dgm:cxn modelId="{A9C79112-9B28-498A-AF8E-4325B019C73D}" type="presOf" srcId="{78C71D9C-5887-4A37-B741-180F32EF8F62}" destId="{CE1CF577-9FAB-4200-A4CE-CE73FEB07247}" srcOrd="0" destOrd="2" presId="urn:microsoft.com/office/officeart/2005/8/layout/chevron1"/>
    <dgm:cxn modelId="{BA1BA0E4-4EFD-440E-84A2-0E3B9EC5420E}" type="presOf" srcId="{5ACC9912-935B-494B-B8C4-51A1C9625AE0}" destId="{2CF65E3E-DCB4-4190-BCE6-23A88A0CF43E}" srcOrd="0" destOrd="0" presId="urn:microsoft.com/office/officeart/2005/8/layout/chevron1"/>
    <dgm:cxn modelId="{3ABD5351-08E8-4CAE-9D6A-5F172C10A043}" type="presOf" srcId="{2F0B46C9-3E9B-4DB3-98A2-B54CF213D510}" destId="{AD0BF1A9-7730-4C64-AE54-37AFEC3CAEA8}" srcOrd="0" destOrd="1" presId="urn:microsoft.com/office/officeart/2005/8/layout/chevron1"/>
    <dgm:cxn modelId="{28C73305-09EB-4A0B-A78E-2A9F3E657EC9}" srcId="{AEA13903-524F-471A-B3EF-93DAB4D24C63}" destId="{5BA25239-13F1-4CE5-B7BB-7DACF14F344B}" srcOrd="0" destOrd="0" parTransId="{69AB8E97-63A8-4307-8656-7589C304A629}" sibTransId="{A5BECB63-C59A-4E88-9BDA-CF9FED79482F}"/>
    <dgm:cxn modelId="{33551DD0-C482-4688-A083-CA1413C90675}" type="presOf" srcId="{AEA13903-524F-471A-B3EF-93DAB4D24C63}" destId="{A499AC18-1F52-4533-B1A2-79326DEE4EFE}" srcOrd="0" destOrd="0" presId="urn:microsoft.com/office/officeart/2005/8/layout/chevron1"/>
    <dgm:cxn modelId="{83C72771-2A18-4BCC-94EA-164270966A34}" srcId="{66D5207E-24F4-4F54-8099-34BAAC1CDA8A}" destId="{5ACC9912-935B-494B-B8C4-51A1C9625AE0}" srcOrd="1" destOrd="0" parTransId="{CC217472-0E3C-4E98-8184-3C2C1D2F60DE}" sibTransId="{452B5865-D5B4-465C-92BC-E301841978F2}"/>
    <dgm:cxn modelId="{3CD99FA4-EA45-4321-AFB5-9ED1381BF638}" type="presParOf" srcId="{7648E433-DD29-424D-9728-DFEAEC9ACF8F}" destId="{EE45C9C1-BF14-4071-8E4A-810F40BB1D15}" srcOrd="0" destOrd="0" presId="urn:microsoft.com/office/officeart/2005/8/layout/chevron1"/>
    <dgm:cxn modelId="{B5368105-785B-455A-93D0-D0B37A644967}" type="presParOf" srcId="{EE45C9C1-BF14-4071-8E4A-810F40BB1D15}" destId="{02FCA7EF-109C-48D6-BE1B-5A8E9B96B756}" srcOrd="0" destOrd="0" presId="urn:microsoft.com/office/officeart/2005/8/layout/chevron1"/>
    <dgm:cxn modelId="{B1703D8A-BAEA-4B31-80A0-253EA4EAC94E}" type="presParOf" srcId="{EE45C9C1-BF14-4071-8E4A-810F40BB1D15}" destId="{6FD9675B-F4BF-4839-B112-1FF5DC14CA4B}" srcOrd="1" destOrd="0" presId="urn:microsoft.com/office/officeart/2005/8/layout/chevron1"/>
    <dgm:cxn modelId="{FB674F2D-D008-48F6-BC66-4FA6E9CEC71D}" type="presParOf" srcId="{7648E433-DD29-424D-9728-DFEAEC9ACF8F}" destId="{A7DA80A9-448C-4C07-9277-7C90AA3D45D4}" srcOrd="1" destOrd="0" presId="urn:microsoft.com/office/officeart/2005/8/layout/chevron1"/>
    <dgm:cxn modelId="{CEE75090-627D-4679-8CA9-A1D3EE9F26C0}" type="presParOf" srcId="{7648E433-DD29-424D-9728-DFEAEC9ACF8F}" destId="{BF0F6603-DAB5-41E5-BAB2-24988F2F44CB}" srcOrd="2" destOrd="0" presId="urn:microsoft.com/office/officeart/2005/8/layout/chevron1"/>
    <dgm:cxn modelId="{A70E9BC2-70B3-4CDA-A3A3-76B666AFECCB}" type="presParOf" srcId="{BF0F6603-DAB5-41E5-BAB2-24988F2F44CB}" destId="{2CF65E3E-DCB4-4190-BCE6-23A88A0CF43E}" srcOrd="0" destOrd="0" presId="urn:microsoft.com/office/officeart/2005/8/layout/chevron1"/>
    <dgm:cxn modelId="{7A8AE9E1-3177-456E-913D-1E9636575163}" type="presParOf" srcId="{BF0F6603-DAB5-41E5-BAB2-24988F2F44CB}" destId="{CE1CF577-9FAB-4200-A4CE-CE73FEB07247}" srcOrd="1" destOrd="0" presId="urn:microsoft.com/office/officeart/2005/8/layout/chevron1"/>
    <dgm:cxn modelId="{92862E51-FB7A-440E-84DD-B0760C9612F8}" type="presParOf" srcId="{7648E433-DD29-424D-9728-DFEAEC9ACF8F}" destId="{13EA509C-3C16-43A0-8BF2-A2CD8FF61334}" srcOrd="3" destOrd="0" presId="urn:microsoft.com/office/officeart/2005/8/layout/chevron1"/>
    <dgm:cxn modelId="{1C6D260B-3443-4323-BC97-C36F3FADD541}" type="presParOf" srcId="{7648E433-DD29-424D-9728-DFEAEC9ACF8F}" destId="{2DC94F48-875F-4E92-9B1B-385B605F1C02}" srcOrd="4" destOrd="0" presId="urn:microsoft.com/office/officeart/2005/8/layout/chevron1"/>
    <dgm:cxn modelId="{9DF43127-CBEA-493F-948B-5334E2DB6A5B}" type="presParOf" srcId="{2DC94F48-875F-4E92-9B1B-385B605F1C02}" destId="{A499AC18-1F52-4533-B1A2-79326DEE4EFE}" srcOrd="0" destOrd="0" presId="urn:microsoft.com/office/officeart/2005/8/layout/chevron1"/>
    <dgm:cxn modelId="{08582024-7319-4A46-AF03-48E0400D75B2}" type="presParOf" srcId="{2DC94F48-875F-4E92-9B1B-385B605F1C02}" destId="{AD0BF1A9-7730-4C64-AE54-37AFEC3CAEA8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BA3AC-19EA-4218-AD0F-4823C0E50943}">
      <dsp:nvSpPr>
        <dsp:cNvPr id="0" name=""/>
        <dsp:cNvSpPr/>
      </dsp:nvSpPr>
      <dsp:spPr>
        <a:xfrm rot="5400000">
          <a:off x="-120288" y="123329"/>
          <a:ext cx="801922" cy="56134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i="0" kern="1200" dirty="0" smtClean="0">
              <a:latin typeface="微软雅黑" pitchFamily="34" charset="-122"/>
              <a:ea typeface="微软雅黑" pitchFamily="34" charset="-122"/>
            </a:rPr>
            <a:t>测试需求分析</a:t>
          </a:r>
          <a:r>
            <a:rPr lang="en-US" altLang="zh-CN" sz="1000" b="1" i="0" kern="1200" dirty="0" smtClean="0">
              <a:latin typeface="微软雅黑" pitchFamily="34" charset="-122"/>
              <a:ea typeface="微软雅黑" pitchFamily="34" charset="-122"/>
            </a:rPr>
            <a:t>&amp;</a:t>
          </a:r>
          <a:r>
            <a:rPr lang="zh-CN" altLang="en-US" sz="1000" b="1" i="0" kern="1200" dirty="0" smtClean="0">
              <a:latin typeface="微软雅黑" pitchFamily="34" charset="-122"/>
              <a:ea typeface="微软雅黑" pitchFamily="34" charset="-122"/>
            </a:rPr>
            <a:t>计划</a:t>
          </a:r>
          <a:endParaRPr lang="zh-CN" altLang="en-US" sz="1000" kern="1200" dirty="0"/>
        </a:p>
      </dsp:txBody>
      <dsp:txXfrm rot="-5400000">
        <a:off x="1" y="283714"/>
        <a:ext cx="561345" cy="240577"/>
      </dsp:txXfrm>
    </dsp:sp>
    <dsp:sp modelId="{B858B9BC-B14B-43ED-AB2A-630507FFA48B}">
      <dsp:nvSpPr>
        <dsp:cNvPr id="0" name=""/>
        <dsp:cNvSpPr/>
      </dsp:nvSpPr>
      <dsp:spPr>
        <a:xfrm rot="5400000">
          <a:off x="3584307" y="-3019920"/>
          <a:ext cx="521523" cy="6567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b="0" kern="1200" dirty="0" smtClean="0">
              <a:latin typeface="微软雅黑" pitchFamily="34" charset="-122"/>
              <a:ea typeface="微软雅黑" pitchFamily="34" charset="-122"/>
            </a:rPr>
            <a:t>主要活动：测试需求分析、制定测试计划；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b="0" kern="1200" dirty="0" smtClean="0">
              <a:latin typeface="微软雅黑" pitchFamily="34" charset="-122"/>
              <a:ea typeface="微软雅黑" pitchFamily="34" charset="-122"/>
            </a:rPr>
            <a:t>目标：解决需求疑问，明确测试范围，指导后续测试工作的开展；</a:t>
          </a:r>
          <a:endParaRPr lang="zh-CN" altLang="en-US" sz="900" b="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561346" y="28500"/>
        <a:ext cx="6541987" cy="470605"/>
      </dsp:txXfrm>
    </dsp:sp>
    <dsp:sp modelId="{D7ED99B2-FD8C-4376-9828-887312A8167B}">
      <dsp:nvSpPr>
        <dsp:cNvPr id="0" name=""/>
        <dsp:cNvSpPr/>
      </dsp:nvSpPr>
      <dsp:spPr>
        <a:xfrm rot="5400000">
          <a:off x="-120288" y="825824"/>
          <a:ext cx="801922" cy="56134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8000"/>
                <a:tint val="50000"/>
                <a:satMod val="300000"/>
              </a:schemeClr>
            </a:gs>
            <a:gs pos="35000">
              <a:schemeClr val="accent6">
                <a:alpha val="90000"/>
                <a:hueOff val="0"/>
                <a:satOff val="0"/>
                <a:lumOff val="0"/>
                <a:alphaOff val="-8000"/>
                <a:tint val="37000"/>
                <a:satMod val="3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800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-8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 smtClean="0">
              <a:latin typeface="微软雅黑" pitchFamily="34" charset="-122"/>
              <a:ea typeface="微软雅黑" pitchFamily="34" charset="-122"/>
            </a:rPr>
            <a:t>测试设计</a:t>
          </a:r>
          <a:endParaRPr lang="zh-CN" altLang="en-US" sz="1000" kern="1200" dirty="0"/>
        </a:p>
      </dsp:txBody>
      <dsp:txXfrm rot="-5400000">
        <a:off x="1" y="986209"/>
        <a:ext cx="561345" cy="240577"/>
      </dsp:txXfrm>
    </dsp:sp>
    <dsp:sp modelId="{DF307F4C-8EFD-4069-85DA-935C49F4C14E}">
      <dsp:nvSpPr>
        <dsp:cNvPr id="0" name=""/>
        <dsp:cNvSpPr/>
      </dsp:nvSpPr>
      <dsp:spPr>
        <a:xfrm rot="5400000">
          <a:off x="3584444" y="-2317562"/>
          <a:ext cx="521249" cy="6567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-8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b="0" kern="1200" dirty="0" smtClean="0">
              <a:latin typeface="微软雅黑" pitchFamily="34" charset="-122"/>
              <a:ea typeface="微软雅黑" pitchFamily="34" charset="-122"/>
            </a:rPr>
            <a:t>主要活动：测试用例设计和编写、测试脚本及测试数据的设计和准备；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b="0" kern="1200" dirty="0" smtClean="0">
              <a:latin typeface="微软雅黑" pitchFamily="34" charset="-122"/>
              <a:ea typeface="微软雅黑" pitchFamily="34" charset="-122"/>
            </a:rPr>
            <a:t>目标：制定详细的测试检查</a:t>
          </a:r>
          <a:r>
            <a:rPr lang="zh-CN" altLang="en-US" sz="900" b="0" kern="1200" dirty="0" smtClean="0">
              <a:latin typeface="微软雅黑" pitchFamily="34" charset="-122"/>
              <a:ea typeface="微软雅黑" pitchFamily="34" charset="-122"/>
            </a:rPr>
            <a:t>列表</a:t>
          </a:r>
          <a:endParaRPr lang="zh-CN" altLang="en-US" sz="900" b="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561346" y="730981"/>
        <a:ext cx="6542001" cy="470359"/>
      </dsp:txXfrm>
    </dsp:sp>
    <dsp:sp modelId="{6C9963A9-A77D-4275-9D53-61D78E8D647C}">
      <dsp:nvSpPr>
        <dsp:cNvPr id="0" name=""/>
        <dsp:cNvSpPr/>
      </dsp:nvSpPr>
      <dsp:spPr>
        <a:xfrm rot="5400000">
          <a:off x="-120288" y="1528319"/>
          <a:ext cx="801922" cy="56134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6000"/>
                <a:tint val="50000"/>
                <a:satMod val="300000"/>
              </a:schemeClr>
            </a:gs>
            <a:gs pos="35000">
              <a:schemeClr val="accent6">
                <a:alpha val="90000"/>
                <a:hueOff val="0"/>
                <a:satOff val="0"/>
                <a:lumOff val="0"/>
                <a:alphaOff val="-16000"/>
                <a:tint val="37000"/>
                <a:satMod val="3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600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-16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 smtClean="0">
              <a:latin typeface="微软雅黑" pitchFamily="34" charset="-122"/>
              <a:ea typeface="微软雅黑" pitchFamily="34" charset="-122"/>
            </a:rPr>
            <a:t>测试用例评审</a:t>
          </a:r>
          <a:endParaRPr lang="zh-CN" altLang="en-US" sz="1000" kern="1200" dirty="0"/>
        </a:p>
      </dsp:txBody>
      <dsp:txXfrm rot="-5400000">
        <a:off x="1" y="1688704"/>
        <a:ext cx="561345" cy="240577"/>
      </dsp:txXfrm>
    </dsp:sp>
    <dsp:sp modelId="{63787727-C606-4322-A59A-C442FF339848}">
      <dsp:nvSpPr>
        <dsp:cNvPr id="0" name=""/>
        <dsp:cNvSpPr/>
      </dsp:nvSpPr>
      <dsp:spPr>
        <a:xfrm rot="5400000">
          <a:off x="3584444" y="-1615067"/>
          <a:ext cx="521249" cy="6567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-16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b="0" kern="1200" dirty="0" smtClean="0">
              <a:latin typeface="微软雅黑" pitchFamily="34" charset="-122"/>
              <a:ea typeface="微软雅黑" pitchFamily="34" charset="-122"/>
            </a:rPr>
            <a:t>主要活动：测试点或测试用例评审；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b="0" kern="1200" dirty="0" smtClean="0">
              <a:latin typeface="微软雅黑" pitchFamily="34" charset="-122"/>
              <a:ea typeface="微软雅黑" pitchFamily="34" charset="-122"/>
            </a:rPr>
            <a:t>目标：有效的测试用例；</a:t>
          </a:r>
          <a:endParaRPr lang="zh-CN" altLang="en-US" sz="900" b="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561346" y="1433476"/>
        <a:ext cx="6542001" cy="470359"/>
      </dsp:txXfrm>
    </dsp:sp>
    <dsp:sp modelId="{52CC0671-21BA-465D-895B-D623CD998932}">
      <dsp:nvSpPr>
        <dsp:cNvPr id="0" name=""/>
        <dsp:cNvSpPr/>
      </dsp:nvSpPr>
      <dsp:spPr>
        <a:xfrm rot="5400000">
          <a:off x="-120288" y="2230814"/>
          <a:ext cx="801922" cy="56134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4000"/>
                <a:tint val="50000"/>
                <a:satMod val="300000"/>
              </a:schemeClr>
            </a:gs>
            <a:gs pos="35000">
              <a:schemeClr val="accent6">
                <a:alpha val="90000"/>
                <a:hueOff val="0"/>
                <a:satOff val="0"/>
                <a:lumOff val="0"/>
                <a:alphaOff val="-24000"/>
                <a:tint val="37000"/>
                <a:satMod val="3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400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-24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i="0" kern="1200" dirty="0" smtClean="0">
              <a:latin typeface="微软雅黑" pitchFamily="34" charset="-122"/>
              <a:ea typeface="微软雅黑" pitchFamily="34" charset="-122"/>
            </a:rPr>
            <a:t>测试执行</a:t>
          </a:r>
          <a:endParaRPr lang="zh-CN" altLang="en-US" sz="1000" kern="1200" dirty="0"/>
        </a:p>
      </dsp:txBody>
      <dsp:txXfrm rot="-5400000">
        <a:off x="1" y="2391199"/>
        <a:ext cx="561345" cy="240577"/>
      </dsp:txXfrm>
    </dsp:sp>
    <dsp:sp modelId="{A5DE123C-57D0-4578-86B5-C98068CF55A6}">
      <dsp:nvSpPr>
        <dsp:cNvPr id="0" name=""/>
        <dsp:cNvSpPr/>
      </dsp:nvSpPr>
      <dsp:spPr>
        <a:xfrm rot="5400000">
          <a:off x="3584444" y="-912571"/>
          <a:ext cx="521249" cy="6567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-24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b="0" kern="1200" dirty="0" smtClean="0">
              <a:latin typeface="微软雅黑" pitchFamily="34" charset="-122"/>
              <a:ea typeface="微软雅黑" pitchFamily="34" charset="-122"/>
            </a:rPr>
            <a:t>主要活动：测试准备、文档测试</a:t>
          </a:r>
          <a:r>
            <a:rPr lang="zh-CN" altLang="en-US" sz="900" b="0" kern="1200" dirty="0" smtClean="0">
              <a:latin typeface="微软雅黑" pitchFamily="34" charset="-122"/>
              <a:ea typeface="微软雅黑" pitchFamily="34" charset="-122"/>
            </a:rPr>
            <a:t>、冒烟测试、测试</a:t>
          </a:r>
          <a:r>
            <a:rPr lang="zh-CN" altLang="en-US" sz="900" b="0" kern="1200" dirty="0" smtClean="0">
              <a:latin typeface="微软雅黑" pitchFamily="34" charset="-122"/>
              <a:ea typeface="微软雅黑" pitchFamily="34" charset="-122"/>
            </a:rPr>
            <a:t>版本组件</a:t>
          </a:r>
          <a:r>
            <a:rPr lang="en-US" altLang="zh-CN" sz="900" b="0" kern="120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900" b="0" kern="1200" dirty="0" smtClean="0">
              <a:latin typeface="微软雅黑" pitchFamily="34" charset="-122"/>
              <a:ea typeface="微软雅黑" pitchFamily="34" charset="-122"/>
            </a:rPr>
            <a:t>软件测试、发布版本组件</a:t>
          </a:r>
          <a:r>
            <a:rPr lang="en-US" altLang="zh-CN" sz="900" b="0" kern="120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900" b="0" kern="1200" dirty="0" smtClean="0">
              <a:latin typeface="微软雅黑" pitchFamily="34" charset="-122"/>
              <a:ea typeface="微软雅黑" pitchFamily="34" charset="-122"/>
            </a:rPr>
            <a:t>软件测试等；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b="0" kern="1200" dirty="0" smtClean="0">
              <a:latin typeface="微软雅黑" pitchFamily="34" charset="-122"/>
              <a:ea typeface="微软雅黑" pitchFamily="34" charset="-122"/>
            </a:rPr>
            <a:t>目标：确认需求实现无差异，验证组件和软件运行正确。</a:t>
          </a:r>
          <a:endParaRPr lang="zh-CN" altLang="en-US" sz="900" b="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561346" y="2135972"/>
        <a:ext cx="6542001" cy="470359"/>
      </dsp:txXfrm>
    </dsp:sp>
    <dsp:sp modelId="{DEC0B55A-3A47-4523-9C62-11800AE18E4A}">
      <dsp:nvSpPr>
        <dsp:cNvPr id="0" name=""/>
        <dsp:cNvSpPr/>
      </dsp:nvSpPr>
      <dsp:spPr>
        <a:xfrm rot="5400000">
          <a:off x="-120288" y="2933309"/>
          <a:ext cx="801922" cy="56134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2000"/>
                <a:tint val="50000"/>
                <a:satMod val="300000"/>
              </a:schemeClr>
            </a:gs>
            <a:gs pos="35000">
              <a:schemeClr val="accent6">
                <a:alpha val="90000"/>
                <a:hueOff val="0"/>
                <a:satOff val="0"/>
                <a:lumOff val="0"/>
                <a:alphaOff val="-32000"/>
                <a:tint val="37000"/>
                <a:satMod val="3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200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-32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 smtClean="0">
              <a:latin typeface="微软雅黑" pitchFamily="34" charset="-122"/>
              <a:ea typeface="微软雅黑" pitchFamily="34" charset="-122"/>
            </a:rPr>
            <a:t>测试评估</a:t>
          </a:r>
          <a:endParaRPr lang="zh-CN" altLang="en-US" sz="1000" kern="1200" dirty="0"/>
        </a:p>
      </dsp:txBody>
      <dsp:txXfrm rot="-5400000">
        <a:off x="1" y="3093694"/>
        <a:ext cx="561345" cy="240577"/>
      </dsp:txXfrm>
    </dsp:sp>
    <dsp:sp modelId="{97ADF702-B8FD-4BE9-8C93-991A5ECC09E1}">
      <dsp:nvSpPr>
        <dsp:cNvPr id="0" name=""/>
        <dsp:cNvSpPr/>
      </dsp:nvSpPr>
      <dsp:spPr>
        <a:xfrm rot="5400000">
          <a:off x="3584444" y="-210076"/>
          <a:ext cx="521249" cy="6567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-32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b="0" kern="1200" dirty="0" smtClean="0">
              <a:latin typeface="微软雅黑" pitchFamily="34" charset="-122"/>
              <a:ea typeface="微软雅黑" pitchFamily="34" charset="-122"/>
            </a:rPr>
            <a:t>主要活动：发布版软件测试通过即提交评审。评审包括但不限于：用例执行完整性、缺陷处理合理性、测试记录规范性。评审不通过需更正后再次评审。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b="0" kern="1200" smtClean="0">
              <a:latin typeface="微软雅黑" pitchFamily="34" charset="-122"/>
              <a:ea typeface="微软雅黑" pitchFamily="34" charset="-122"/>
            </a:rPr>
            <a:t>目标：通过测试过程活动的检查，评估测试工作的规范性、完整性、合理性。做好质量的最后一道关卡。</a:t>
          </a:r>
          <a:endParaRPr lang="zh-CN" altLang="en-US" sz="900" b="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561346" y="2838467"/>
        <a:ext cx="6542001" cy="470359"/>
      </dsp:txXfrm>
    </dsp:sp>
    <dsp:sp modelId="{2A7293FB-EB3C-4EA6-AB22-141769FE73E8}">
      <dsp:nvSpPr>
        <dsp:cNvPr id="0" name=""/>
        <dsp:cNvSpPr/>
      </dsp:nvSpPr>
      <dsp:spPr>
        <a:xfrm rot="5400000">
          <a:off x="-120288" y="3635804"/>
          <a:ext cx="801922" cy="56134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tint val="50000"/>
                <a:satMod val="300000"/>
              </a:schemeClr>
            </a:gs>
            <a:gs pos="35000">
              <a:schemeClr val="accent6">
                <a:alpha val="90000"/>
                <a:hueOff val="0"/>
                <a:satOff val="0"/>
                <a:lumOff val="0"/>
                <a:alphaOff val="-40000"/>
                <a:tint val="37000"/>
                <a:satMod val="3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 smtClean="0">
              <a:latin typeface="微软雅黑" pitchFamily="34" charset="-122"/>
              <a:ea typeface="微软雅黑" pitchFamily="34" charset="-122"/>
            </a:rPr>
            <a:t>测试结束</a:t>
          </a:r>
          <a:endParaRPr lang="zh-CN" altLang="en-US" sz="1000" kern="1200" dirty="0"/>
        </a:p>
      </dsp:txBody>
      <dsp:txXfrm rot="-5400000">
        <a:off x="1" y="3796189"/>
        <a:ext cx="561345" cy="240577"/>
      </dsp:txXfrm>
    </dsp:sp>
    <dsp:sp modelId="{BE995C16-F843-4A5A-A659-5C0E05468634}">
      <dsp:nvSpPr>
        <dsp:cNvPr id="0" name=""/>
        <dsp:cNvSpPr/>
      </dsp:nvSpPr>
      <dsp:spPr>
        <a:xfrm rot="5400000">
          <a:off x="3584444" y="492418"/>
          <a:ext cx="521249" cy="6567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b="0" kern="1200" dirty="0" smtClean="0">
              <a:latin typeface="微软雅黑" pitchFamily="34" charset="-122"/>
              <a:ea typeface="微软雅黑" pitchFamily="34" charset="-122"/>
            </a:rPr>
            <a:t>主要活动：资料归档、测试工作总结。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b="0" kern="1200" smtClean="0">
              <a:latin typeface="微软雅黑" pitchFamily="34" charset="-122"/>
              <a:ea typeface="微软雅黑" pitchFamily="34" charset="-122"/>
            </a:rPr>
            <a:t>目标：测试知识积累。</a:t>
          </a:r>
          <a:endParaRPr lang="zh-CN" altLang="en-US" sz="900" b="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561346" y="3540962"/>
        <a:ext cx="6542001" cy="470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D2B25-D0FB-4325-9D66-733D08EFA229}">
      <dsp:nvSpPr>
        <dsp:cNvPr id="0" name=""/>
        <dsp:cNvSpPr/>
      </dsp:nvSpPr>
      <dsp:spPr>
        <a:xfrm>
          <a:off x="4082" y="114658"/>
          <a:ext cx="1856384" cy="5730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冒烟测试</a:t>
          </a:r>
          <a:endParaRPr lang="zh-CN" altLang="en-US" sz="1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4082" y="114658"/>
        <a:ext cx="1856384" cy="382039"/>
      </dsp:txXfrm>
    </dsp:sp>
    <dsp:sp modelId="{12BDA097-0CCF-4399-8E0A-9C5FE8644151}">
      <dsp:nvSpPr>
        <dsp:cNvPr id="0" name=""/>
        <dsp:cNvSpPr/>
      </dsp:nvSpPr>
      <dsp:spPr>
        <a:xfrm>
          <a:off x="384306" y="496697"/>
          <a:ext cx="1856384" cy="1692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回归冒烟用例（自动），新功能冒烟用例（手工）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b="0" i="0" kern="1200" dirty="0" smtClean="0">
              <a:latin typeface="微软雅黑" pitchFamily="34" charset="-122"/>
              <a:ea typeface="微软雅黑" pitchFamily="34" charset="-122"/>
            </a:rPr>
            <a:t>提测之后，必须</a:t>
          </a:r>
          <a:r>
            <a:rPr lang="en-US" altLang="zh-CN" sz="1000" b="0" i="0" kern="1200" dirty="0" smtClean="0">
              <a:latin typeface="微软雅黑" pitchFamily="34" charset="-122"/>
              <a:ea typeface="微软雅黑" pitchFamily="34" charset="-122"/>
            </a:rPr>
            <a:t>48</a:t>
          </a:r>
          <a:r>
            <a:rPr lang="zh-CN" altLang="en-US" sz="1000" b="0" i="0" kern="1200" dirty="0" smtClean="0">
              <a:latin typeface="微软雅黑" pitchFamily="34" charset="-122"/>
              <a:ea typeface="微软雅黑" pitchFamily="34" charset="-122"/>
            </a:rPr>
            <a:t>小时内进行冒烟测试，并给出冒烟测试结论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33889" y="546280"/>
        <a:ext cx="1757218" cy="1593734"/>
      </dsp:txXfrm>
    </dsp:sp>
    <dsp:sp modelId="{1B1C262E-9C0C-4E75-B80D-9587C252872A}">
      <dsp:nvSpPr>
        <dsp:cNvPr id="0" name=""/>
        <dsp:cNvSpPr/>
      </dsp:nvSpPr>
      <dsp:spPr>
        <a:xfrm>
          <a:off x="2141888" y="74584"/>
          <a:ext cx="596612" cy="4621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latin typeface="微软雅黑" pitchFamily="34" charset="-122"/>
            <a:ea typeface="微软雅黑" pitchFamily="34" charset="-122"/>
          </a:endParaRPr>
        </a:p>
      </dsp:txBody>
      <dsp:txXfrm>
        <a:off x="2141888" y="167021"/>
        <a:ext cx="457956" cy="277312"/>
      </dsp:txXfrm>
    </dsp:sp>
    <dsp:sp modelId="{93A926FF-D84C-41C8-B606-27C5A2B69C8D}">
      <dsp:nvSpPr>
        <dsp:cNvPr id="0" name=""/>
        <dsp:cNvSpPr/>
      </dsp:nvSpPr>
      <dsp:spPr>
        <a:xfrm>
          <a:off x="2986152" y="114658"/>
          <a:ext cx="1856384" cy="573058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测试版本组件或软件测试</a:t>
          </a:r>
          <a:endParaRPr lang="zh-CN" altLang="en-US" sz="1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986152" y="114658"/>
        <a:ext cx="1856384" cy="382039"/>
      </dsp:txXfrm>
    </dsp:sp>
    <dsp:sp modelId="{8827211B-7B18-473E-B273-E8A8AC12C8CA}">
      <dsp:nvSpPr>
        <dsp:cNvPr id="0" name=""/>
        <dsp:cNvSpPr/>
      </dsp:nvSpPr>
      <dsp:spPr>
        <a:xfrm>
          <a:off x="3366375" y="496697"/>
          <a:ext cx="1856384" cy="1692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按照测试用例执行测试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415958" y="546280"/>
        <a:ext cx="1757218" cy="1593734"/>
      </dsp:txXfrm>
    </dsp:sp>
    <dsp:sp modelId="{B3F0E0CA-B681-4215-8B63-8AF716FE5960}">
      <dsp:nvSpPr>
        <dsp:cNvPr id="0" name=""/>
        <dsp:cNvSpPr/>
      </dsp:nvSpPr>
      <dsp:spPr>
        <a:xfrm>
          <a:off x="5123957" y="74584"/>
          <a:ext cx="596612" cy="4621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latin typeface="微软雅黑" pitchFamily="34" charset="-122"/>
            <a:ea typeface="微软雅黑" pitchFamily="34" charset="-122"/>
          </a:endParaRPr>
        </a:p>
      </dsp:txBody>
      <dsp:txXfrm>
        <a:off x="5123957" y="167021"/>
        <a:ext cx="457956" cy="277312"/>
      </dsp:txXfrm>
    </dsp:sp>
    <dsp:sp modelId="{C6B51E97-1E99-4CC2-8C90-66E281EC0D51}">
      <dsp:nvSpPr>
        <dsp:cNvPr id="0" name=""/>
        <dsp:cNvSpPr/>
      </dsp:nvSpPr>
      <dsp:spPr>
        <a:xfrm>
          <a:off x="5968221" y="114658"/>
          <a:ext cx="1856384" cy="573058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发布版本组件或软件测试</a:t>
          </a:r>
          <a:endParaRPr lang="zh-CN" altLang="en-US" sz="1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968221" y="114658"/>
        <a:ext cx="1856384" cy="382039"/>
      </dsp:txXfrm>
    </dsp:sp>
    <dsp:sp modelId="{53AF2E47-C4D3-4F1E-B29A-B6C2EAB5CA9D}">
      <dsp:nvSpPr>
        <dsp:cNvPr id="0" name=""/>
        <dsp:cNvSpPr/>
      </dsp:nvSpPr>
      <dsp:spPr>
        <a:xfrm>
          <a:off x="6348444" y="496697"/>
          <a:ext cx="1856384" cy="1692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通用必测功能回归测试（自动）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b="0" i="0" kern="1200" dirty="0" smtClean="0">
              <a:latin typeface="微软雅黑" pitchFamily="34" charset="-122"/>
              <a:ea typeface="微软雅黑" pitchFamily="34" charset="-122"/>
            </a:rPr>
            <a:t>对测试版本组件</a:t>
          </a:r>
          <a:r>
            <a:rPr lang="en-US" altLang="zh-CN" sz="1000" b="0" i="0" kern="120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000" b="0" i="0" kern="1200" dirty="0" smtClean="0">
              <a:latin typeface="微软雅黑" pitchFamily="34" charset="-122"/>
              <a:ea typeface="微软雅黑" pitchFamily="34" charset="-122"/>
            </a:rPr>
            <a:t>软件的严重级别为“致命” 的 </a:t>
          </a:r>
          <a:r>
            <a:rPr lang="en-US" altLang="zh-CN" sz="1000" b="0" i="0" kern="1200" dirty="0" smtClean="0">
              <a:latin typeface="微软雅黑" pitchFamily="34" charset="-122"/>
              <a:ea typeface="微软雅黑" pitchFamily="34" charset="-122"/>
            </a:rPr>
            <a:t>Bug </a:t>
          </a:r>
          <a:r>
            <a:rPr lang="zh-CN" altLang="en-US" sz="1000" b="0" i="0" kern="1200" dirty="0" smtClean="0">
              <a:latin typeface="微软雅黑" pitchFamily="34" charset="-122"/>
              <a:ea typeface="微软雅黑" pitchFamily="34" charset="-122"/>
            </a:rPr>
            <a:t>进行回归测试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b="0" i="0" kern="1200" dirty="0" smtClean="0">
              <a:latin typeface="微软雅黑" pitchFamily="34" charset="-122"/>
              <a:ea typeface="微软雅黑" pitchFamily="34" charset="-122"/>
            </a:rPr>
            <a:t>建议进行交叉测试，即测试人员相互交换测试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398027" y="546280"/>
        <a:ext cx="1757218" cy="15937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CA7EF-109C-48D6-BE1B-5A8E9B96B756}">
      <dsp:nvSpPr>
        <dsp:cNvPr id="0" name=""/>
        <dsp:cNvSpPr/>
      </dsp:nvSpPr>
      <dsp:spPr>
        <a:xfrm>
          <a:off x="3562" y="8268"/>
          <a:ext cx="2877929" cy="324000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>
              <a:latin typeface="微软雅黑" pitchFamily="34" charset="-122"/>
              <a:ea typeface="微软雅黑" pitchFamily="34" charset="-122"/>
            </a:rPr>
            <a:t>冒烟测试</a:t>
          </a:r>
          <a:endParaRPr lang="zh-CN" altLang="en-US" sz="11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5562" y="8268"/>
        <a:ext cx="2553929" cy="324000"/>
      </dsp:txXfrm>
    </dsp:sp>
    <dsp:sp modelId="{6FD9675B-F4BF-4839-B112-1FF5DC14CA4B}">
      <dsp:nvSpPr>
        <dsp:cNvPr id="0" name=""/>
        <dsp:cNvSpPr/>
      </dsp:nvSpPr>
      <dsp:spPr>
        <a:xfrm>
          <a:off x="3562" y="372768"/>
          <a:ext cx="2302343" cy="1635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每一轮冒烟测试完成之后，在注释视图里添加冒烟测试结论。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若冒烟测试不通过，测试投入（</a:t>
          </a: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TESTINPUT</a:t>
          </a: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）视图里的测试回归次数（</a:t>
          </a: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Regression Times</a:t>
          </a: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）加 </a:t>
          </a: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；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62" y="372768"/>
        <a:ext cx="2302343" cy="1635187"/>
      </dsp:txXfrm>
    </dsp:sp>
    <dsp:sp modelId="{2CF65E3E-DCB4-4190-BCE6-23A88A0CF43E}">
      <dsp:nvSpPr>
        <dsp:cNvPr id="0" name=""/>
        <dsp:cNvSpPr/>
      </dsp:nvSpPr>
      <dsp:spPr>
        <a:xfrm>
          <a:off x="2665491" y="8268"/>
          <a:ext cx="2877929" cy="324000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>
              <a:latin typeface="微软雅黑" pitchFamily="34" charset="-122"/>
              <a:ea typeface="微软雅黑" pitchFamily="34" charset="-122"/>
            </a:rPr>
            <a:t>测试版本组件或软件测试</a:t>
          </a:r>
          <a:endParaRPr lang="zh-CN" altLang="en-US" sz="11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827491" y="8268"/>
        <a:ext cx="2553929" cy="324000"/>
      </dsp:txXfrm>
    </dsp:sp>
    <dsp:sp modelId="{CE1CF577-9FAB-4200-A4CE-CE73FEB07247}">
      <dsp:nvSpPr>
        <dsp:cNvPr id="0" name=""/>
        <dsp:cNvSpPr/>
      </dsp:nvSpPr>
      <dsp:spPr>
        <a:xfrm>
          <a:off x="2665491" y="372768"/>
          <a:ext cx="2302343" cy="1635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当每一轮测试完成，开发重新提测之后，测试投入（</a:t>
          </a: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TESTINPUT</a:t>
          </a: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）视图里的测试回归次数（</a:t>
          </a: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Regression Times</a:t>
          </a: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）加 </a:t>
          </a: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；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每一轮测试完成之后，在注释视图里添加测试结论。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测试结束之后在附件视图里，附上测试报告。若有测试记录，可把测试记录也附上。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665491" y="372768"/>
        <a:ext cx="2302343" cy="1635187"/>
      </dsp:txXfrm>
    </dsp:sp>
    <dsp:sp modelId="{A499AC18-1F52-4533-B1A2-79326DEE4EFE}">
      <dsp:nvSpPr>
        <dsp:cNvPr id="0" name=""/>
        <dsp:cNvSpPr/>
      </dsp:nvSpPr>
      <dsp:spPr>
        <a:xfrm>
          <a:off x="5327420" y="8268"/>
          <a:ext cx="2877929" cy="324000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>
              <a:latin typeface="微软雅黑" pitchFamily="34" charset="-122"/>
              <a:ea typeface="微软雅黑" pitchFamily="34" charset="-122"/>
            </a:rPr>
            <a:t>发布版本组件或软件测试</a:t>
          </a:r>
          <a:endParaRPr lang="zh-CN" altLang="en-US" sz="11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489420" y="8268"/>
        <a:ext cx="2553929" cy="324000"/>
      </dsp:txXfrm>
    </dsp:sp>
    <dsp:sp modelId="{AD0BF1A9-7730-4C64-AE54-37AFEC3CAEA8}">
      <dsp:nvSpPr>
        <dsp:cNvPr id="0" name=""/>
        <dsp:cNvSpPr/>
      </dsp:nvSpPr>
      <dsp:spPr>
        <a:xfrm>
          <a:off x="5327420" y="372768"/>
          <a:ext cx="2302343" cy="1635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测试结束之后，在注释栏里添加发布版组件或软件测试结论。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活动变更为：等待验收。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327420" y="372768"/>
        <a:ext cx="2302343" cy="1635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D451-C806-41D1-A91F-5E234F1BD53C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5CAEA-163E-4146-9CF5-0482C3395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226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6CBAA-2AFF-46AC-8EC0-0722BA62B1A7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E811D-EA8B-4CAB-A818-49F192803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56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11D-EA8B-4CAB-A818-49F192803E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891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11D-EA8B-4CAB-A818-49F192803E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306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11D-EA8B-4CAB-A818-49F192803EE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246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8"/>
          <a:stretch>
            <a:fillRect/>
          </a:stretch>
        </p:blipFill>
        <p:spPr>
          <a:xfrm>
            <a:off x="-9526" y="2042"/>
            <a:ext cx="9153525" cy="514710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1226957" y="4861148"/>
            <a:ext cx="5128957" cy="288000"/>
          </a:xfrm>
          <a:prstGeom prst="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226957" y="1419623"/>
            <a:ext cx="7914852" cy="2995870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57" y="2042"/>
            <a:ext cx="1205640" cy="1205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72" y="0"/>
            <a:ext cx="9156172" cy="5150346"/>
          </a:xfrm>
          <a:prstGeom prst="rect">
            <a:avLst/>
          </a:prstGeom>
          <a:noFill/>
        </p:spPr>
      </p:pic>
      <p:sp>
        <p:nvSpPr>
          <p:cNvPr id="14" name="矩形 13"/>
          <p:cNvSpPr/>
          <p:nvPr userDrawn="1"/>
        </p:nvSpPr>
        <p:spPr>
          <a:xfrm>
            <a:off x="8604448" y="4871054"/>
            <a:ext cx="216024" cy="2792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8589980" y="4877900"/>
            <a:ext cx="192594" cy="272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5DC86059-B7F2-49E2-8BE3-67E6B080D1BB}" type="slidenum">
              <a:rPr lang="zh-CN" altLang="en-US" sz="105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549077" y="224061"/>
            <a:ext cx="2160588" cy="287412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在此输入您的标题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563935" y="494011"/>
            <a:ext cx="1944688" cy="205531"/>
          </a:xfrm>
        </p:spPr>
        <p:txBody>
          <a:bodyPr>
            <a:normAutofit/>
          </a:bodyPr>
          <a:lstStyle>
            <a:lvl1pPr marL="0" indent="0">
              <a:buNone/>
              <a:defRPr sz="600" b="0" baseline="0">
                <a:latin typeface="方正正粗黑简体" pitchFamily="2" charset="-122"/>
                <a:ea typeface="方正正粗黑简体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YOUR TITLE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72" y="0"/>
            <a:ext cx="9156172" cy="5150346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2567319" y="1656510"/>
            <a:ext cx="1685925" cy="1685925"/>
          </a:xfrm>
          <a:prstGeom prst="rect">
            <a:avLst/>
          </a:prstGeom>
          <a:solidFill>
            <a:srgbClr val="F7941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600" dirty="0">
              <a:latin typeface="Century Gothic" panose="020B0502020202020204" pitchFamily="34" charset="0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8604448" y="4871054"/>
            <a:ext cx="216024" cy="2792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8589980" y="4877900"/>
            <a:ext cx="192594" cy="272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5DC86059-B7F2-49E2-8BE3-67E6B080D1BB}" type="slidenum">
              <a:rPr lang="zh-CN" altLang="en-US" sz="105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2567319" y="1656509"/>
            <a:ext cx="1685925" cy="1685925"/>
          </a:xfrm>
        </p:spPr>
        <p:txBody>
          <a:bodyPr>
            <a:noAutofit/>
          </a:bodyPr>
          <a:lstStyle>
            <a:lvl1pPr marL="0" indent="0" algn="ctr">
              <a:lnSpc>
                <a:spcPct val="125000"/>
              </a:lnSpc>
              <a:buNone/>
              <a:defRPr sz="8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竖排文字占位符 6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2430810" y="1639841"/>
            <a:ext cx="515938" cy="1728787"/>
          </a:xfrm>
        </p:spPr>
        <p:txBody>
          <a:bodyPr vert="eaVert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645171"/>
            <a:ext cx="2089150" cy="6477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2413522"/>
            <a:ext cx="1655763" cy="122413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· </a:t>
            </a:r>
            <a:r>
              <a:rPr lang="zh-CN" altLang="en-US" dirty="0" smtClean="0"/>
              <a:t>添加标题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· </a:t>
            </a:r>
            <a:r>
              <a:rPr lang="zh-CN" altLang="en-US" dirty="0" smtClean="0"/>
              <a:t>添加标题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· </a:t>
            </a:r>
            <a:r>
              <a:rPr lang="zh-CN" altLang="en-US" dirty="0" smtClean="0"/>
              <a:t>添加标题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zh-CN" altLang="en-US" dirty="0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4" hasCustomPrompt="1"/>
          </p:nvPr>
        </p:nvSpPr>
        <p:spPr>
          <a:xfrm>
            <a:off x="5833268" y="2413522"/>
            <a:ext cx="1655763" cy="122413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· </a:t>
            </a:r>
            <a:r>
              <a:rPr lang="zh-CN" altLang="en-US" dirty="0" smtClean="0"/>
              <a:t>添加标题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· </a:t>
            </a:r>
            <a:r>
              <a:rPr lang="zh-CN" altLang="en-US" dirty="0" smtClean="0"/>
              <a:t>添加标题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· </a:t>
            </a:r>
            <a:r>
              <a:rPr lang="zh-CN" altLang="en-US" dirty="0" smtClean="0"/>
              <a:t>添加标题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72" y="0"/>
            <a:ext cx="9156172" cy="5150346"/>
          </a:xfrm>
          <a:prstGeom prst="rect">
            <a:avLst/>
          </a:prstGeom>
          <a:noFill/>
        </p:spPr>
      </p:pic>
      <p:cxnSp>
        <p:nvCxnSpPr>
          <p:cNvPr id="39" name="直接连接符 38"/>
          <p:cNvCxnSpPr/>
          <p:nvPr/>
        </p:nvCxnSpPr>
        <p:spPr>
          <a:xfrm>
            <a:off x="2180694" y="1203598"/>
            <a:ext cx="0" cy="931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58390" y="1275606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en-US" altLang="zh-C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CONYENTS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604448" y="4871054"/>
            <a:ext cx="216024" cy="2792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589980" y="4877900"/>
            <a:ext cx="192594" cy="272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5DC86059-B7F2-49E2-8BE3-67E6B080D1BB}" type="slidenum">
              <a:rPr lang="zh-CN" altLang="en-US" sz="105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" t="-1" b="927"/>
          <a:stretch>
            <a:fillRect/>
          </a:stretch>
        </p:blipFill>
        <p:spPr>
          <a:xfrm>
            <a:off x="-62830" y="-2163"/>
            <a:ext cx="9208418" cy="514566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70310" y="-1181"/>
            <a:ext cx="9223200" cy="5150329"/>
          </a:xfrm>
          <a:prstGeom prst="rect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226957" y="1347614"/>
            <a:ext cx="5040000" cy="2592288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226957" y="4861148"/>
            <a:ext cx="5040000" cy="288000"/>
          </a:xfrm>
          <a:prstGeom prst="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57" y="2042"/>
            <a:ext cx="1205640" cy="1205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841">
        <p:split orient="vert"/>
      </p:transition>
    </mc:Choice>
    <mc:Fallback xmlns="">
      <p:transition spd="slow" advTm="8841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86059-B7F2-49E2-8BE3-67E6B080D1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.org:81/%E5%88%B6%E5%BA%A6%E8%A7%84%E8%8C%83/%E7%BC%BA%E9%99%B7%E8%B7%9F%E8%B8%AA%E6%B5%81%E7%A8%8B-R2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ki.org:81/#!%E5%88%B6%E5%BA%A6%E8%A7%84%E8%8C%83/Bug%E4%B8%A5%E9%87%8D%E7%BA%A7%E5%88%AB%E5%A4%84%E7%90%86%E8%A7%84%E8%8C%83.m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weihong.com/pages/viewpage.action?pageId=30245094&amp;preview=/30245094/30245212/RobotFramework%E8%87%AA%E5%8A%A8%E5%8C%96%E6%B5%8B%E8%AF%95%E6%A1%86%E6%9E%B6%E4%BD%BF%E7%94%A8%E6%8C%87%E5%AF%BC%E4%B9%A6-R1.m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weihong.com/pages/viewpage.action?pageId=30245094&amp;preview=/30245094/30245206/%E8%BD%AF%E4%BB%B6%E6%B5%8B%E8%AF%95%E6%B5%81%E7%A8%8B%26%E8%BF%87%E7%A8%8B%E8%A7%84%E8%8C%83-R3.pdf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weihong.com/pages/viewpage.action?pageId=30245094&amp;preview=/30245094/30245208/%E8%BD%AF%E4%BB%B6%E6%B5%8B%E8%AF%95%E7%94%A8%E4%BE%8B%E8%AE%BE%E8%AE%A1%E8%A7%84%E8%8C%83-R3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weihong.com/pages/viewpage.action?pageId=30245094&amp;preview=/30245094/30245211/%E6%89%8B%E5%B7%A5%E6%B5%8B%E8%AF%95%E7%94%A8%E4%BE%8B%E7%BC%96%E5%86%99%E6%8C%87%E5%AF%BC%E4%B9%A6-%E5%9F%BA%E4%BA%8ERobotFramework-R1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接连接符 51"/>
          <p:cNvCxnSpPr/>
          <p:nvPr/>
        </p:nvCxnSpPr>
        <p:spPr bwMode="auto">
          <a:xfrm flipV="1">
            <a:off x="13167034" y="3187256"/>
            <a:ext cx="0" cy="3127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本框 8"/>
          <p:cNvSpPr txBox="1"/>
          <p:nvPr/>
        </p:nvSpPr>
        <p:spPr>
          <a:xfrm>
            <a:off x="1242077" y="1714108"/>
            <a:ext cx="5480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测试流程和规范培训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7"/>
          <p:cNvSpPr>
            <a:spLocks noChangeArrowheads="1"/>
          </p:cNvSpPr>
          <p:nvPr/>
        </p:nvSpPr>
        <p:spPr bwMode="auto">
          <a:xfrm>
            <a:off x="3131840" y="3075806"/>
            <a:ext cx="40509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rPr>
              <a:t>上海维宏电子科技股份有限公司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LilyUPC" pitchFamily="34" charset="-34"/>
              <a:sym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346654" y="2931790"/>
            <a:ext cx="502554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14"/>
          <p:cNvSpPr/>
          <p:nvPr/>
        </p:nvSpPr>
        <p:spPr>
          <a:xfrm>
            <a:off x="2890134" y="3147814"/>
            <a:ext cx="152694" cy="168611"/>
          </a:xfrm>
          <a:custGeom>
            <a:avLst/>
            <a:gdLst>
              <a:gd name="T0" fmla="*/ 4679 w 5850"/>
              <a:gd name="T1" fmla="*/ 4350 h 6469"/>
              <a:gd name="T2" fmla="*/ 3615 w 5850"/>
              <a:gd name="T3" fmla="*/ 3289 h 6469"/>
              <a:gd name="T4" fmla="*/ 3638 w 5850"/>
              <a:gd name="T5" fmla="*/ 3151 h 6469"/>
              <a:gd name="T6" fmla="*/ 3969 w 5850"/>
              <a:gd name="T7" fmla="*/ 2500 h 6469"/>
              <a:gd name="T8" fmla="*/ 4273 w 5850"/>
              <a:gd name="T9" fmla="*/ 1950 h 6469"/>
              <a:gd name="T10" fmla="*/ 4154 w 5850"/>
              <a:gd name="T11" fmla="*/ 1678 h 6469"/>
              <a:gd name="T12" fmla="*/ 4238 w 5850"/>
              <a:gd name="T13" fmla="*/ 1107 h 6469"/>
              <a:gd name="T14" fmla="*/ 2940 w 5850"/>
              <a:gd name="T15" fmla="*/ 0 h 6469"/>
              <a:gd name="T16" fmla="*/ 2925 w 5850"/>
              <a:gd name="T17" fmla="*/ 0 h 6469"/>
              <a:gd name="T18" fmla="*/ 2911 w 5850"/>
              <a:gd name="T19" fmla="*/ 0 h 6469"/>
              <a:gd name="T20" fmla="*/ 1612 w 5850"/>
              <a:gd name="T21" fmla="*/ 1107 h 6469"/>
              <a:gd name="T22" fmla="*/ 1696 w 5850"/>
              <a:gd name="T23" fmla="*/ 1678 h 6469"/>
              <a:gd name="T24" fmla="*/ 1578 w 5850"/>
              <a:gd name="T25" fmla="*/ 1950 h 6469"/>
              <a:gd name="T26" fmla="*/ 1881 w 5850"/>
              <a:gd name="T27" fmla="*/ 2500 h 6469"/>
              <a:gd name="T28" fmla="*/ 2213 w 5850"/>
              <a:gd name="T29" fmla="*/ 3151 h 6469"/>
              <a:gd name="T30" fmla="*/ 2235 w 5850"/>
              <a:gd name="T31" fmla="*/ 3289 h 6469"/>
              <a:gd name="T32" fmla="*/ 1172 w 5850"/>
              <a:gd name="T33" fmla="*/ 4350 h 6469"/>
              <a:gd name="T34" fmla="*/ 0 w 5850"/>
              <a:gd name="T35" fmla="*/ 5141 h 6469"/>
              <a:gd name="T36" fmla="*/ 0 w 5850"/>
              <a:gd name="T37" fmla="*/ 6469 h 6469"/>
              <a:gd name="T38" fmla="*/ 2923 w 5850"/>
              <a:gd name="T39" fmla="*/ 6469 h 6469"/>
              <a:gd name="T40" fmla="*/ 2927 w 5850"/>
              <a:gd name="T41" fmla="*/ 6469 h 6469"/>
              <a:gd name="T42" fmla="*/ 5850 w 5850"/>
              <a:gd name="T43" fmla="*/ 6469 h 6469"/>
              <a:gd name="T44" fmla="*/ 5850 w 5850"/>
              <a:gd name="T45" fmla="*/ 5141 h 6469"/>
              <a:gd name="T46" fmla="*/ 4679 w 5850"/>
              <a:gd name="T47" fmla="*/ 4350 h 6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50" h="6469">
                <a:moveTo>
                  <a:pt x="4679" y="4350"/>
                </a:moveTo>
                <a:cubicBezTo>
                  <a:pt x="3873" y="4059"/>
                  <a:pt x="3615" y="3814"/>
                  <a:pt x="3615" y="3289"/>
                </a:cubicBezTo>
                <a:cubicBezTo>
                  <a:pt x="3615" y="3231"/>
                  <a:pt x="3624" y="3187"/>
                  <a:pt x="3638" y="3151"/>
                </a:cubicBezTo>
                <a:cubicBezTo>
                  <a:pt x="3701" y="2989"/>
                  <a:pt x="3881" y="2971"/>
                  <a:pt x="3969" y="2500"/>
                </a:cubicBezTo>
                <a:cubicBezTo>
                  <a:pt x="4014" y="2260"/>
                  <a:pt x="4231" y="2496"/>
                  <a:pt x="4273" y="1950"/>
                </a:cubicBezTo>
                <a:cubicBezTo>
                  <a:pt x="4273" y="1732"/>
                  <a:pt x="4154" y="1678"/>
                  <a:pt x="4154" y="1678"/>
                </a:cubicBezTo>
                <a:cubicBezTo>
                  <a:pt x="4154" y="1678"/>
                  <a:pt x="4215" y="1355"/>
                  <a:pt x="4238" y="1107"/>
                </a:cubicBezTo>
                <a:cubicBezTo>
                  <a:pt x="4268" y="798"/>
                  <a:pt x="4058" y="0"/>
                  <a:pt x="2940" y="0"/>
                </a:cubicBezTo>
                <a:cubicBezTo>
                  <a:pt x="2935" y="0"/>
                  <a:pt x="2930" y="0"/>
                  <a:pt x="2925" y="0"/>
                </a:cubicBezTo>
                <a:cubicBezTo>
                  <a:pt x="2921" y="0"/>
                  <a:pt x="2916" y="0"/>
                  <a:pt x="2911" y="0"/>
                </a:cubicBezTo>
                <a:cubicBezTo>
                  <a:pt x="1793" y="0"/>
                  <a:pt x="1583" y="798"/>
                  <a:pt x="1612" y="1107"/>
                </a:cubicBezTo>
                <a:cubicBezTo>
                  <a:pt x="1636" y="1355"/>
                  <a:pt x="1696" y="1678"/>
                  <a:pt x="1696" y="1678"/>
                </a:cubicBezTo>
                <a:cubicBezTo>
                  <a:pt x="1696" y="1678"/>
                  <a:pt x="1578" y="1732"/>
                  <a:pt x="1578" y="1950"/>
                </a:cubicBezTo>
                <a:cubicBezTo>
                  <a:pt x="1619" y="2496"/>
                  <a:pt x="1837" y="2260"/>
                  <a:pt x="1881" y="2500"/>
                </a:cubicBezTo>
                <a:cubicBezTo>
                  <a:pt x="1970" y="2971"/>
                  <a:pt x="2150" y="2989"/>
                  <a:pt x="2213" y="3151"/>
                </a:cubicBezTo>
                <a:cubicBezTo>
                  <a:pt x="2227" y="3187"/>
                  <a:pt x="2235" y="3231"/>
                  <a:pt x="2235" y="3289"/>
                </a:cubicBezTo>
                <a:cubicBezTo>
                  <a:pt x="2235" y="3814"/>
                  <a:pt x="1978" y="4059"/>
                  <a:pt x="1172" y="4350"/>
                </a:cubicBezTo>
                <a:cubicBezTo>
                  <a:pt x="364" y="4641"/>
                  <a:pt x="0" y="4938"/>
                  <a:pt x="0" y="5141"/>
                </a:cubicBezTo>
                <a:lnTo>
                  <a:pt x="0" y="6469"/>
                </a:lnTo>
                <a:lnTo>
                  <a:pt x="2923" y="6469"/>
                </a:lnTo>
                <a:lnTo>
                  <a:pt x="2927" y="6469"/>
                </a:lnTo>
                <a:lnTo>
                  <a:pt x="5850" y="6469"/>
                </a:lnTo>
                <a:lnTo>
                  <a:pt x="5850" y="5141"/>
                </a:lnTo>
                <a:cubicBezTo>
                  <a:pt x="5850" y="4938"/>
                  <a:pt x="5487" y="4641"/>
                  <a:pt x="4679" y="4350"/>
                </a:cubicBezTo>
                <a:close/>
              </a:path>
            </a:pathLst>
          </a:cu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3848" y="3507854"/>
            <a:ext cx="1656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LilyUPC" pitchFamily="34" charset="-34"/>
              </a:defRPr>
            </a:lvl1pPr>
          </a:lstStyle>
          <a:p>
            <a:r>
              <a:rPr lang="en-US" altLang="zh-CN" dirty="0" smtClean="0"/>
              <a:t>2022 </a:t>
            </a:r>
            <a:r>
              <a:rPr lang="zh-CN" altLang="en-US" dirty="0" smtClean="0"/>
              <a:t>年</a:t>
            </a:r>
            <a:r>
              <a:rPr lang="en-US" altLang="zh-CN" dirty="0"/>
              <a:t>2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499992" y="1684712"/>
            <a:ext cx="2836520" cy="6477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缺陷</a:t>
            </a:r>
            <a:endParaRPr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572000" y="2413522"/>
            <a:ext cx="3312368" cy="1224136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缺陷跟踪流程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TFS </a:t>
            </a:r>
            <a:r>
              <a:rPr lang="zh-CN" altLang="en-US" dirty="0"/>
              <a:t>里 </a:t>
            </a:r>
            <a:r>
              <a:rPr lang="en-US" altLang="zh-CN" dirty="0"/>
              <a:t>Bug </a:t>
            </a:r>
            <a:r>
              <a:rPr lang="zh-CN" altLang="en-US" dirty="0"/>
              <a:t>的基本工作流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Bug </a:t>
            </a:r>
            <a:r>
              <a:rPr lang="zh-CN" altLang="en-US" dirty="0"/>
              <a:t>严重级别处理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缺陷分析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1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缺陷跟踪流程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5049"/>
            <a:ext cx="4724400" cy="5108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423665" y="1059582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hlinkClick r:id="rId3"/>
              </a:rPr>
              <a:t>缺陷跟踪流程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34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49076" y="224061"/>
            <a:ext cx="2942803" cy="287412"/>
          </a:xfrm>
        </p:spPr>
        <p:txBody>
          <a:bodyPr/>
          <a:lstStyle/>
          <a:p>
            <a:r>
              <a:rPr lang="en-US" altLang="zh-CN" dirty="0"/>
              <a:t>TFS </a:t>
            </a:r>
            <a:r>
              <a:rPr lang="zh-CN" altLang="en-US" dirty="0"/>
              <a:t>里 </a:t>
            </a:r>
            <a:r>
              <a:rPr lang="en-US" altLang="zh-CN" dirty="0"/>
              <a:t>Bug </a:t>
            </a:r>
            <a:r>
              <a:rPr lang="zh-CN" altLang="en-US" dirty="0"/>
              <a:t>的基本工作流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84"/>
          <a:stretch/>
        </p:blipFill>
        <p:spPr bwMode="auto">
          <a:xfrm>
            <a:off x="549076" y="1085974"/>
            <a:ext cx="6980237" cy="1373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3075806"/>
            <a:ext cx="799288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说明：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关闭无效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Bug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操作流程：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状态变更为：已解决，原因选择：无效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Bug/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重复提交；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状态变更为：已关闭，原因选择：已确认。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Font typeface="Arial" pitchFamily="34" charset="0"/>
              <a:buChar char="•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关闭已修复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Bug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操作流程：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状态变更为：已解决，原因选择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：已修复。其他信息录入（开发录入）：选择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类型、引入原因、引入人等。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状态变更为：已关闭，原因选择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：测试通过。当属于客户反馈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Bug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时，需要选择漏测人和漏测原因。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Font typeface="Arial" pitchFamily="34" charset="0"/>
              <a:buChar char="•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回归测试的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Bug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测试不通过时，需要在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Bug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基本信息栏里的激活次数（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Activate No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）字段录入回归次数，每测试不通过一次，回归次数加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Font typeface="Arial" pitchFamily="34" charset="0"/>
              <a:buChar char="•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当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Bug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被置为“已解决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无效”时，若存在异议，通过和相关人员沟通后，此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Bug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需要重新打开，则可把状态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变更为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：活动的，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原因选择：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已拒绝。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Font typeface="Arial" pitchFamily="34" charset="0"/>
              <a:buChar char="•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原则上只允许测试关闭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84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49275" y="224155"/>
            <a:ext cx="3806701" cy="475387"/>
          </a:xfrm>
        </p:spPr>
        <p:txBody>
          <a:bodyPr/>
          <a:lstStyle/>
          <a:p>
            <a:r>
              <a:rPr lang="en-US" altLang="zh-CN" sz="1800" b="0" dirty="0"/>
              <a:t>Bug </a:t>
            </a:r>
            <a:r>
              <a:rPr lang="zh-CN" altLang="en-US" sz="1800" b="0" dirty="0"/>
              <a:t>严重级别处理规范</a:t>
            </a:r>
          </a:p>
        </p:txBody>
      </p:sp>
      <p:sp>
        <p:nvSpPr>
          <p:cNvPr id="3" name="矩形 2"/>
          <p:cNvSpPr/>
          <p:nvPr/>
        </p:nvSpPr>
        <p:spPr>
          <a:xfrm>
            <a:off x="2492896" y="1923678"/>
            <a:ext cx="3726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2"/>
              </a:rPr>
              <a:t>Bug </a:t>
            </a:r>
            <a:r>
              <a:rPr lang="zh-CN" altLang="en-US" dirty="0" smtClean="0">
                <a:hlinkClick r:id="rId2"/>
              </a:rPr>
              <a:t>严重级别处理规范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缺陷分析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3289" y="1347614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缺陷分析是什么？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为什么要进行缺陷分析？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什么时候必须缺陷分析？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缺陷分析参与人有哪些？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怎么进行有效的缺陷分析活动？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缺陷分析的产出物有哪些？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499992" y="1684712"/>
            <a:ext cx="2836520" cy="647700"/>
          </a:xfrm>
        </p:spPr>
        <p:txBody>
          <a:bodyPr>
            <a:normAutofit/>
          </a:bodyPr>
          <a:lstStyle/>
          <a:p>
            <a:r>
              <a:rPr lang="zh-CN" altLang="en-US" dirty="0"/>
              <a:t>自动化</a:t>
            </a:r>
            <a:r>
              <a:rPr lang="zh-CN" altLang="en-US" dirty="0" smtClean="0"/>
              <a:t>测试</a:t>
            </a:r>
            <a:endParaRPr lang="en-US" altLang="zh-CN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572000" y="2413522"/>
            <a:ext cx="3816424" cy="1224136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基于 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的自动化测试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基于 </a:t>
            </a:r>
            <a:r>
              <a:rPr lang="en-US" altLang="zh-CN" dirty="0" err="1" smtClean="0"/>
              <a:t>RobotFramework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的自动化测试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4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49076" y="224061"/>
            <a:ext cx="2654771" cy="287412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的自动化测试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20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49076" y="224061"/>
            <a:ext cx="3734892" cy="287412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RobotFramework</a:t>
            </a:r>
            <a:r>
              <a:rPr lang="zh-CN" altLang="en-US" dirty="0" smtClean="0"/>
              <a:t>的自动化测试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63564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hlinkClick r:id="rId2"/>
              </a:rPr>
              <a:t>RobotFramework</a:t>
            </a:r>
            <a:r>
              <a:rPr lang="en-US" altLang="zh-CN" dirty="0" smtClean="0">
                <a:hlinkClick r:id="rId2"/>
              </a:rPr>
              <a:t> </a:t>
            </a:r>
            <a:r>
              <a:rPr lang="zh-CN" altLang="en-US" dirty="0" smtClean="0">
                <a:hlinkClick r:id="rId2"/>
              </a:rPr>
              <a:t>自动化框架使用指导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0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接连接符 51"/>
          <p:cNvCxnSpPr/>
          <p:nvPr/>
        </p:nvCxnSpPr>
        <p:spPr bwMode="auto">
          <a:xfrm flipV="1">
            <a:off x="13167034" y="3187256"/>
            <a:ext cx="0" cy="3127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>
          <a:xfrm>
            <a:off x="1331640" y="2427734"/>
            <a:ext cx="43204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42" y="2542380"/>
            <a:ext cx="1253506" cy="1253506"/>
          </a:xfrm>
          <a:prstGeom prst="rect">
            <a:avLst/>
          </a:prstGeom>
        </p:spPr>
      </p:pic>
      <p:sp>
        <p:nvSpPr>
          <p:cNvPr id="14" name="TextBox 20"/>
          <p:cNvSpPr>
            <a:spLocks noChangeArrowheads="1"/>
          </p:cNvSpPr>
          <p:nvPr/>
        </p:nvSpPr>
        <p:spPr bwMode="auto">
          <a:xfrm>
            <a:off x="2631284" y="2674896"/>
            <a:ext cx="228139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中黑_GBK" pitchFamily="2" charset="-122"/>
              </a:rPr>
              <a:t>地址：上海市奉贤区沪杭公路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中黑_GBK" pitchFamily="2" charset="-122"/>
              </a:rPr>
              <a:t>1590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中黑_GBK" pitchFamily="2" charset="-122"/>
              </a:rPr>
              <a:t>号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中黑_GBK" pitchFamily="2" charset="-122"/>
              </a:rPr>
              <a:t>电话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中黑_GBK" pitchFamily="2" charset="-122"/>
              </a:rPr>
              <a:t>：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中黑_GBK" pitchFamily="2" charset="-122"/>
              </a:rPr>
              <a:t>021-33587550 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中黑_GBK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中黑_GBK" pitchFamily="2" charset="-122"/>
              </a:rPr>
              <a:t>网址：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中黑_GBK" pitchFamily="2" charset="-122"/>
              </a:rPr>
              <a:t>www.weihong.com.cn  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中黑_GBK" pitchFamily="2" charset="-122"/>
              </a:rPr>
              <a:t>邮箱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中黑_GBK" pitchFamily="2" charset="-122"/>
              </a:rPr>
              <a:t>：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中黑_GBK" pitchFamily="2" charset="-122"/>
              </a:rPr>
              <a:t>weihong@weihong.com.cn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中黑_GBK" pitchFamily="2" charset="-122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1238210" y="1543546"/>
            <a:ext cx="4557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"/>
          <p:cNvSpPr>
            <a:spLocks noChangeArrowheads="1"/>
          </p:cNvSpPr>
          <p:nvPr/>
        </p:nvSpPr>
        <p:spPr bwMode="auto">
          <a:xfrm>
            <a:off x="1331642" y="2047949"/>
            <a:ext cx="40509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rPr>
              <a:t>THANKS FOR LISTENING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LilyUPC" pitchFamily="34" charset="-34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</a:p>
        </p:txBody>
      </p:sp>
      <p:sp>
        <p:nvSpPr>
          <p:cNvPr id="32" name="矩形 31"/>
          <p:cNvSpPr/>
          <p:nvPr/>
        </p:nvSpPr>
        <p:spPr>
          <a:xfrm>
            <a:off x="1611988" y="1353538"/>
            <a:ext cx="545807" cy="523220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33" name="矩形 32"/>
          <p:cNvSpPr/>
          <p:nvPr/>
        </p:nvSpPr>
        <p:spPr>
          <a:xfrm>
            <a:off x="1607355" y="2029236"/>
            <a:ext cx="556563" cy="523220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34" name="矩形 33"/>
          <p:cNvSpPr/>
          <p:nvPr/>
        </p:nvSpPr>
        <p:spPr>
          <a:xfrm>
            <a:off x="1590012" y="2690402"/>
            <a:ext cx="567784" cy="523220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9" name="TextBox 4"/>
          <p:cNvSpPr txBox="1">
            <a:spLocks noChangeArrowheads="1"/>
          </p:cNvSpPr>
          <p:nvPr/>
        </p:nvSpPr>
        <p:spPr bwMode="auto">
          <a:xfrm>
            <a:off x="2268711" y="1433799"/>
            <a:ext cx="3527425" cy="4178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600" b="1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</a:defRPr>
            </a:lvl9pPr>
          </a:lstStyle>
          <a:p>
            <a:r>
              <a:rPr lang="zh-CN" altLang="en-US" dirty="0" smtClean="0"/>
              <a:t>测试流程</a:t>
            </a:r>
            <a:endParaRPr lang="en-US" altLang="zh-CN" dirty="0"/>
          </a:p>
        </p:txBody>
      </p:sp>
      <p:sp>
        <p:nvSpPr>
          <p:cNvPr id="29" name="TextBox 4"/>
          <p:cNvSpPr txBox="1">
            <a:spLocks noChangeArrowheads="1"/>
          </p:cNvSpPr>
          <p:nvPr/>
        </p:nvSpPr>
        <p:spPr bwMode="auto">
          <a:xfrm>
            <a:off x="2301096" y="2092325"/>
            <a:ext cx="3495040" cy="4178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600" b="1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</a:defRPr>
            </a:lvl9pPr>
          </a:lstStyle>
          <a:p>
            <a:r>
              <a:rPr lang="zh-CN" altLang="en-US" dirty="0" smtClean="0"/>
              <a:t>测试用例</a:t>
            </a:r>
            <a:endParaRPr lang="en-US" altLang="zh-CN" dirty="0"/>
          </a:p>
        </p:txBody>
      </p:sp>
      <p:sp>
        <p:nvSpPr>
          <p:cNvPr id="30" name="TextBox 4"/>
          <p:cNvSpPr txBox="1">
            <a:spLocks noChangeArrowheads="1"/>
          </p:cNvSpPr>
          <p:nvPr/>
        </p:nvSpPr>
        <p:spPr bwMode="auto">
          <a:xfrm>
            <a:off x="2298556" y="2753360"/>
            <a:ext cx="3497580" cy="4178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600" b="1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缺陷</a:t>
            </a:r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1590012" y="3337467"/>
            <a:ext cx="556563" cy="523220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2298556" y="3400425"/>
            <a:ext cx="3497580" cy="4178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600" b="1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</a:defRPr>
            </a:lvl9pPr>
          </a:lstStyle>
          <a:p>
            <a:r>
              <a:rPr lang="zh-CN" altLang="en-US" dirty="0" smtClean="0"/>
              <a:t>自动化测试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9" grpId="0" bldLvl="0" animBg="1"/>
      <p:bldP spid="29" grpId="0" bldLvl="0" animBg="1"/>
      <p:bldP spid="30" grpId="0" bldLvl="0" animBg="1"/>
      <p:bldP spid="9" grpId="0" bldLvl="0" animBg="1"/>
      <p:bldP spid="1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572000" y="1645171"/>
            <a:ext cx="2736304" cy="6477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测试流程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572000" y="2413522"/>
            <a:ext cx="2736304" cy="1224136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测试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过程规范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测试执行说明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TFS </a:t>
            </a:r>
            <a:r>
              <a:rPr lang="zh-CN" altLang="en-US" dirty="0" smtClean="0"/>
              <a:t>里工作项流转说明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5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测试流程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过程规范</a:t>
            </a:r>
            <a:endParaRPr lang="zh-CN" altLang="en-US" dirty="0"/>
          </a:p>
        </p:txBody>
      </p:sp>
      <p:graphicFrame>
        <p:nvGraphicFramePr>
          <p:cNvPr id="22" name="图示 21"/>
          <p:cNvGraphicFramePr/>
          <p:nvPr>
            <p:extLst>
              <p:ext uri="{D42A27DB-BD31-4B8C-83A1-F6EECF244321}">
                <p14:modId xmlns:p14="http://schemas.microsoft.com/office/powerpoint/2010/main" val="3838056481"/>
              </p:ext>
            </p:extLst>
          </p:nvPr>
        </p:nvGraphicFramePr>
        <p:xfrm>
          <a:off x="683568" y="699543"/>
          <a:ext cx="712879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4408" y="1419622"/>
            <a:ext cx="360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8"/>
              </a:rPr>
              <a:t>测试流程</a:t>
            </a:r>
            <a:r>
              <a:rPr lang="en-US" altLang="zh-CN" dirty="0" smtClean="0">
                <a:hlinkClick r:id="rId8"/>
              </a:rPr>
              <a:t>&amp;</a:t>
            </a:r>
            <a:r>
              <a:rPr lang="zh-CN" altLang="en-US" dirty="0" smtClean="0">
                <a:hlinkClick r:id="rId8"/>
              </a:rPr>
              <a:t>过程规范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测试执行说明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5184" y="3651870"/>
            <a:ext cx="75364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测试通过规则：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规则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2-4-1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用例必须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完成执行（若由于某些原因不可执行，必须告知相关人员（ 产品管理、开发、程序管理），在测试报告中说明）；且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P1 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P2 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的用例必须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执行通过。</a:t>
            </a:r>
          </a:p>
          <a:p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规则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2-4-2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无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严重级别为“致命”和“严重” 的 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Bug 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（若不修复，相关人员（ 产品管理、开发、程序管理）必须达成统一意见）；所有不修复的 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Bug 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必须给出不可修复说明和风险评估，且在测试报告中说明。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30209327"/>
              </p:ext>
            </p:extLst>
          </p:nvPr>
        </p:nvGraphicFramePr>
        <p:xfrm>
          <a:off x="395536" y="915566"/>
          <a:ext cx="8208912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099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49076" y="224060"/>
            <a:ext cx="3086820" cy="331465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TFS </a:t>
            </a:r>
            <a:r>
              <a:rPr lang="zh-CN" altLang="en-US" dirty="0"/>
              <a:t>里工作项流转说明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5184" y="3651870"/>
            <a:ext cx="75364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Bug 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回归测试过程中，不同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Bug 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分多批次提测，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测试回归次数（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Regression Times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）不需要加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。相同 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Bug 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重复打开，在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Bug 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项里的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激活次数（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Activate No.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）加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02683998"/>
              </p:ext>
            </p:extLst>
          </p:nvPr>
        </p:nvGraphicFramePr>
        <p:xfrm>
          <a:off x="395536" y="1131590"/>
          <a:ext cx="8208912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740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572000" y="1645171"/>
            <a:ext cx="3168352" cy="49453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572000" y="2413522"/>
            <a:ext cx="2448272" cy="955106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测试用例设计规范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测试用例编写指南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75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测试用例设计规范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170765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/>
              </a:rPr>
              <a:t>测试用例设计规范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3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49076" y="224061"/>
            <a:ext cx="2582763" cy="287412"/>
          </a:xfrm>
        </p:spPr>
        <p:txBody>
          <a:bodyPr/>
          <a:lstStyle/>
          <a:p>
            <a:r>
              <a:rPr lang="zh-CN" altLang="en-US" dirty="0"/>
              <a:t>测试用例编写指南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13970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/>
              </a:rPr>
              <a:t>手工测试用例编写指南</a:t>
            </a:r>
            <a:r>
              <a:rPr lang="en-US" altLang="zh-CN" dirty="0" smtClean="0">
                <a:hlinkClick r:id="rId2"/>
              </a:rPr>
              <a:t>-</a:t>
            </a:r>
            <a:r>
              <a:rPr lang="zh-CN" altLang="en-US" dirty="0" smtClean="0">
                <a:hlinkClick r:id="rId2"/>
              </a:rPr>
              <a:t>基于</a:t>
            </a:r>
            <a:r>
              <a:rPr lang="en-US" altLang="zh-CN" dirty="0" err="1" smtClean="0">
                <a:hlinkClick r:id="rId2"/>
              </a:rPr>
              <a:t>RobotFramework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4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998</Words>
  <Application>Microsoft Office PowerPoint</Application>
  <PresentationFormat>全屏显示(16:9)</PresentationFormat>
  <Paragraphs>117</Paragraphs>
  <Slides>18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whuser</dc:creator>
  <cp:lastModifiedBy>Whtest</cp:lastModifiedBy>
  <cp:revision>424</cp:revision>
  <dcterms:created xsi:type="dcterms:W3CDTF">2019-02-19T06:51:00Z</dcterms:created>
  <dcterms:modified xsi:type="dcterms:W3CDTF">2022-02-15T09:20:24Z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