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0"/>
  </p:notesMasterIdLst>
  <p:sldIdLst>
    <p:sldId id="256" r:id="rId2"/>
    <p:sldId id="293" r:id="rId3"/>
    <p:sldId id="417" r:id="rId4"/>
    <p:sldId id="264" r:id="rId5"/>
    <p:sldId id="505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313" r:id="rId14"/>
    <p:sldId id="484" r:id="rId15"/>
    <p:sldId id="485" r:id="rId16"/>
    <p:sldId id="486" r:id="rId17"/>
    <p:sldId id="489" r:id="rId18"/>
    <p:sldId id="490" r:id="rId19"/>
    <p:sldId id="488" r:id="rId20"/>
    <p:sldId id="492" r:id="rId21"/>
    <p:sldId id="493" r:id="rId22"/>
    <p:sldId id="375" r:id="rId23"/>
    <p:sldId id="333" r:id="rId24"/>
    <p:sldId id="494" r:id="rId25"/>
    <p:sldId id="495" r:id="rId26"/>
    <p:sldId id="496" r:id="rId27"/>
    <p:sldId id="500" r:id="rId28"/>
    <p:sldId id="42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D641D-9A9D-4171-B60C-77A966F66B4B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13E67-F18F-4931-A1DC-E14CBB5A1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7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3E67-F18F-4931-A1DC-E14CBB5A13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9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11E-25B6-4939-9807-FC51E501DC0D}" type="datetime1">
              <a:rPr lang="en-US" altLang="zh-TW" smtClean="0"/>
              <a:t>11/6/2021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DCFC-70CF-44D3-A428-11ACDF391D68}" type="datetime1">
              <a:rPr lang="en-US" altLang="zh-TW" smtClean="0"/>
              <a:t>11/6/2021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157-261C-4462-9B7F-E2E174517000}" type="datetime1">
              <a:rPr lang="en-US" altLang="zh-TW" smtClean="0"/>
              <a:t>11/6/2021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641C-D332-4D9B-9BED-09BB66FB9DCE}" type="datetime1">
              <a:rPr lang="en-US" altLang="zh-TW" smtClean="0"/>
              <a:t>11/6/2021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CB0D-B130-4207-AABD-DF9FFAB5DA03}" type="datetime1">
              <a:rPr lang="en-US" altLang="zh-TW" smtClean="0"/>
              <a:t>11/6/2021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E9DB-9174-4EE6-8C75-C7A4AA9277BB}" type="datetime1">
              <a:rPr lang="en-US" altLang="zh-TW" smtClean="0"/>
              <a:t>11/6/2021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56BE-43D9-4D7F-912E-69909778B8A0}" type="datetime1">
              <a:rPr lang="en-US" altLang="zh-TW" smtClean="0"/>
              <a:t>11/6/2021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9B0-EDAA-457F-91E0-7B87BBBC28E6}" type="datetime1">
              <a:rPr lang="en-US" altLang="zh-TW" smtClean="0"/>
              <a:t>11/6/2021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930-2B20-40C1-8AFD-4162E60E3844}" type="datetime1">
              <a:rPr lang="en-US" altLang="zh-TW" smtClean="0"/>
              <a:t>11/6/2021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3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03D3-3FDE-4A86-A0F1-108D66669695}" type="datetime1">
              <a:rPr lang="en-US" altLang="zh-TW" smtClean="0"/>
              <a:t>11/6/2021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0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F061743D-1618-4CEB-AF86-5B94BE863879}" type="datetime1">
              <a:rPr lang="en-US" altLang="zh-TW" smtClean="0"/>
              <a:t>11/6/2021</a:t>
            </a:fld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75EFD6-C01D-4727-A2CD-4CFDABBC2763}" type="datetime1">
              <a:rPr lang="en-US" altLang="zh-TW" smtClean="0"/>
              <a:t>11/6/2021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visualstudio.microsoft.com/zh-hant/vs/older-download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ity.com/download#how-get-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1078" y="443429"/>
            <a:ext cx="8915399" cy="226278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          Introduction to 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578" y="3729744"/>
            <a:ext cx="8915399" cy="1126283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FFC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567503" y="5568069"/>
            <a:ext cx="8915399" cy="1126283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黑体 Std R" pitchFamily="34" charset="-128"/>
              <a:ea typeface="Adobe 黑体 Std R" pitchFamily="34" charset="-128"/>
            </a:endParaRPr>
          </a:p>
          <a:p>
            <a:pPr lvl="0">
              <a:buClr>
                <a:schemeClr val="accent1"/>
              </a:buClr>
              <a:buSzPct val="80000"/>
            </a:pPr>
            <a:endParaRPr lang="en-US" altLang="zh-TW" sz="2000" dirty="0">
              <a:solidFill>
                <a:srgbClr val="FFFFFF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lvl="0">
              <a:buClr>
                <a:schemeClr val="accent1"/>
              </a:buClr>
              <a:buSzPct val="80000"/>
            </a:pPr>
            <a:r>
              <a:rPr lang="en-US" altLang="zh-TW" sz="2000" dirty="0">
                <a:solidFill>
                  <a:srgbClr val="FFFFFF"/>
                </a:solidFill>
                <a:latin typeface="Adobe 黑体 Std R" pitchFamily="34" charset="-128"/>
                <a:ea typeface="Adobe 黑体 Std R" pitchFamily="34" charset="-128"/>
              </a:rPr>
              <a:t>CaramelYo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黑体 Std R" pitchFamily="34" charset="-128"/>
              <a:ea typeface="Adobe 黑体 Std R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6" name="肘形接點 25"/>
          <p:cNvCxnSpPr/>
          <p:nvPr/>
        </p:nvCxnSpPr>
        <p:spPr>
          <a:xfrm flipV="1">
            <a:off x="4210050" y="4010025"/>
            <a:ext cx="6848475" cy="695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rot="16200000" flipV="1">
            <a:off x="9654710" y="2609010"/>
            <a:ext cx="2219326" cy="571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213041" y="3207123"/>
            <a:ext cx="51098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0641105" y="1721224"/>
            <a:ext cx="999563" cy="99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888941" y="4215652"/>
            <a:ext cx="2478742" cy="486334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爆炸 1 37"/>
          <p:cNvSpPr/>
          <p:nvPr/>
        </p:nvSpPr>
        <p:spPr>
          <a:xfrm>
            <a:off x="10210800" y="1190625"/>
            <a:ext cx="466725" cy="466725"/>
          </a:xfrm>
          <a:prstGeom prst="irregularSeal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0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b="1" dirty="0">
                <a:ln/>
                <a:solidFill>
                  <a:schemeClr val="accent3"/>
                </a:solidFill>
              </a:rPr>
              <a:t>Download Unity</a:t>
            </a:r>
          </a:p>
          <a:p>
            <a:pPr marL="633222" indent="-514350">
              <a:buFont typeface="+mj-lt"/>
              <a:buAutoNum type="arabicPeriod" startAt="6"/>
            </a:pPr>
            <a:r>
              <a:rPr lang="en-US" dirty="0"/>
              <a:t>Choose the languages you need</a:t>
            </a:r>
          </a:p>
          <a:p>
            <a:pPr marL="633222" indent="-514350">
              <a:buFont typeface="Wingdings 2"/>
              <a:buAutoNum type="arabicPeriod" startAt="6"/>
            </a:pP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639E0A5-8140-4649-9F1C-B3EA39D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6117" y="2864071"/>
            <a:ext cx="6219765" cy="383401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C684858-7247-4A04-9807-F17479FF0B30}"/>
              </a:ext>
            </a:extLst>
          </p:cNvPr>
          <p:cNvSpPr/>
          <p:nvPr/>
        </p:nvSpPr>
        <p:spPr>
          <a:xfrm>
            <a:off x="4030463" y="4705164"/>
            <a:ext cx="3790763" cy="11540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E35A48-515F-49E4-95B5-6315AAF4EFE9}"/>
              </a:ext>
            </a:extLst>
          </p:cNvPr>
          <p:cNvSpPr txBox="1"/>
          <p:nvPr/>
        </p:nvSpPr>
        <p:spPr>
          <a:xfrm>
            <a:off x="4428715" y="4297733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Choose the languages you need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84E370-771D-4067-84F7-448D2C82FFB8}"/>
              </a:ext>
            </a:extLst>
          </p:cNvPr>
          <p:cNvSpPr/>
          <p:nvPr/>
        </p:nvSpPr>
        <p:spPr>
          <a:xfrm>
            <a:off x="7554896" y="6019060"/>
            <a:ext cx="461639" cy="2506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74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b="1" dirty="0">
                <a:ln/>
                <a:solidFill>
                  <a:schemeClr val="accent3"/>
                </a:solidFill>
              </a:rPr>
              <a:t>Download Unity</a:t>
            </a:r>
          </a:p>
          <a:p>
            <a:pPr marL="633222" indent="-514350">
              <a:buFont typeface="+mj-lt"/>
              <a:buAutoNum type="arabicPeriod" startAt="7"/>
            </a:pPr>
            <a:r>
              <a:rPr lang="en-US" dirty="0"/>
              <a:t>Agree all and then install…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639E0A5-8140-4649-9F1C-B3EA39D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593" y="3044336"/>
            <a:ext cx="5401885" cy="3321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84E370-771D-4067-84F7-448D2C82FFB8}"/>
              </a:ext>
            </a:extLst>
          </p:cNvPr>
          <p:cNvSpPr/>
          <p:nvPr/>
        </p:nvSpPr>
        <p:spPr>
          <a:xfrm>
            <a:off x="7554896" y="6019060"/>
            <a:ext cx="461639" cy="2506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9F8D9894-78E1-424E-BFBB-B9C5D87CD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73" y="3044336"/>
            <a:ext cx="5414523" cy="33216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0BA48E1-5CCD-4EFC-AEA6-C46F7A9B8B53}"/>
              </a:ext>
            </a:extLst>
          </p:cNvPr>
          <p:cNvSpPr/>
          <p:nvPr/>
        </p:nvSpPr>
        <p:spPr>
          <a:xfrm>
            <a:off x="1152144" y="5438935"/>
            <a:ext cx="1453896" cy="3034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7D2013-BA4B-4DD1-BCB3-F4FA7EA26A5E}"/>
              </a:ext>
            </a:extLst>
          </p:cNvPr>
          <p:cNvSpPr/>
          <p:nvPr/>
        </p:nvSpPr>
        <p:spPr>
          <a:xfrm>
            <a:off x="4792177" y="5742432"/>
            <a:ext cx="557063" cy="3034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F7A72F-955E-42DE-9385-9BB1673C0BF0}"/>
              </a:ext>
            </a:extLst>
          </p:cNvPr>
          <p:cNvSpPr/>
          <p:nvPr/>
        </p:nvSpPr>
        <p:spPr>
          <a:xfrm>
            <a:off x="10400420" y="5742432"/>
            <a:ext cx="557063" cy="3034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DB69D-53C3-4F88-99E9-6AB4D6C38A1C}"/>
              </a:ext>
            </a:extLst>
          </p:cNvPr>
          <p:cNvSpPr/>
          <p:nvPr/>
        </p:nvSpPr>
        <p:spPr>
          <a:xfrm>
            <a:off x="6827948" y="5441751"/>
            <a:ext cx="1453896" cy="3034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8">
            <a:extLst>
              <a:ext uri="{FF2B5EF4-FFF2-40B4-BE49-F238E27FC236}">
                <a16:creationId xmlns:a16="http://schemas.microsoft.com/office/drawing/2014/main" id="{58E39B61-3F3D-4685-A28F-8566510B3BA6}"/>
              </a:ext>
            </a:extLst>
          </p:cNvPr>
          <p:cNvSpPr/>
          <p:nvPr/>
        </p:nvSpPr>
        <p:spPr>
          <a:xfrm>
            <a:off x="5740370" y="4477293"/>
            <a:ext cx="792811" cy="45574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88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b="1" dirty="0">
                <a:ln/>
                <a:solidFill>
                  <a:schemeClr val="accent3"/>
                </a:solidFill>
              </a:rPr>
              <a:t>Download Unity</a:t>
            </a:r>
          </a:p>
          <a:p>
            <a:r>
              <a:rPr lang="en-US" dirty="0"/>
              <a:t>After installation…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639E0A5-8140-4649-9F1C-B3EA39D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6117" y="2875749"/>
            <a:ext cx="6219765" cy="381065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C684858-7247-4A04-9807-F17479FF0B30}"/>
              </a:ext>
            </a:extLst>
          </p:cNvPr>
          <p:cNvSpPr/>
          <p:nvPr/>
        </p:nvSpPr>
        <p:spPr>
          <a:xfrm>
            <a:off x="2986117" y="4536489"/>
            <a:ext cx="822403" cy="355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84E370-771D-4067-84F7-448D2C82FFB8}"/>
              </a:ext>
            </a:extLst>
          </p:cNvPr>
          <p:cNvSpPr/>
          <p:nvPr/>
        </p:nvSpPr>
        <p:spPr>
          <a:xfrm>
            <a:off x="4287913" y="3962688"/>
            <a:ext cx="1509205" cy="13550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7E63FA-420E-4899-A596-61537BD169BA}"/>
              </a:ext>
            </a:extLst>
          </p:cNvPr>
          <p:cNvSpPr/>
          <p:nvPr/>
        </p:nvSpPr>
        <p:spPr>
          <a:xfrm>
            <a:off x="2986118" y="2875749"/>
            <a:ext cx="1186388" cy="1931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16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2536ED-8288-4872-BA9F-73CEEC435B70}"/>
              </a:ext>
            </a:extLst>
          </p:cNvPr>
          <p:cNvSpPr txBox="1">
            <a:spLocks/>
          </p:cNvSpPr>
          <p:nvPr/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b="1" dirty="0">
                <a:ln/>
                <a:solidFill>
                  <a:schemeClr val="accent3"/>
                </a:solidFill>
              </a:rPr>
              <a:t>Sign in your unity account</a:t>
            </a:r>
          </a:p>
          <a:p>
            <a:pPr marL="633222" indent="-514350">
              <a:buFont typeface="Wingdings 2"/>
              <a:buAutoNum type="arabicPeriod"/>
            </a:pP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1438AFA-94B1-4247-85BD-BE8B0F49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6117" y="2880593"/>
            <a:ext cx="6219765" cy="380096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F544B8E-F2C9-4772-B70B-28B4194484C9}"/>
              </a:ext>
            </a:extLst>
          </p:cNvPr>
          <p:cNvSpPr/>
          <p:nvPr/>
        </p:nvSpPr>
        <p:spPr>
          <a:xfrm>
            <a:off x="8576259" y="3065015"/>
            <a:ext cx="347279" cy="363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ADEB05-2CC7-4827-9982-6182B2AC8720}"/>
              </a:ext>
            </a:extLst>
          </p:cNvPr>
          <p:cNvSpPr/>
          <p:nvPr/>
        </p:nvSpPr>
        <p:spPr>
          <a:xfrm>
            <a:off x="7530173" y="4777740"/>
            <a:ext cx="1675709" cy="274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47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2536ED-8288-4872-BA9F-73CEEC435B70}"/>
              </a:ext>
            </a:extLst>
          </p:cNvPr>
          <p:cNvSpPr txBox="1">
            <a:spLocks/>
          </p:cNvSpPr>
          <p:nvPr/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b="1" dirty="0">
                <a:ln/>
                <a:solidFill>
                  <a:schemeClr val="accent3"/>
                </a:solidFill>
              </a:rPr>
              <a:t>Sign in your unity account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If you don’t have it, please </a:t>
            </a:r>
            <a:r>
              <a:rPr lang="en-US" dirty="0">
                <a:solidFill>
                  <a:srgbClr val="0070C0"/>
                </a:solidFill>
              </a:rPr>
              <a:t>sign up </a:t>
            </a:r>
            <a:r>
              <a:rPr lang="en-US" dirty="0"/>
              <a:t>first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1438AFA-94B1-4247-85BD-BE8B0F49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2921" y="2880593"/>
            <a:ext cx="6166156" cy="380096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F544B8E-F2C9-4772-B70B-28B4194484C9}"/>
              </a:ext>
            </a:extLst>
          </p:cNvPr>
          <p:cNvSpPr/>
          <p:nvPr/>
        </p:nvSpPr>
        <p:spPr>
          <a:xfrm>
            <a:off x="3649152" y="5453108"/>
            <a:ext cx="434576" cy="3706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ADEB05-2CC7-4827-9982-6182B2AC8720}"/>
              </a:ext>
            </a:extLst>
          </p:cNvPr>
          <p:cNvSpPr/>
          <p:nvPr/>
        </p:nvSpPr>
        <p:spPr>
          <a:xfrm>
            <a:off x="4556154" y="4174060"/>
            <a:ext cx="415342" cy="2203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1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2536ED-8288-4872-BA9F-73CEEC435B70}"/>
              </a:ext>
            </a:extLst>
          </p:cNvPr>
          <p:cNvSpPr txBox="1">
            <a:spLocks/>
          </p:cNvSpPr>
          <p:nvPr/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b="1" dirty="0">
                <a:ln/>
                <a:solidFill>
                  <a:schemeClr val="accent3"/>
                </a:solidFill>
              </a:rPr>
              <a:t>Sign in your unity account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If you don’t have it, please </a:t>
            </a:r>
            <a:r>
              <a:rPr lang="en-US" dirty="0">
                <a:solidFill>
                  <a:srgbClr val="0070C0"/>
                </a:solidFill>
              </a:rPr>
              <a:t>sign up </a:t>
            </a:r>
            <a:r>
              <a:rPr lang="en-US" dirty="0"/>
              <a:t>first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1438AFA-94B1-4247-85BD-BE8B0F49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2921" y="2890208"/>
            <a:ext cx="6166156" cy="37817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F544B8E-F2C9-4772-B70B-28B4194484C9}"/>
              </a:ext>
            </a:extLst>
          </p:cNvPr>
          <p:cNvSpPr/>
          <p:nvPr/>
        </p:nvSpPr>
        <p:spPr>
          <a:xfrm>
            <a:off x="3808950" y="5479742"/>
            <a:ext cx="4536060" cy="3528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59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2536ED-8288-4872-BA9F-73CEEC435B70}"/>
              </a:ext>
            </a:extLst>
          </p:cNvPr>
          <p:cNvSpPr txBox="1">
            <a:spLocks/>
          </p:cNvSpPr>
          <p:nvPr/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b="1" dirty="0">
                <a:ln/>
                <a:solidFill>
                  <a:schemeClr val="accent3"/>
                </a:solidFill>
              </a:rPr>
              <a:t>Sign in your unity account</a:t>
            </a:r>
          </a:p>
          <a:p>
            <a:r>
              <a:rPr lang="en-US" altLang="zh-TW" dirty="0"/>
              <a:t>After you sign in…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1438AFA-94B1-4247-85BD-BE8B0F49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2921" y="2899822"/>
            <a:ext cx="6166156" cy="376250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F544B8E-F2C9-4772-B70B-28B4194484C9}"/>
              </a:ext>
            </a:extLst>
          </p:cNvPr>
          <p:cNvSpPr/>
          <p:nvPr/>
        </p:nvSpPr>
        <p:spPr>
          <a:xfrm>
            <a:off x="8771137" y="3142695"/>
            <a:ext cx="407939" cy="286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50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altLang="zh-TW" b="1" dirty="0">
                <a:ln/>
                <a:solidFill>
                  <a:schemeClr val="accent3"/>
                </a:solidFill>
              </a:rPr>
              <a:t>Activate your license</a:t>
            </a:r>
            <a:endParaRPr lang="en-US" b="1" dirty="0">
              <a:ln/>
              <a:solidFill>
                <a:schemeClr val="accent3"/>
              </a:solidFill>
            </a:endParaRPr>
          </a:p>
          <a:p>
            <a:r>
              <a:rPr lang="en-US" altLang="zh-TW" dirty="0"/>
              <a:t>If you don’t activate your license…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639E0A5-8140-4649-9F1C-B3EA39D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95" y="3044336"/>
            <a:ext cx="5392080" cy="3321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84E370-771D-4067-84F7-448D2C82FFB8}"/>
              </a:ext>
            </a:extLst>
          </p:cNvPr>
          <p:cNvSpPr/>
          <p:nvPr/>
        </p:nvSpPr>
        <p:spPr>
          <a:xfrm>
            <a:off x="7554896" y="6019060"/>
            <a:ext cx="461639" cy="2506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8D9894-78E1-424E-BFBB-B9C5D87CD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073" y="3049786"/>
            <a:ext cx="5414523" cy="331075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0BA48E1-5CCD-4EFC-AEA6-C46F7A9B8B53}"/>
              </a:ext>
            </a:extLst>
          </p:cNvPr>
          <p:cNvSpPr/>
          <p:nvPr/>
        </p:nvSpPr>
        <p:spPr>
          <a:xfrm>
            <a:off x="4286473" y="4389142"/>
            <a:ext cx="1732427" cy="2929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7D2013-BA4B-4DD1-BCB3-F4FA7EA26A5E}"/>
              </a:ext>
            </a:extLst>
          </p:cNvPr>
          <p:cNvSpPr/>
          <p:nvPr/>
        </p:nvSpPr>
        <p:spPr>
          <a:xfrm>
            <a:off x="5740370" y="3231472"/>
            <a:ext cx="278531" cy="2929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8">
            <a:extLst>
              <a:ext uri="{FF2B5EF4-FFF2-40B4-BE49-F238E27FC236}">
                <a16:creationId xmlns:a16="http://schemas.microsoft.com/office/drawing/2014/main" id="{58E39B61-3F3D-4685-A28F-8566510B3BA6}"/>
              </a:ext>
            </a:extLst>
          </p:cNvPr>
          <p:cNvSpPr/>
          <p:nvPr/>
        </p:nvSpPr>
        <p:spPr>
          <a:xfrm>
            <a:off x="5737919" y="4932725"/>
            <a:ext cx="792811" cy="45574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76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altLang="zh-TW" b="1" dirty="0">
                <a:ln/>
                <a:solidFill>
                  <a:schemeClr val="accent3"/>
                </a:solidFill>
              </a:rPr>
              <a:t>Activate your license</a:t>
            </a:r>
            <a:endParaRPr lang="en-US" b="1" dirty="0">
              <a:ln/>
              <a:solidFill>
                <a:schemeClr val="accent3"/>
              </a:solidFill>
            </a:endParaRPr>
          </a:p>
          <a:p>
            <a:r>
              <a:rPr lang="en-US" altLang="zh-TW" dirty="0"/>
              <a:t>Activate…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639E0A5-8140-4649-9F1C-B3EA39D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95" y="3056648"/>
            <a:ext cx="5392080" cy="329703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84E370-771D-4067-84F7-448D2C82FFB8}"/>
              </a:ext>
            </a:extLst>
          </p:cNvPr>
          <p:cNvSpPr/>
          <p:nvPr/>
        </p:nvSpPr>
        <p:spPr>
          <a:xfrm>
            <a:off x="7554896" y="6019060"/>
            <a:ext cx="461639" cy="2506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8D9894-78E1-424E-BFBB-B9C5D87CD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8795" y="3049786"/>
            <a:ext cx="5389079" cy="331075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0BA48E1-5CCD-4EFC-AEA6-C46F7A9B8B53}"/>
              </a:ext>
            </a:extLst>
          </p:cNvPr>
          <p:cNvSpPr/>
          <p:nvPr/>
        </p:nvSpPr>
        <p:spPr>
          <a:xfrm>
            <a:off x="4322885" y="3714079"/>
            <a:ext cx="781775" cy="2986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7D2013-BA4B-4DD1-BCB3-F4FA7EA26A5E}"/>
              </a:ext>
            </a:extLst>
          </p:cNvPr>
          <p:cNvSpPr/>
          <p:nvPr/>
        </p:nvSpPr>
        <p:spPr>
          <a:xfrm>
            <a:off x="7075502" y="4296791"/>
            <a:ext cx="825623" cy="26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8">
            <a:extLst>
              <a:ext uri="{FF2B5EF4-FFF2-40B4-BE49-F238E27FC236}">
                <a16:creationId xmlns:a16="http://schemas.microsoft.com/office/drawing/2014/main" id="{58E39B61-3F3D-4685-A28F-8566510B3BA6}"/>
              </a:ext>
            </a:extLst>
          </p:cNvPr>
          <p:cNvSpPr/>
          <p:nvPr/>
        </p:nvSpPr>
        <p:spPr>
          <a:xfrm>
            <a:off x="5737919" y="4932725"/>
            <a:ext cx="792811" cy="45574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57127F-2B4B-4C26-A84A-E9F8BAFA4B57}"/>
              </a:ext>
            </a:extLst>
          </p:cNvPr>
          <p:cNvSpPr/>
          <p:nvPr/>
        </p:nvSpPr>
        <p:spPr>
          <a:xfrm>
            <a:off x="7199248" y="4705163"/>
            <a:ext cx="1074739" cy="224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98AE40-687C-4981-B022-9C187558EBA3}"/>
              </a:ext>
            </a:extLst>
          </p:cNvPr>
          <p:cNvSpPr/>
          <p:nvPr/>
        </p:nvSpPr>
        <p:spPr>
          <a:xfrm>
            <a:off x="10218198" y="5794085"/>
            <a:ext cx="605470" cy="2506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06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2536ED-8288-4872-BA9F-73CEEC435B70}"/>
              </a:ext>
            </a:extLst>
          </p:cNvPr>
          <p:cNvSpPr txBox="1">
            <a:spLocks/>
          </p:cNvSpPr>
          <p:nvPr/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b="1" dirty="0">
                <a:ln/>
                <a:solidFill>
                  <a:schemeClr val="accent3"/>
                </a:solidFill>
              </a:rPr>
              <a:t>Activate your license</a:t>
            </a:r>
          </a:p>
          <a:p>
            <a:r>
              <a:rPr lang="en-US" altLang="zh-TW" dirty="0"/>
              <a:t>3 days only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1438AFA-94B1-4247-85BD-BE8B0F49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6532" y="2912013"/>
            <a:ext cx="6138934" cy="373812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F544B8E-F2C9-4772-B70B-28B4194484C9}"/>
              </a:ext>
            </a:extLst>
          </p:cNvPr>
          <p:cNvSpPr/>
          <p:nvPr/>
        </p:nvSpPr>
        <p:spPr>
          <a:xfrm>
            <a:off x="8797770" y="3076112"/>
            <a:ext cx="367695" cy="3528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83D642-5475-4312-9ABA-3C1D6A979E13}"/>
              </a:ext>
            </a:extLst>
          </p:cNvPr>
          <p:cNvSpPr/>
          <p:nvPr/>
        </p:nvSpPr>
        <p:spPr>
          <a:xfrm>
            <a:off x="4367814" y="4731798"/>
            <a:ext cx="1207363" cy="3284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19A92B-F662-44A1-BC62-C9CF0DBD3E37}"/>
              </a:ext>
            </a:extLst>
          </p:cNvPr>
          <p:cNvSpPr/>
          <p:nvPr/>
        </p:nvSpPr>
        <p:spPr>
          <a:xfrm>
            <a:off x="3026531" y="3100525"/>
            <a:ext cx="1207363" cy="3284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C10709-4AB0-44CA-8384-EFC366E6C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 numCol="2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dirty="0"/>
              <a:t>Before Class</a:t>
            </a:r>
          </a:p>
          <a:p>
            <a:endParaRPr lang="en-US" dirty="0"/>
          </a:p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Component Behavior</a:t>
            </a:r>
          </a:p>
          <a:p>
            <a:endParaRPr lang="en-US" dirty="0"/>
          </a:p>
          <a:p>
            <a:r>
              <a:rPr lang="en-US" dirty="0"/>
              <a:t>Component-oriented Design</a:t>
            </a:r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Package</a:t>
            </a:r>
          </a:p>
          <a:p>
            <a:endParaRPr lang="en-US" dirty="0"/>
          </a:p>
          <a:p>
            <a:r>
              <a:rPr lang="en-US" dirty="0"/>
              <a:t>Notice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Homework</a:t>
            </a:r>
          </a:p>
          <a:p>
            <a:endParaRPr lang="en-US" altLang="zh-TW" dirty="0"/>
          </a:p>
          <a:p>
            <a:r>
              <a:rPr lang="en-US" altLang="zh-TW" dirty="0"/>
              <a:t>Next Class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633222" indent="-514350">
              <a:buFont typeface="Wingdings 2"/>
              <a:buAutoNum type="arabicPeriod"/>
            </a:pPr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60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altLang="zh-TW" b="1" dirty="0">
                <a:ln/>
                <a:solidFill>
                  <a:schemeClr val="accent3"/>
                </a:solidFill>
              </a:rPr>
              <a:t>New project</a:t>
            </a:r>
            <a:endParaRPr lang="en-US" b="1" dirty="0">
              <a:ln/>
              <a:solidFill>
                <a:schemeClr val="accent3"/>
              </a:solidFill>
            </a:endParaRPr>
          </a:p>
          <a:p>
            <a:r>
              <a:rPr lang="en-US" altLang="zh-TW" dirty="0"/>
              <a:t>Create a new project and wait…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639E0A5-8140-4649-9F1C-B3EA39D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495" y="3060075"/>
            <a:ext cx="5392080" cy="329017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84E370-771D-4067-84F7-448D2C82FFB8}"/>
              </a:ext>
            </a:extLst>
          </p:cNvPr>
          <p:cNvSpPr/>
          <p:nvPr/>
        </p:nvSpPr>
        <p:spPr>
          <a:xfrm>
            <a:off x="7554896" y="6019060"/>
            <a:ext cx="461639" cy="2506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8D9894-78E1-424E-BFBB-B9C5D87CD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8795" y="3054933"/>
            <a:ext cx="5389079" cy="330046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0BA48E1-5CCD-4EFC-AEA6-C46F7A9B8B53}"/>
              </a:ext>
            </a:extLst>
          </p:cNvPr>
          <p:cNvSpPr/>
          <p:nvPr/>
        </p:nvSpPr>
        <p:spPr>
          <a:xfrm>
            <a:off x="5121876" y="3695201"/>
            <a:ext cx="835041" cy="2705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7D2013-BA4B-4DD1-BCB3-F4FA7EA26A5E}"/>
              </a:ext>
            </a:extLst>
          </p:cNvPr>
          <p:cNvSpPr/>
          <p:nvPr/>
        </p:nvSpPr>
        <p:spPr>
          <a:xfrm>
            <a:off x="7372903" y="3839375"/>
            <a:ext cx="998740" cy="1090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8">
            <a:extLst>
              <a:ext uri="{FF2B5EF4-FFF2-40B4-BE49-F238E27FC236}">
                <a16:creationId xmlns:a16="http://schemas.microsoft.com/office/drawing/2014/main" id="{58E39B61-3F3D-4685-A28F-8566510B3BA6}"/>
              </a:ext>
            </a:extLst>
          </p:cNvPr>
          <p:cNvSpPr/>
          <p:nvPr/>
        </p:nvSpPr>
        <p:spPr>
          <a:xfrm>
            <a:off x="5773021" y="4789797"/>
            <a:ext cx="792811" cy="45574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57127F-2B4B-4C26-A84A-E9F8BAFA4B57}"/>
              </a:ext>
            </a:extLst>
          </p:cNvPr>
          <p:cNvSpPr/>
          <p:nvPr/>
        </p:nvSpPr>
        <p:spPr>
          <a:xfrm>
            <a:off x="9285500" y="3845264"/>
            <a:ext cx="2157817" cy="4160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98AE40-687C-4981-B022-9C187558EBA3}"/>
              </a:ext>
            </a:extLst>
          </p:cNvPr>
          <p:cNvSpPr/>
          <p:nvPr/>
        </p:nvSpPr>
        <p:spPr>
          <a:xfrm>
            <a:off x="10636459" y="5768444"/>
            <a:ext cx="735835" cy="3216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66C560-2A72-48DA-B6E5-2CB4026FEC4E}"/>
              </a:ext>
            </a:extLst>
          </p:cNvPr>
          <p:cNvSpPr/>
          <p:nvPr/>
        </p:nvSpPr>
        <p:spPr>
          <a:xfrm>
            <a:off x="9281286" y="4324657"/>
            <a:ext cx="2157817" cy="4160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51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2536ED-8288-4872-BA9F-73CEEC435B70}"/>
              </a:ext>
            </a:extLst>
          </p:cNvPr>
          <p:cNvSpPr txBox="1">
            <a:spLocks/>
          </p:cNvSpPr>
          <p:nvPr/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altLang="zh-TW" b="1" dirty="0">
                <a:ln/>
                <a:solidFill>
                  <a:schemeClr val="accent3"/>
                </a:solidFill>
              </a:rPr>
              <a:t>New project</a:t>
            </a:r>
          </a:p>
          <a:p>
            <a:r>
              <a:rPr lang="en-US" altLang="zh-TW" dirty="0"/>
              <a:t>Work</a:t>
            </a:r>
            <a:r>
              <a:rPr lang="zh-TW" altLang="en-US" dirty="0"/>
              <a:t>！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1438AFA-94B1-4247-85BD-BE8B0F4993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6845" y="2847915"/>
            <a:ext cx="7098309" cy="38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altLang="zh-TW" b="1" dirty="0">
                <a:ln/>
                <a:solidFill>
                  <a:schemeClr val="accent3"/>
                </a:solidFill>
              </a:rPr>
              <a:t>What can you do if you cannot log in unity?</a:t>
            </a:r>
          </a:p>
          <a:p>
            <a:pPr marL="633222" indent="-514350">
              <a:buAutoNum type="arabicPeriod"/>
            </a:pPr>
            <a:r>
              <a:rPr lang="en-US" altLang="zh-TW" dirty="0"/>
              <a:t>Ensure whether the account and password you input is correct</a:t>
            </a:r>
          </a:p>
          <a:p>
            <a:pPr marL="633222" indent="-514350">
              <a:buAutoNum type="arabicPeriod"/>
            </a:pPr>
            <a:r>
              <a:rPr lang="en-US" altLang="zh-TW" dirty="0"/>
              <a:t>Unity server is under maintenance, so all you can do is to wait</a:t>
            </a:r>
            <a:endParaRPr lang="en-US" altLang="zh-TW" b="1" dirty="0">
              <a:ln/>
              <a:solidFill>
                <a:schemeClr val="accent3"/>
              </a:solidFill>
            </a:endParaRPr>
          </a:p>
          <a:p>
            <a:pPr marL="118872" indent="0">
              <a:buNone/>
            </a:pP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02C9BEC-FCD3-423A-9BCD-30CDE7CEB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t="3712" r="3615" b="20800"/>
          <a:stretch/>
        </p:blipFill>
        <p:spPr>
          <a:xfrm>
            <a:off x="3261007" y="3859343"/>
            <a:ext cx="5669986" cy="28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0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C75754-0906-4961-A8BC-6E7B2EBA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altLang="zh-TW" b="1" dirty="0">
                <a:ln/>
                <a:solidFill>
                  <a:schemeClr val="accent3"/>
                </a:solidFill>
              </a:rPr>
              <a:t>Change the script editor into VS 2017</a:t>
            </a:r>
          </a:p>
          <a:p>
            <a:r>
              <a:rPr lang="en-US" altLang="zh-TW" sz="2800" dirty="0"/>
              <a:t>Edit(Top-left) =&gt; Preferences =&gt; External Tools =&gt; External Script Editor =&gt; Visual Studio 2017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7" name="圖片 16" descr="一張含有 文字, 監視器, 螢幕擷取畫面 的圖片&#10;&#10;自動產生的描述">
            <a:extLst>
              <a:ext uri="{FF2B5EF4-FFF2-40B4-BE49-F238E27FC236}">
                <a16:creationId xmlns:a16="http://schemas.microsoft.com/office/drawing/2014/main" id="{DA97B962-ADCE-4009-9AAD-E01DBF18A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00" y="3200620"/>
            <a:ext cx="2741457" cy="3567197"/>
          </a:xfrm>
          <a:prstGeom prst="rect">
            <a:avLst/>
          </a:prstGeom>
        </p:spPr>
      </p:pic>
      <p:pic>
        <p:nvPicPr>
          <p:cNvPr id="21" name="圖片 20" descr="一張含有 文字 的圖片&#10;&#10;自動產生的描述">
            <a:extLst>
              <a:ext uri="{FF2B5EF4-FFF2-40B4-BE49-F238E27FC236}">
                <a16:creationId xmlns:a16="http://schemas.microsoft.com/office/drawing/2014/main" id="{5B16FCED-CA7D-46B2-9248-6199217D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51" y="3200620"/>
            <a:ext cx="4738089" cy="355069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EDCE6BC-0299-4049-98F3-F8DED5C0229C}"/>
              </a:ext>
            </a:extLst>
          </p:cNvPr>
          <p:cNvSpPr/>
          <p:nvPr/>
        </p:nvSpPr>
        <p:spPr>
          <a:xfrm>
            <a:off x="2156735" y="3217502"/>
            <a:ext cx="222481" cy="2114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8">
            <a:extLst>
              <a:ext uri="{FF2B5EF4-FFF2-40B4-BE49-F238E27FC236}">
                <a16:creationId xmlns:a16="http://schemas.microsoft.com/office/drawing/2014/main" id="{DA0C2289-15AF-42E3-BB01-1BA55C6A936F}"/>
              </a:ext>
            </a:extLst>
          </p:cNvPr>
          <p:cNvSpPr/>
          <p:nvPr/>
        </p:nvSpPr>
        <p:spPr>
          <a:xfrm>
            <a:off x="4854198" y="4756347"/>
            <a:ext cx="792811" cy="45574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73B5CA-232B-4FAE-B5A0-ACEA01D1DD52}"/>
              </a:ext>
            </a:extLst>
          </p:cNvPr>
          <p:cNvSpPr/>
          <p:nvPr/>
        </p:nvSpPr>
        <p:spPr>
          <a:xfrm>
            <a:off x="2167093" y="6118281"/>
            <a:ext cx="1419485" cy="2114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5B6A8E5-2285-4B0A-83A6-E4E64BAD58BE}"/>
              </a:ext>
            </a:extLst>
          </p:cNvPr>
          <p:cNvSpPr/>
          <p:nvPr/>
        </p:nvSpPr>
        <p:spPr>
          <a:xfrm>
            <a:off x="5713751" y="3968319"/>
            <a:ext cx="1193076" cy="177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A82229-C88C-4325-811E-17C8CCA48E54}"/>
              </a:ext>
            </a:extLst>
          </p:cNvPr>
          <p:cNvSpPr/>
          <p:nvPr/>
        </p:nvSpPr>
        <p:spPr>
          <a:xfrm>
            <a:off x="6906826" y="3611661"/>
            <a:ext cx="1269507" cy="177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5383570-F211-408E-8DCA-4E43EFB68CC1}"/>
              </a:ext>
            </a:extLst>
          </p:cNvPr>
          <p:cNvSpPr/>
          <p:nvPr/>
        </p:nvSpPr>
        <p:spPr>
          <a:xfrm>
            <a:off x="8416031" y="3999219"/>
            <a:ext cx="1890943" cy="177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48DC2C6-BDB3-4DDA-B583-8176688025CF}"/>
              </a:ext>
            </a:extLst>
          </p:cNvPr>
          <p:cNvSpPr/>
          <p:nvPr/>
        </p:nvSpPr>
        <p:spPr>
          <a:xfrm>
            <a:off x="10270287" y="3156703"/>
            <a:ext cx="248295" cy="1775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6A8006E-FCCF-447C-A9C9-7679F75178F8}"/>
              </a:ext>
            </a:extLst>
          </p:cNvPr>
          <p:cNvCxnSpPr>
            <a:stCxn id="29" idx="3"/>
            <a:endCxn id="30" idx="2"/>
          </p:cNvCxnSpPr>
          <p:nvPr/>
        </p:nvCxnSpPr>
        <p:spPr>
          <a:xfrm flipV="1">
            <a:off x="10306974" y="3334256"/>
            <a:ext cx="87461" cy="75374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72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C75754-0906-4961-A8BC-6E7B2EBA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altLang="zh-TW" b="1" dirty="0">
                <a:ln/>
                <a:solidFill>
                  <a:schemeClr val="accent3"/>
                </a:solidFill>
              </a:rPr>
              <a:t>Install Unity dependency on VS 2017</a:t>
            </a:r>
          </a:p>
          <a:p>
            <a:pPr marL="633222" indent="-514350">
              <a:buAutoNum type="arabicPeriod"/>
            </a:pPr>
            <a:r>
              <a:rPr lang="en-US" altLang="zh-TW" sz="2800" dirty="0"/>
              <a:t>Download the VS installer on </a:t>
            </a:r>
            <a:r>
              <a:rPr lang="en-US" altLang="zh-TW" sz="2800" dirty="0">
                <a:hlinkClick r:id="rId2"/>
              </a:rPr>
              <a:t>MS-VS</a:t>
            </a:r>
            <a:r>
              <a:rPr lang="en-US" altLang="zh-TW" sz="2800" dirty="0"/>
              <a:t> and run it</a:t>
            </a:r>
          </a:p>
          <a:p>
            <a:pPr marL="633222" indent="-514350">
              <a:buAutoNum type="arabicPeriod"/>
            </a:pPr>
            <a:r>
              <a:rPr lang="en-US" altLang="zh-TW" sz="2800" dirty="0"/>
              <a:t>Modify VS 2017</a:t>
            </a:r>
          </a:p>
          <a:p>
            <a:pPr marL="633222" indent="-514350">
              <a:buAutoNum type="arabicPeriod"/>
            </a:pP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7D7BD7-F9CD-404B-807A-F3630612D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3440" y="3435067"/>
            <a:ext cx="8085120" cy="298348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4773B5CA-232B-4FAE-B5A0-ACEA01D1DD52}"/>
              </a:ext>
            </a:extLst>
          </p:cNvPr>
          <p:cNvSpPr/>
          <p:nvPr/>
        </p:nvSpPr>
        <p:spPr>
          <a:xfrm>
            <a:off x="2053440" y="5328167"/>
            <a:ext cx="5616867" cy="10903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648AFE-DB94-4F4A-B0DE-7218059A0E51}"/>
              </a:ext>
            </a:extLst>
          </p:cNvPr>
          <p:cNvSpPr/>
          <p:nvPr/>
        </p:nvSpPr>
        <p:spPr>
          <a:xfrm>
            <a:off x="6809173" y="5480567"/>
            <a:ext cx="648070" cy="1833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618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C75754-0906-4961-A8BC-6E7B2EBA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altLang="zh-TW" b="1" dirty="0">
                <a:ln/>
                <a:solidFill>
                  <a:schemeClr val="accent3"/>
                </a:solidFill>
              </a:rPr>
              <a:t>Install Unity dependency on VS 2017</a:t>
            </a:r>
          </a:p>
          <a:p>
            <a:pPr marL="633222" indent="-514350">
              <a:buFont typeface="+mj-lt"/>
              <a:buAutoNum type="arabicPeriod" startAt="3"/>
            </a:pPr>
            <a:r>
              <a:rPr lang="en-US" altLang="zh-TW" sz="2800" dirty="0"/>
              <a:t>Install the Visual Studio Tools for Unity</a:t>
            </a:r>
          </a:p>
          <a:p>
            <a:pPr marL="633222" indent="-514350">
              <a:buAutoNum type="arabicPeriod" startAt="3"/>
            </a:pP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7D7BD7-F9CD-404B-807A-F3630612D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7170" y="2762709"/>
            <a:ext cx="7069183" cy="395544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4773B5CA-232B-4FAE-B5A0-ACEA01D1DD52}"/>
              </a:ext>
            </a:extLst>
          </p:cNvPr>
          <p:cNvSpPr/>
          <p:nvPr/>
        </p:nvSpPr>
        <p:spPr>
          <a:xfrm>
            <a:off x="2666000" y="4011834"/>
            <a:ext cx="760782" cy="2849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648AFE-DB94-4F4A-B0DE-7218059A0E51}"/>
              </a:ext>
            </a:extLst>
          </p:cNvPr>
          <p:cNvSpPr/>
          <p:nvPr/>
        </p:nvSpPr>
        <p:spPr>
          <a:xfrm>
            <a:off x="5050317" y="4205099"/>
            <a:ext cx="2247128" cy="6421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8D22AC-5EBB-4D7F-84C2-748E8ED60D36}"/>
              </a:ext>
            </a:extLst>
          </p:cNvPr>
          <p:cNvSpPr/>
          <p:nvPr/>
        </p:nvSpPr>
        <p:spPr>
          <a:xfrm>
            <a:off x="7644077" y="4205098"/>
            <a:ext cx="1446657" cy="5089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6966FD-4F4F-464C-8C97-D71C53B887C8}"/>
              </a:ext>
            </a:extLst>
          </p:cNvPr>
          <p:cNvSpPr/>
          <p:nvPr/>
        </p:nvSpPr>
        <p:spPr>
          <a:xfrm>
            <a:off x="8977799" y="6267751"/>
            <a:ext cx="547942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879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7CF7000-13D7-42BB-BD97-9220BC16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altLang="zh-TW" b="1" dirty="0">
                <a:ln/>
                <a:solidFill>
                  <a:schemeClr val="accent3"/>
                </a:solidFill>
              </a:rPr>
              <a:t>New Script</a:t>
            </a:r>
          </a:p>
          <a:p>
            <a:pPr marL="633222" indent="-514350">
              <a:buAutoNum type="arabicPeriod"/>
            </a:pPr>
            <a:r>
              <a:rPr lang="en-US" altLang="zh-TW" sz="2800" dirty="0"/>
              <a:t>Test script editor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8" name="圖片 17" descr="一張含有 文字, 室內, 螢幕擷取畫面 的圖片&#10;&#10;自動產生的描述">
            <a:extLst>
              <a:ext uri="{FF2B5EF4-FFF2-40B4-BE49-F238E27FC236}">
                <a16:creationId xmlns:a16="http://schemas.microsoft.com/office/drawing/2014/main" id="{0BC975D2-A4B8-4BF1-A29D-A11A48563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736" y="1539590"/>
            <a:ext cx="5417701" cy="521172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BF08B16-0B53-4116-9662-CC97FBBB35C5}"/>
              </a:ext>
            </a:extLst>
          </p:cNvPr>
          <p:cNvSpPr/>
          <p:nvPr/>
        </p:nvSpPr>
        <p:spPr>
          <a:xfrm>
            <a:off x="5994126" y="4562328"/>
            <a:ext cx="482264" cy="2330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1A99B8A-8C30-4B5A-91E1-68F94B37A69A}"/>
              </a:ext>
            </a:extLst>
          </p:cNvPr>
          <p:cNvSpPr/>
          <p:nvPr/>
        </p:nvSpPr>
        <p:spPr>
          <a:xfrm>
            <a:off x="6010736" y="4861792"/>
            <a:ext cx="551079" cy="2330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A992D37-780E-4980-BBED-F47870D39B4C}"/>
              </a:ext>
            </a:extLst>
          </p:cNvPr>
          <p:cNvSpPr/>
          <p:nvPr/>
        </p:nvSpPr>
        <p:spPr>
          <a:xfrm>
            <a:off x="8308847" y="1775192"/>
            <a:ext cx="1639825" cy="199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5C2134-07E4-4F6D-B0B0-E683F50199BD}"/>
              </a:ext>
            </a:extLst>
          </p:cNvPr>
          <p:cNvSpPr txBox="1"/>
          <p:nvPr/>
        </p:nvSpPr>
        <p:spPr>
          <a:xfrm>
            <a:off x="3520796" y="4192996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1.</a:t>
            </a:r>
            <a:r>
              <a:rPr lang="zh-TW" altLang="en-US" b="1" dirty="0">
                <a:solidFill>
                  <a:srgbClr val="00B050"/>
                </a:solidFill>
              </a:rPr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In “Project” window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A3A658C-13A9-4A63-A7C9-5F8CCD4B109B}"/>
              </a:ext>
            </a:extLst>
          </p:cNvPr>
          <p:cNvSpPr txBox="1"/>
          <p:nvPr/>
        </p:nvSpPr>
        <p:spPr>
          <a:xfrm>
            <a:off x="4006506" y="4861792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2.</a:t>
            </a:r>
            <a:r>
              <a:rPr lang="zh-TW" altLang="en-US" b="1" dirty="0">
                <a:solidFill>
                  <a:srgbClr val="00B050"/>
                </a:solidFill>
              </a:rPr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Right click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03051C7-ADD3-4814-A445-70B7EE481B41}"/>
              </a:ext>
            </a:extLst>
          </p:cNvPr>
          <p:cNvSpPr txBox="1"/>
          <p:nvPr/>
        </p:nvSpPr>
        <p:spPr>
          <a:xfrm>
            <a:off x="9886358" y="2467971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3.</a:t>
            </a:r>
            <a:r>
              <a:rPr lang="zh-TW" altLang="en-US" b="1" dirty="0">
                <a:solidFill>
                  <a:srgbClr val="00B050"/>
                </a:solidFill>
              </a:rPr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Name “Test”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36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7CF7000-13D7-42BB-BD97-9220BC16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altLang="zh-TW" b="1" dirty="0">
                <a:ln/>
                <a:solidFill>
                  <a:schemeClr val="accent3"/>
                </a:solidFill>
              </a:rPr>
              <a:t>New Script</a:t>
            </a:r>
          </a:p>
          <a:p>
            <a:pPr marL="633222" indent="-514350">
              <a:buFont typeface="+mj-lt"/>
              <a:buAutoNum type="arabicPeriod" startAt="2"/>
            </a:pPr>
            <a:r>
              <a:rPr lang="en-US" altLang="zh-TW" sz="2800" dirty="0"/>
              <a:t>Open the “Test” script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DEBD9D5-A35D-45B7-8C4E-7C8FF650B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12" y="1775192"/>
            <a:ext cx="1733792" cy="1086002"/>
          </a:xfrm>
          <a:prstGeom prst="rect">
            <a:avLst/>
          </a:prstGeom>
        </p:spPr>
      </p:pic>
      <p:pic>
        <p:nvPicPr>
          <p:cNvPr id="10" name="圖片 9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EA5FF145-3AB6-4831-9B37-E0F02256E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18534"/>
            <a:ext cx="6025849" cy="2498802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68130BDE-DAF7-4B60-B1B9-7D3068B3D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927" y="3322107"/>
            <a:ext cx="4145753" cy="3091656"/>
          </a:xfrm>
          <a:prstGeom prst="rect">
            <a:avLst/>
          </a:prstGeom>
        </p:spPr>
      </p:pic>
      <p:sp>
        <p:nvSpPr>
          <p:cNvPr id="27" name="向右箭號 8">
            <a:extLst>
              <a:ext uri="{FF2B5EF4-FFF2-40B4-BE49-F238E27FC236}">
                <a16:creationId xmlns:a16="http://schemas.microsoft.com/office/drawing/2014/main" id="{044E1501-15EE-4041-BD60-A747AD370B7F}"/>
              </a:ext>
            </a:extLst>
          </p:cNvPr>
          <p:cNvSpPr/>
          <p:nvPr/>
        </p:nvSpPr>
        <p:spPr>
          <a:xfrm rot="8196963">
            <a:off x="5384743" y="2952770"/>
            <a:ext cx="792811" cy="45574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8">
            <a:extLst>
              <a:ext uri="{FF2B5EF4-FFF2-40B4-BE49-F238E27FC236}">
                <a16:creationId xmlns:a16="http://schemas.microsoft.com/office/drawing/2014/main" id="{27562971-6140-44BA-AD33-32DE150D5926}"/>
              </a:ext>
            </a:extLst>
          </p:cNvPr>
          <p:cNvSpPr/>
          <p:nvPr/>
        </p:nvSpPr>
        <p:spPr>
          <a:xfrm>
            <a:off x="6796202" y="4640064"/>
            <a:ext cx="792811" cy="45574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ADA1C4-D142-4B76-BF63-CCDAF633D317}"/>
              </a:ext>
            </a:extLst>
          </p:cNvPr>
          <p:cNvSpPr/>
          <p:nvPr/>
        </p:nvSpPr>
        <p:spPr>
          <a:xfrm>
            <a:off x="6325712" y="2429231"/>
            <a:ext cx="1733792" cy="1985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D74D566-484E-43BE-AA4F-1E0D2DB59749}"/>
              </a:ext>
            </a:extLst>
          </p:cNvPr>
          <p:cNvSpPr txBox="1"/>
          <p:nvPr/>
        </p:nvSpPr>
        <p:spPr>
          <a:xfrm>
            <a:off x="8160768" y="236398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Double click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8F21A4-F908-45DA-A25E-F5769E4E69EC}"/>
              </a:ext>
            </a:extLst>
          </p:cNvPr>
          <p:cNvSpPr/>
          <p:nvPr/>
        </p:nvSpPr>
        <p:spPr>
          <a:xfrm>
            <a:off x="4405498" y="3737499"/>
            <a:ext cx="352933" cy="161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BD14EC0-D030-451A-B244-2D4C85B161DA}"/>
              </a:ext>
            </a:extLst>
          </p:cNvPr>
          <p:cNvSpPr/>
          <p:nvPr/>
        </p:nvSpPr>
        <p:spPr>
          <a:xfrm>
            <a:off x="4405498" y="5095805"/>
            <a:ext cx="2229951" cy="1733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0CE60F3-1690-4DBE-82A1-80B3F13695B4}"/>
              </a:ext>
            </a:extLst>
          </p:cNvPr>
          <p:cNvSpPr/>
          <p:nvPr/>
        </p:nvSpPr>
        <p:spPr>
          <a:xfrm>
            <a:off x="7771928" y="3934481"/>
            <a:ext cx="1398706" cy="1581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419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18872" indent="0">
              <a:buNone/>
            </a:pP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18872" indent="0" algn="ctr">
              <a:buNone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your listening!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94" y="4255906"/>
            <a:ext cx="2143125" cy="21431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360001-6C36-41E2-B927-F3F57F6453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18" y="4255906"/>
            <a:ext cx="2143125" cy="21431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434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18872" indent="0" algn="ctr">
              <a:buNone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altLang="zh-TW" b="1" dirty="0">
                <a:ln/>
                <a:solidFill>
                  <a:schemeClr val="accent3"/>
                </a:solidFill>
              </a:rPr>
              <a:t>Recommendation</a:t>
            </a:r>
            <a:endParaRPr lang="en-US" b="1" dirty="0">
              <a:ln/>
              <a:solidFill>
                <a:schemeClr val="accent3"/>
              </a:solidFill>
            </a:endParaRPr>
          </a:p>
          <a:p>
            <a:pPr marL="633222" indent="-514350">
              <a:buFont typeface="+mj-lt"/>
              <a:buAutoNum type="arabicPeriod"/>
            </a:pPr>
            <a:r>
              <a:rPr lang="en-US" altLang="zh-TW" sz="2800" dirty="0"/>
              <a:t>Use your own laptop (notebook) in this course (with unity 2020.3.21f1)</a:t>
            </a:r>
          </a:p>
          <a:p>
            <a:pPr marL="633222" indent="-514350">
              <a:buFont typeface="+mj-lt"/>
              <a:buAutoNum type="arabicPeriod"/>
            </a:pPr>
            <a:r>
              <a:rPr lang="en-US" altLang="zh-TW" sz="2800" dirty="0"/>
              <a:t>Sit closer to lectern as possible as you can</a:t>
            </a:r>
          </a:p>
          <a:p>
            <a:pPr marL="633222" indent="-514350">
              <a:buAutoNum type="arabicPeriod"/>
            </a:pP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" name="圖片 11" descr="一張含有 文字, 室內, 牆, 電視 的圖片&#10;&#10;自動產生的描述">
            <a:extLst>
              <a:ext uri="{FF2B5EF4-FFF2-40B4-BE49-F238E27FC236}">
                <a16:creationId xmlns:a16="http://schemas.microsoft.com/office/drawing/2014/main" id="{67CDAA50-E1D1-43ED-8E1D-A9D850402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91" y="3311970"/>
            <a:ext cx="6006818" cy="33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7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b="1" dirty="0">
                <a:ln/>
                <a:solidFill>
                  <a:schemeClr val="accent3"/>
                </a:solidFill>
              </a:rPr>
              <a:t>Download Unity</a:t>
            </a:r>
          </a:p>
          <a:p>
            <a:pPr marL="633222" indent="-514350">
              <a:buFont typeface="+mj-lt"/>
              <a:buAutoNum type="arabicPeriod"/>
            </a:pPr>
            <a:r>
              <a:rPr lang="en-US" altLang="zh-TW" sz="2800" dirty="0"/>
              <a:t>Download</a:t>
            </a:r>
            <a:r>
              <a:rPr lang="zh-TW" altLang="en-US" sz="2800" dirty="0"/>
              <a:t> </a:t>
            </a:r>
            <a:r>
              <a:rPr lang="en-US" altLang="zh-TW" sz="2800" dirty="0"/>
              <a:t>the </a:t>
            </a:r>
            <a:r>
              <a:rPr lang="en-US" altLang="zh-TW" sz="2800" b="1" dirty="0">
                <a:solidFill>
                  <a:srgbClr val="0070C0"/>
                </a:solidFill>
              </a:rPr>
              <a:t>Unity Hub</a:t>
            </a:r>
            <a:r>
              <a:rPr lang="en-US" altLang="zh-TW" sz="2800" b="1" dirty="0"/>
              <a:t> </a:t>
            </a:r>
            <a:r>
              <a:rPr lang="en-US" altLang="zh-TW" sz="2800" dirty="0"/>
              <a:t>and install it</a:t>
            </a:r>
            <a:r>
              <a:rPr lang="zh-TW" altLang="en-US" sz="2800" dirty="0"/>
              <a:t>：</a:t>
            </a:r>
            <a:r>
              <a:rPr lang="en-US" altLang="zh-TW" sz="1600" dirty="0">
                <a:hlinkClick r:id="rId2"/>
              </a:rPr>
              <a:t>https://unity.com/download#how-get-started</a:t>
            </a:r>
            <a:endParaRPr lang="en-US" altLang="zh-TW" dirty="0"/>
          </a:p>
          <a:p>
            <a:pPr marL="633222" indent="-514350">
              <a:buAutoNum type="arabicPeriod"/>
            </a:pP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7CD6064-1311-4357-A712-7D8739617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1" y="2848636"/>
            <a:ext cx="5273781" cy="38539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0A1F5B1-CB41-47C1-BD12-39662406BEE8}"/>
              </a:ext>
            </a:extLst>
          </p:cNvPr>
          <p:cNvSpPr/>
          <p:nvPr/>
        </p:nvSpPr>
        <p:spPr>
          <a:xfrm>
            <a:off x="935780" y="6400801"/>
            <a:ext cx="908960" cy="3017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F910ED5D-C342-4431-8B95-8DF266EB1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82" y="3159724"/>
            <a:ext cx="5436489" cy="33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9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b="1" dirty="0">
                <a:ln/>
                <a:solidFill>
                  <a:schemeClr val="accent3"/>
                </a:solidFill>
              </a:rPr>
              <a:t>Download Unity</a:t>
            </a:r>
          </a:p>
          <a:p>
            <a:pPr marL="633222" indent="-514350">
              <a:buFont typeface="+mj-lt"/>
              <a:buAutoNum type="arabicPeriod" startAt="2"/>
            </a:pPr>
            <a:r>
              <a:rPr lang="en-US" dirty="0"/>
              <a:t>Click “install” and “new”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639E0A5-8140-4649-9F1C-B3EA39D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13" y="2859602"/>
            <a:ext cx="6296174" cy="384295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555897E-F70C-433F-95E5-BCC16A2F3A11}"/>
              </a:ext>
            </a:extLst>
          </p:cNvPr>
          <p:cNvSpPr/>
          <p:nvPr/>
        </p:nvSpPr>
        <p:spPr>
          <a:xfrm>
            <a:off x="2947913" y="4523715"/>
            <a:ext cx="887240" cy="3678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556004-EC4A-4B8B-B44D-DC66E37D79AA}"/>
              </a:ext>
            </a:extLst>
          </p:cNvPr>
          <p:cNvSpPr/>
          <p:nvPr/>
        </p:nvSpPr>
        <p:spPr>
          <a:xfrm>
            <a:off x="8231606" y="3566406"/>
            <a:ext cx="903515" cy="4107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09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b="1" dirty="0">
                <a:ln/>
                <a:solidFill>
                  <a:schemeClr val="accent3"/>
                </a:solidFill>
              </a:rPr>
              <a:t>Download Unity</a:t>
            </a:r>
          </a:p>
          <a:p>
            <a:pPr marL="633222" indent="-514350">
              <a:buFont typeface="+mj-lt"/>
              <a:buAutoNum type="arabicPeriod" startAt="3"/>
            </a:pPr>
            <a:r>
              <a:rPr lang="en-US" dirty="0"/>
              <a:t>Choose the “Unity 2020.3.21f1 (LTS)”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(long term support)</a:t>
            </a:r>
          </a:p>
          <a:p>
            <a:pPr marL="633222" indent="-514350">
              <a:buFont typeface="Wingdings 2"/>
              <a:buAutoNum type="arabicPeriod" startAt="3"/>
            </a:pP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639E0A5-8140-4649-9F1C-B3EA39D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4437" y="2859602"/>
            <a:ext cx="6283125" cy="38429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9556004-EC4A-4B8B-B44D-DC66E37D79AA}"/>
              </a:ext>
            </a:extLst>
          </p:cNvPr>
          <p:cNvSpPr/>
          <p:nvPr/>
        </p:nvSpPr>
        <p:spPr>
          <a:xfrm>
            <a:off x="4066499" y="4477378"/>
            <a:ext cx="1366635" cy="4586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FFFAE3-F378-46D7-8BDA-A6701C8A29C6}"/>
              </a:ext>
            </a:extLst>
          </p:cNvPr>
          <p:cNvSpPr/>
          <p:nvPr/>
        </p:nvSpPr>
        <p:spPr>
          <a:xfrm>
            <a:off x="7512514" y="5969626"/>
            <a:ext cx="646065" cy="333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89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b="1" dirty="0">
                <a:ln/>
                <a:solidFill>
                  <a:schemeClr val="accent3"/>
                </a:solidFill>
              </a:rPr>
              <a:t>Download Unity</a:t>
            </a:r>
          </a:p>
          <a:p>
            <a:r>
              <a:rPr lang="en-US" dirty="0"/>
              <a:t>Recommend Visual Studio 2019 (VS 2019) by default</a:t>
            </a:r>
          </a:p>
          <a:p>
            <a:pPr marL="633222" indent="-514350">
              <a:buFont typeface="+mj-lt"/>
              <a:buAutoNum type="arabicPeriod" startAt="4"/>
            </a:pPr>
            <a:r>
              <a:rPr lang="en-US" b="1" dirty="0">
                <a:solidFill>
                  <a:srgbClr val="0070C0"/>
                </a:solidFill>
              </a:rPr>
              <a:t>We use Visual Studio 2017</a:t>
            </a: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as editor</a:t>
            </a:r>
            <a:r>
              <a:rPr lang="en-US" altLang="zh-TW" dirty="0"/>
              <a:t>, so you don’t need to download VS 2019</a:t>
            </a:r>
          </a:p>
          <a:p>
            <a:pPr marL="633222" indent="-514350">
              <a:buFont typeface="Wingdings 2"/>
              <a:buAutoNum type="arabicPeriod" startAt="4"/>
            </a:pPr>
            <a:endParaRPr lang="en-US" dirty="0"/>
          </a:p>
          <a:p>
            <a:pPr marL="633222" indent="-514350">
              <a:buFont typeface="Wingdings 2"/>
              <a:buAutoNum type="arabicPeriod" startAt="4"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633222" indent="-514350">
              <a:buFont typeface="Wingdings 2"/>
              <a:buAutoNum type="arabicPeriod" startAt="4"/>
            </a:pP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639E0A5-8140-4649-9F1C-B3EA39D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1667" y="3429000"/>
            <a:ext cx="5318158" cy="325059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9556004-EC4A-4B8B-B44D-DC66E37D79AA}"/>
              </a:ext>
            </a:extLst>
          </p:cNvPr>
          <p:cNvSpPr/>
          <p:nvPr/>
        </p:nvSpPr>
        <p:spPr>
          <a:xfrm>
            <a:off x="5406502" y="4844285"/>
            <a:ext cx="3329126" cy="215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04B55-E47B-41CB-B1D9-C1CDFC980769}"/>
              </a:ext>
            </a:extLst>
          </p:cNvPr>
          <p:cNvSpPr txBox="1"/>
          <p:nvPr/>
        </p:nvSpPr>
        <p:spPr>
          <a:xfrm>
            <a:off x="6444130" y="410793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No need</a:t>
            </a:r>
            <a:r>
              <a:rPr lang="zh-TW" altLang="en-US" b="1" dirty="0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E52571-5BF1-45F2-AB7A-531C659B2446}"/>
              </a:ext>
            </a:extLst>
          </p:cNvPr>
          <p:cNvSpPr txBox="1"/>
          <p:nvPr/>
        </p:nvSpPr>
        <p:spPr>
          <a:xfrm>
            <a:off x="5406502" y="47676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F5D829-1703-4F99-9EA8-25BE2515E2F2}"/>
              </a:ext>
            </a:extLst>
          </p:cNvPr>
          <p:cNvSpPr/>
          <p:nvPr/>
        </p:nvSpPr>
        <p:spPr>
          <a:xfrm>
            <a:off x="5406502" y="5060272"/>
            <a:ext cx="3329126" cy="10708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F983E0-32DD-4B69-9501-E2258CDB5AB6}"/>
              </a:ext>
            </a:extLst>
          </p:cNvPr>
          <p:cNvSpPr txBox="1"/>
          <p:nvPr/>
        </p:nvSpPr>
        <p:spPr>
          <a:xfrm>
            <a:off x="5314814" y="6101143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Choose those platforms you need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5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8872" indent="0">
              <a:buNone/>
            </a:pPr>
            <a:r>
              <a:rPr lang="en-US" b="1" dirty="0">
                <a:ln/>
                <a:solidFill>
                  <a:schemeClr val="accent3"/>
                </a:solidFill>
              </a:rPr>
              <a:t>Download Unity</a:t>
            </a:r>
          </a:p>
          <a:p>
            <a:pPr marL="633222" indent="-514350">
              <a:buFont typeface="+mj-lt"/>
              <a:buAutoNum type="arabicPeriod" startAt="5"/>
            </a:pPr>
            <a:r>
              <a:rPr lang="en-US" dirty="0"/>
              <a:t>Choose those platforms you need</a:t>
            </a:r>
          </a:p>
          <a:p>
            <a:pPr marL="633222" indent="-514350">
              <a:buFont typeface="Wingdings 2"/>
              <a:buAutoNum type="arabicPeriod" startAt="5"/>
            </a:pP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639E0A5-8140-4649-9F1C-B3EA39D4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6117" y="2859602"/>
            <a:ext cx="6219765" cy="38429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C684858-7247-4A04-9807-F17479FF0B30}"/>
              </a:ext>
            </a:extLst>
          </p:cNvPr>
          <p:cNvSpPr/>
          <p:nvPr/>
        </p:nvSpPr>
        <p:spPr>
          <a:xfrm>
            <a:off x="4030463" y="3710272"/>
            <a:ext cx="3790763" cy="11458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351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10214</TotalTime>
  <Words>447</Words>
  <Application>Microsoft Office PowerPoint</Application>
  <PresentationFormat>寬螢幕</PresentationFormat>
  <Paragraphs>143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Adobe 黑体 Std R</vt:lpstr>
      <vt:lpstr>Arial</vt:lpstr>
      <vt:lpstr>Calibri</vt:lpstr>
      <vt:lpstr>Corbel</vt:lpstr>
      <vt:lpstr>Wingdings</vt:lpstr>
      <vt:lpstr>Wingdings 2</vt:lpstr>
      <vt:lpstr>Wingdings 3</vt:lpstr>
      <vt:lpstr>模組</vt:lpstr>
      <vt:lpstr>             Introduction to Unity</vt:lpstr>
      <vt:lpstr>Outline</vt:lpstr>
      <vt:lpstr>Outline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Before Class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Toby</dc:creator>
  <cp:lastModifiedBy>caramel yo</cp:lastModifiedBy>
  <cp:revision>845</cp:revision>
  <dcterms:created xsi:type="dcterms:W3CDTF">2015-04-24T18:34:24Z</dcterms:created>
  <dcterms:modified xsi:type="dcterms:W3CDTF">2021-11-06T11:06:16Z</dcterms:modified>
</cp:coreProperties>
</file>