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04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2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18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15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12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99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399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39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0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80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52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4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82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89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3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2460-172E-47DB-A8DD-D30BD402951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1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sql_connection_to_remote_database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39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sql_connection_to_remote_database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difference is the connection string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84" y="3288824"/>
            <a:ext cx="7488253" cy="23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sql_connection_to_remote_database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connection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41" y="2899603"/>
            <a:ext cx="5515140" cy="35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sql_connection_to_remote_database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 some data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74" y="2946056"/>
            <a:ext cx="751627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電路</Template>
  <TotalTime>12</TotalTime>
  <Words>15</Words>
  <Application>Microsoft Office PowerPoint</Application>
  <PresentationFormat>寬螢幕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Trebuchet MS</vt:lpstr>
      <vt:lpstr>Tw Cen MT</vt:lpstr>
      <vt:lpstr>電路</vt:lpstr>
      <vt:lpstr>sql_connection_to_remote_database</vt:lpstr>
      <vt:lpstr>sql_connection_to_remote_database</vt:lpstr>
      <vt:lpstr>sql_connection_to_remote_database</vt:lpstr>
      <vt:lpstr>sql_connection_to_remote_database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sql_connection_to_remote_database</dc:title>
  <dc:creator>CaramelYo</dc:creator>
  <cp:lastModifiedBy>user</cp:lastModifiedBy>
  <cp:revision>20</cp:revision>
  <dcterms:created xsi:type="dcterms:W3CDTF">2018-06-13T03:01:46Z</dcterms:created>
  <dcterms:modified xsi:type="dcterms:W3CDTF">2022-01-04T03:57:53Z</dcterms:modified>
</cp:coreProperties>
</file>