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1" r:id="rId9"/>
    <p:sldId id="272" r:id="rId10"/>
    <p:sldId id="264" r:id="rId11"/>
    <p:sldId id="265" r:id="rId12"/>
    <p:sldId id="277" r:id="rId13"/>
    <p:sldId id="266" r:id="rId14"/>
    <p:sldId id="274" r:id="rId15"/>
    <p:sldId id="270" r:id="rId16"/>
    <p:sldId id="267" r:id="rId17"/>
    <p:sldId id="275" r:id="rId18"/>
    <p:sldId id="271" r:id="rId19"/>
    <p:sldId id="276" r:id="rId20"/>
    <p:sldId id="268" r:id="rId21"/>
    <p:sldId id="269" r:id="rId22"/>
    <p:sldId id="273"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F17AD-85D3-4B3C-81EE-5ABB4BF70905}" v="30" dt="2021-10-25T07:24:39.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64" d="100"/>
          <a:sy n="64"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信葆 吳" userId="a67317888298645d" providerId="LiveId" clId="{27FD0037-505A-401A-9393-E5B61CC86A16}"/>
    <pc:docChg chg="undo custSel addSld delSld modSld sldOrd">
      <pc:chgData name="信葆 吳" userId="a67317888298645d" providerId="LiveId" clId="{27FD0037-505A-401A-9393-E5B61CC86A16}" dt="2021-10-25T05:52:39.708" v="14651" actId="20577"/>
      <pc:docMkLst>
        <pc:docMk/>
      </pc:docMkLst>
      <pc:sldChg chg="modSp new mod">
        <pc:chgData name="信葆 吳" userId="a67317888298645d" providerId="LiveId" clId="{27FD0037-505A-401A-9393-E5B61CC86A16}" dt="2021-10-21T13:23:35.490" v="11720" actId="20577"/>
        <pc:sldMkLst>
          <pc:docMk/>
          <pc:sldMk cId="3415159096" sldId="256"/>
        </pc:sldMkLst>
        <pc:spChg chg="mod">
          <ac:chgData name="信葆 吳" userId="a67317888298645d" providerId="LiveId" clId="{27FD0037-505A-401A-9393-E5B61CC86A16}" dt="2021-10-21T13:23:35.490" v="11720" actId="20577"/>
          <ac:spMkLst>
            <pc:docMk/>
            <pc:sldMk cId="3415159096" sldId="256"/>
            <ac:spMk id="2" creationId="{53E06BE4-69B0-4B97-B893-5636D828E1F8}"/>
          </ac:spMkLst>
        </pc:spChg>
      </pc:sldChg>
      <pc:sldChg chg="addSp delSp modSp new mod">
        <pc:chgData name="信葆 吳" userId="a67317888298645d" providerId="LiveId" clId="{27FD0037-505A-401A-9393-E5B61CC86A16}" dt="2021-10-21T13:07:31.075" v="11379" actId="20577"/>
        <pc:sldMkLst>
          <pc:docMk/>
          <pc:sldMk cId="1644285744" sldId="257"/>
        </pc:sldMkLst>
        <pc:spChg chg="mod">
          <ac:chgData name="信葆 吳" userId="a67317888298645d" providerId="LiveId" clId="{27FD0037-505A-401A-9393-E5B61CC86A16}" dt="2021-10-21T06:55:38.147" v="138" actId="20577"/>
          <ac:spMkLst>
            <pc:docMk/>
            <pc:sldMk cId="1644285744" sldId="257"/>
            <ac:spMk id="2" creationId="{9798EF5F-7A29-4F3F-A09C-9DD7C19FBACC}"/>
          </ac:spMkLst>
        </pc:spChg>
        <pc:spChg chg="mod">
          <ac:chgData name="信葆 吳" userId="a67317888298645d" providerId="LiveId" clId="{27FD0037-505A-401A-9393-E5B61CC86A16}" dt="2021-10-21T13:07:31.075" v="11379" actId="20577"/>
          <ac:spMkLst>
            <pc:docMk/>
            <pc:sldMk cId="1644285744" sldId="257"/>
            <ac:spMk id="3" creationId="{727A4395-755D-4580-9723-DB9BCABB0442}"/>
          </ac:spMkLst>
        </pc:spChg>
        <pc:picChg chg="add del mod">
          <ac:chgData name="信葆 吳" userId="a67317888298645d" providerId="LiveId" clId="{27FD0037-505A-401A-9393-E5B61CC86A16}" dt="2021-10-21T07:23:19.434" v="1885" actId="478"/>
          <ac:picMkLst>
            <pc:docMk/>
            <pc:sldMk cId="1644285744" sldId="257"/>
            <ac:picMk id="4" creationId="{430F2906-D9BB-425C-A1A0-887EEFF00B29}"/>
          </ac:picMkLst>
        </pc:picChg>
        <pc:picChg chg="add mod">
          <ac:chgData name="信葆 吳" userId="a67317888298645d" providerId="LiveId" clId="{27FD0037-505A-401A-9393-E5B61CC86A16}" dt="2021-10-21T07:23:29.205" v="1888" actId="1076"/>
          <ac:picMkLst>
            <pc:docMk/>
            <pc:sldMk cId="1644285744" sldId="257"/>
            <ac:picMk id="6" creationId="{8C287BFF-D1F2-4260-87B3-CB7FC5C72C58}"/>
          </ac:picMkLst>
        </pc:picChg>
      </pc:sldChg>
      <pc:sldChg chg="addSp delSp modSp add mod">
        <pc:chgData name="信葆 吳" userId="a67317888298645d" providerId="LiveId" clId="{27FD0037-505A-401A-9393-E5B61CC86A16}" dt="2021-10-23T13:45:21.276" v="14549" actId="20577"/>
        <pc:sldMkLst>
          <pc:docMk/>
          <pc:sldMk cId="3514218452" sldId="258"/>
        </pc:sldMkLst>
        <pc:spChg chg="mod">
          <ac:chgData name="信葆 吳" userId="a67317888298645d" providerId="LiveId" clId="{27FD0037-505A-401A-9393-E5B61CC86A16}" dt="2021-10-23T12:51:11.933" v="12248" actId="20577"/>
          <ac:spMkLst>
            <pc:docMk/>
            <pc:sldMk cId="3514218452" sldId="258"/>
            <ac:spMk id="2" creationId="{9798EF5F-7A29-4F3F-A09C-9DD7C19FBACC}"/>
          </ac:spMkLst>
        </pc:spChg>
        <pc:spChg chg="mod">
          <ac:chgData name="信葆 吳" userId="a67317888298645d" providerId="LiveId" clId="{27FD0037-505A-401A-9393-E5B61CC86A16}" dt="2021-10-23T13:45:21.276" v="14549" actId="20577"/>
          <ac:spMkLst>
            <pc:docMk/>
            <pc:sldMk cId="3514218452" sldId="258"/>
            <ac:spMk id="3" creationId="{727A4395-755D-4580-9723-DB9BCABB0442}"/>
          </ac:spMkLst>
        </pc:spChg>
        <pc:picChg chg="add del mod">
          <ac:chgData name="信葆 吳" userId="a67317888298645d" providerId="LiveId" clId="{27FD0037-505A-401A-9393-E5B61CC86A16}" dt="2021-10-21T07:37:58.278" v="2600" actId="478"/>
          <ac:picMkLst>
            <pc:docMk/>
            <pc:sldMk cId="3514218452" sldId="258"/>
            <ac:picMk id="5" creationId="{7F86C0FC-A9AD-4765-8FD2-4AA40D5C23CD}"/>
          </ac:picMkLst>
        </pc:picChg>
        <pc:picChg chg="add del mod">
          <ac:chgData name="信葆 吳" userId="a67317888298645d" providerId="LiveId" clId="{27FD0037-505A-401A-9393-E5B61CC86A16}" dt="2021-10-21T07:37:24.054" v="2598" actId="478"/>
          <ac:picMkLst>
            <pc:docMk/>
            <pc:sldMk cId="3514218452" sldId="258"/>
            <ac:picMk id="6" creationId="{A5D1CB67-43FF-4A3A-823A-16D96018AC0B}"/>
          </ac:picMkLst>
        </pc:picChg>
        <pc:picChg chg="add mod">
          <ac:chgData name="信葆 吳" userId="a67317888298645d" providerId="LiveId" clId="{27FD0037-505A-401A-9393-E5B61CC86A16}" dt="2021-10-21T07:38:01.561" v="2601" actId="1076"/>
          <ac:picMkLst>
            <pc:docMk/>
            <pc:sldMk cId="3514218452" sldId="258"/>
            <ac:picMk id="8" creationId="{C5559EDB-BE9B-4771-BB60-FBA00211672F}"/>
          </ac:picMkLst>
        </pc:picChg>
      </pc:sldChg>
      <pc:sldChg chg="addSp delSp modSp add mod ord">
        <pc:chgData name="信葆 吳" userId="a67317888298645d" providerId="LiveId" clId="{27FD0037-505A-401A-9393-E5B61CC86A16}" dt="2021-10-23T13:12:42.262" v="13618" actId="20577"/>
        <pc:sldMkLst>
          <pc:docMk/>
          <pc:sldMk cId="2312382118" sldId="259"/>
        </pc:sldMkLst>
        <pc:spChg chg="mod">
          <ac:chgData name="信葆 吳" userId="a67317888298645d" providerId="LiveId" clId="{27FD0037-505A-401A-9393-E5B61CC86A16}" dt="2021-10-21T08:16:54.433" v="4457" actId="20577"/>
          <ac:spMkLst>
            <pc:docMk/>
            <pc:sldMk cId="2312382118" sldId="259"/>
            <ac:spMk id="2" creationId="{9798EF5F-7A29-4F3F-A09C-9DD7C19FBACC}"/>
          </ac:spMkLst>
        </pc:spChg>
        <pc:spChg chg="mod">
          <ac:chgData name="信葆 吳" userId="a67317888298645d" providerId="LiveId" clId="{27FD0037-505A-401A-9393-E5B61CC86A16}" dt="2021-10-23T13:12:42.262" v="13618" actId="20577"/>
          <ac:spMkLst>
            <pc:docMk/>
            <pc:sldMk cId="2312382118" sldId="259"/>
            <ac:spMk id="3" creationId="{727A4395-755D-4580-9723-DB9BCABB0442}"/>
          </ac:spMkLst>
        </pc:spChg>
        <pc:picChg chg="del">
          <ac:chgData name="信葆 吳" userId="a67317888298645d" providerId="LiveId" clId="{27FD0037-505A-401A-9393-E5B61CC86A16}" dt="2021-10-21T07:06:56.209" v="829" actId="478"/>
          <ac:picMkLst>
            <pc:docMk/>
            <pc:sldMk cId="2312382118" sldId="259"/>
            <ac:picMk id="5" creationId="{7F86C0FC-A9AD-4765-8FD2-4AA40D5C23CD}"/>
          </ac:picMkLst>
        </pc:picChg>
        <pc:picChg chg="add mod">
          <ac:chgData name="信葆 吳" userId="a67317888298645d" providerId="LiveId" clId="{27FD0037-505A-401A-9393-E5B61CC86A16}" dt="2021-10-21T07:07:20.653" v="833" actId="1076"/>
          <ac:picMkLst>
            <pc:docMk/>
            <pc:sldMk cId="2312382118" sldId="259"/>
            <ac:picMk id="6" creationId="{ED067B18-2039-4CA3-AE69-5252D6F3743C}"/>
          </ac:picMkLst>
        </pc:picChg>
      </pc:sldChg>
      <pc:sldChg chg="modSp new mod">
        <pc:chgData name="信葆 吳" userId="a67317888298645d" providerId="LiveId" clId="{27FD0037-505A-401A-9393-E5B61CC86A16}" dt="2021-10-25T05:52:39.708" v="14651" actId="20577"/>
        <pc:sldMkLst>
          <pc:docMk/>
          <pc:sldMk cId="2486690212" sldId="260"/>
        </pc:sldMkLst>
        <pc:spChg chg="mod">
          <ac:chgData name="信葆 吳" userId="a67317888298645d" providerId="LiveId" clId="{27FD0037-505A-401A-9393-E5B61CC86A16}" dt="2021-10-23T12:54:28.906" v="12528" actId="20577"/>
          <ac:spMkLst>
            <pc:docMk/>
            <pc:sldMk cId="2486690212" sldId="260"/>
            <ac:spMk id="2" creationId="{C511020C-098B-46A9-9E8D-8508C5612BA0}"/>
          </ac:spMkLst>
        </pc:spChg>
        <pc:spChg chg="mod">
          <ac:chgData name="信葆 吳" userId="a67317888298645d" providerId="LiveId" clId="{27FD0037-505A-401A-9393-E5B61CC86A16}" dt="2021-10-25T05:52:39.708" v="14651" actId="20577"/>
          <ac:spMkLst>
            <pc:docMk/>
            <pc:sldMk cId="2486690212" sldId="260"/>
            <ac:spMk id="3" creationId="{E48F0E09-84C1-4564-A00B-D9A9072A3412}"/>
          </ac:spMkLst>
        </pc:spChg>
      </pc:sldChg>
      <pc:sldChg chg="addSp modSp add mod ord">
        <pc:chgData name="信葆 吳" userId="a67317888298645d" providerId="LiveId" clId="{27FD0037-505A-401A-9393-E5B61CC86A16}" dt="2021-10-23T13:15:43.543" v="13723" actId="20577"/>
        <pc:sldMkLst>
          <pc:docMk/>
          <pc:sldMk cId="1636576654" sldId="261"/>
        </pc:sldMkLst>
        <pc:spChg chg="mod">
          <ac:chgData name="信葆 吳" userId="a67317888298645d" providerId="LiveId" clId="{27FD0037-505A-401A-9393-E5B61CC86A16}" dt="2021-10-21T07:24:16.086" v="1928" actId="20577"/>
          <ac:spMkLst>
            <pc:docMk/>
            <pc:sldMk cId="1636576654" sldId="261"/>
            <ac:spMk id="2" creationId="{C511020C-098B-46A9-9E8D-8508C5612BA0}"/>
          </ac:spMkLst>
        </pc:spChg>
        <pc:spChg chg="mod">
          <ac:chgData name="信葆 吳" userId="a67317888298645d" providerId="LiveId" clId="{27FD0037-505A-401A-9393-E5B61CC86A16}" dt="2021-10-23T13:15:43.543" v="13723" actId="20577"/>
          <ac:spMkLst>
            <pc:docMk/>
            <pc:sldMk cId="1636576654" sldId="261"/>
            <ac:spMk id="3" creationId="{E48F0E09-84C1-4564-A00B-D9A9072A3412}"/>
          </ac:spMkLst>
        </pc:spChg>
        <pc:spChg chg="add mod">
          <ac:chgData name="信葆 吳" userId="a67317888298645d" providerId="LiveId" clId="{27FD0037-505A-401A-9393-E5B61CC86A16}" dt="2021-10-21T13:10:07.304" v="11415" actId="14100"/>
          <ac:spMkLst>
            <pc:docMk/>
            <pc:sldMk cId="1636576654" sldId="261"/>
            <ac:spMk id="4" creationId="{FA234B12-E094-45D3-8EA0-11601E2DBB29}"/>
          </ac:spMkLst>
        </pc:spChg>
        <pc:picChg chg="add mod">
          <ac:chgData name="信葆 吳" userId="a67317888298645d" providerId="LiveId" clId="{27FD0037-505A-401A-9393-E5B61CC86A16}" dt="2021-10-21T13:10:09.879" v="11417" actId="1076"/>
          <ac:picMkLst>
            <pc:docMk/>
            <pc:sldMk cId="1636576654" sldId="261"/>
            <ac:picMk id="5" creationId="{8FDA8FD8-15CE-4262-A80F-39277ECC0DE4}"/>
          </ac:picMkLst>
        </pc:picChg>
      </pc:sldChg>
      <pc:sldChg chg="addSp modSp new mod">
        <pc:chgData name="信葆 吳" userId="a67317888298645d" providerId="LiveId" clId="{27FD0037-505A-401A-9393-E5B61CC86A16}" dt="2021-10-23T13:46:24.408" v="14589" actId="20577"/>
        <pc:sldMkLst>
          <pc:docMk/>
          <pc:sldMk cId="1132966785" sldId="262"/>
        </pc:sldMkLst>
        <pc:spChg chg="mod">
          <ac:chgData name="信葆 吳" userId="a67317888298645d" providerId="LiveId" clId="{27FD0037-505A-401A-9393-E5B61CC86A16}" dt="2021-10-23T13:12:00.294" v="13593" actId="20577"/>
          <ac:spMkLst>
            <pc:docMk/>
            <pc:sldMk cId="1132966785" sldId="262"/>
            <ac:spMk id="2" creationId="{B6AB406D-8AE7-4E38-83EC-8B7195313FE3}"/>
          </ac:spMkLst>
        </pc:spChg>
        <pc:spChg chg="mod">
          <ac:chgData name="信葆 吳" userId="a67317888298645d" providerId="LiveId" clId="{27FD0037-505A-401A-9393-E5B61CC86A16}" dt="2021-10-23T13:46:24.408" v="14589" actId="20577"/>
          <ac:spMkLst>
            <pc:docMk/>
            <pc:sldMk cId="1132966785" sldId="262"/>
            <ac:spMk id="3" creationId="{153880F6-8955-4112-8629-0D2799F58D44}"/>
          </ac:spMkLst>
        </pc:spChg>
        <pc:spChg chg="add mod">
          <ac:chgData name="信葆 吳" userId="a67317888298645d" providerId="LiveId" clId="{27FD0037-505A-401A-9393-E5B61CC86A16}" dt="2021-10-21T12:09:01.270" v="7791" actId="14100"/>
          <ac:spMkLst>
            <pc:docMk/>
            <pc:sldMk cId="1132966785" sldId="262"/>
            <ac:spMk id="4" creationId="{00234C6C-5079-4A48-842F-E88844BF3F10}"/>
          </ac:spMkLst>
        </pc:spChg>
        <pc:spChg chg="add">
          <ac:chgData name="信葆 吳" userId="a67317888298645d" providerId="LiveId" clId="{27FD0037-505A-401A-9393-E5B61CC86A16}" dt="2021-10-21T07:34:41.714" v="2564" actId="11529"/>
          <ac:spMkLst>
            <pc:docMk/>
            <pc:sldMk cId="1132966785" sldId="262"/>
            <ac:spMk id="8" creationId="{40E1B5F6-90A0-4991-9D13-7414E7C82014}"/>
          </ac:spMkLst>
        </pc:spChg>
        <pc:spChg chg="add mod">
          <ac:chgData name="信葆 吳" userId="a67317888298645d" providerId="LiveId" clId="{27FD0037-505A-401A-9393-E5B61CC86A16}" dt="2021-10-21T07:35:06.203" v="2578" actId="1076"/>
          <ac:spMkLst>
            <pc:docMk/>
            <pc:sldMk cId="1132966785" sldId="262"/>
            <ac:spMk id="9" creationId="{2DFD6D36-2871-4554-9414-70368A8D7F4B}"/>
          </ac:spMkLst>
        </pc:spChg>
        <pc:picChg chg="add mod">
          <ac:chgData name="信葆 吳" userId="a67317888298645d" providerId="LiveId" clId="{27FD0037-505A-401A-9393-E5B61CC86A16}" dt="2021-10-21T07:33:42.658" v="2559" actId="14100"/>
          <ac:picMkLst>
            <pc:docMk/>
            <pc:sldMk cId="1132966785" sldId="262"/>
            <ac:picMk id="5" creationId="{1E1F161A-CABD-4547-AC26-8B2758F87C21}"/>
          </ac:picMkLst>
        </pc:picChg>
        <pc:picChg chg="add mod">
          <ac:chgData name="信葆 吳" userId="a67317888298645d" providerId="LiveId" clId="{27FD0037-505A-401A-9393-E5B61CC86A16}" dt="2021-10-21T07:34:46.389" v="2567" actId="1076"/>
          <ac:picMkLst>
            <pc:docMk/>
            <pc:sldMk cId="1132966785" sldId="262"/>
            <ac:picMk id="7" creationId="{8C7CD9ED-0A6D-4A26-BB6D-BA81D95A5EE7}"/>
          </ac:picMkLst>
        </pc:picChg>
      </pc:sldChg>
      <pc:sldChg chg="addSp delSp modSp add mod">
        <pc:chgData name="信葆 吳" userId="a67317888298645d" providerId="LiveId" clId="{27FD0037-505A-401A-9393-E5B61CC86A16}" dt="2021-10-23T13:44:14.730" v="14525" actId="207"/>
        <pc:sldMkLst>
          <pc:docMk/>
          <pc:sldMk cId="466192146" sldId="263"/>
        </pc:sldMkLst>
        <pc:spChg chg="mod">
          <ac:chgData name="信葆 吳" userId="a67317888298645d" providerId="LiveId" clId="{27FD0037-505A-401A-9393-E5B61CC86A16}" dt="2021-10-23T12:56:36.043" v="12563" actId="20577"/>
          <ac:spMkLst>
            <pc:docMk/>
            <pc:sldMk cId="466192146" sldId="263"/>
            <ac:spMk id="2" creationId="{B6AB406D-8AE7-4E38-83EC-8B7195313FE3}"/>
          </ac:spMkLst>
        </pc:spChg>
        <pc:spChg chg="mod">
          <ac:chgData name="信葆 吳" userId="a67317888298645d" providerId="LiveId" clId="{27FD0037-505A-401A-9393-E5B61CC86A16}" dt="2021-10-23T13:44:14.730" v="14525" actId="207"/>
          <ac:spMkLst>
            <pc:docMk/>
            <pc:sldMk cId="466192146" sldId="263"/>
            <ac:spMk id="3" creationId="{153880F6-8955-4112-8629-0D2799F58D44}"/>
          </ac:spMkLst>
        </pc:spChg>
        <pc:picChg chg="add del mod">
          <ac:chgData name="信葆 吳" userId="a67317888298645d" providerId="LiveId" clId="{27FD0037-505A-401A-9393-E5B61CC86A16}" dt="2021-10-21T07:31:37.973" v="2492" actId="22"/>
          <ac:picMkLst>
            <pc:docMk/>
            <pc:sldMk cId="466192146" sldId="263"/>
            <ac:picMk id="5" creationId="{0B6E7104-9DF1-4B1E-8210-4893F2C60485}"/>
          </ac:picMkLst>
        </pc:picChg>
        <pc:picChg chg="add del mod">
          <ac:chgData name="信葆 吳" userId="a67317888298645d" providerId="LiveId" clId="{27FD0037-505A-401A-9393-E5B61CC86A16}" dt="2021-10-21T07:40:04.802" v="2608" actId="478"/>
          <ac:picMkLst>
            <pc:docMk/>
            <pc:sldMk cId="466192146" sldId="263"/>
            <ac:picMk id="7" creationId="{E1BB777C-780F-4CCD-AF20-AA926CD3883C}"/>
          </ac:picMkLst>
        </pc:picChg>
        <pc:picChg chg="add del mod">
          <ac:chgData name="信葆 吳" userId="a67317888298645d" providerId="LiveId" clId="{27FD0037-505A-401A-9393-E5B61CC86A16}" dt="2021-10-21T07:39:23.205" v="2604" actId="478"/>
          <ac:picMkLst>
            <pc:docMk/>
            <pc:sldMk cId="466192146" sldId="263"/>
            <ac:picMk id="8" creationId="{F69E51D3-BD94-4B0A-B5C7-3F67E5BEA1BC}"/>
          </ac:picMkLst>
        </pc:picChg>
        <pc:picChg chg="add del mod">
          <ac:chgData name="信葆 吳" userId="a67317888298645d" providerId="LiveId" clId="{27FD0037-505A-401A-9393-E5B61CC86A16}" dt="2021-10-21T07:39:48.362" v="2606"/>
          <ac:picMkLst>
            <pc:docMk/>
            <pc:sldMk cId="466192146" sldId="263"/>
            <ac:picMk id="9" creationId="{F321D73D-2239-443C-ACF8-050B5E4BA293}"/>
          </ac:picMkLst>
        </pc:picChg>
        <pc:picChg chg="add mod">
          <ac:chgData name="信葆 吳" userId="a67317888298645d" providerId="LiveId" clId="{27FD0037-505A-401A-9393-E5B61CC86A16}" dt="2021-10-21T08:48:36.163" v="5731" actId="1076"/>
          <ac:picMkLst>
            <pc:docMk/>
            <pc:sldMk cId="466192146" sldId="263"/>
            <ac:picMk id="11" creationId="{A6033480-5AB2-4C70-BD96-6B703A33E8E5}"/>
          </ac:picMkLst>
        </pc:picChg>
      </pc:sldChg>
      <pc:sldChg chg="addSp modSp new mod">
        <pc:chgData name="信葆 吳" userId="a67317888298645d" providerId="LiveId" clId="{27FD0037-505A-401A-9393-E5B61CC86A16}" dt="2021-10-21T07:54:47.561" v="3146" actId="1076"/>
        <pc:sldMkLst>
          <pc:docMk/>
          <pc:sldMk cId="2922212388" sldId="264"/>
        </pc:sldMkLst>
        <pc:spChg chg="mod">
          <ac:chgData name="信葆 吳" userId="a67317888298645d" providerId="LiveId" clId="{27FD0037-505A-401A-9393-E5B61CC86A16}" dt="2021-10-21T07:40:31.206" v="2632" actId="20577"/>
          <ac:spMkLst>
            <pc:docMk/>
            <pc:sldMk cId="2922212388" sldId="264"/>
            <ac:spMk id="2" creationId="{A918C2E6-2B00-4C9D-8278-964AF7154F12}"/>
          </ac:spMkLst>
        </pc:spChg>
        <pc:spChg chg="mod">
          <ac:chgData name="信葆 吳" userId="a67317888298645d" providerId="LiveId" clId="{27FD0037-505A-401A-9393-E5B61CC86A16}" dt="2021-10-21T07:50:44.090" v="3047" actId="20577"/>
          <ac:spMkLst>
            <pc:docMk/>
            <pc:sldMk cId="2922212388" sldId="264"/>
            <ac:spMk id="3" creationId="{F166406C-EBEF-4354-A337-3CD1493B4A39}"/>
          </ac:spMkLst>
        </pc:spChg>
        <pc:spChg chg="add mod">
          <ac:chgData name="信葆 吳" userId="a67317888298645d" providerId="LiveId" clId="{27FD0037-505A-401A-9393-E5B61CC86A16}" dt="2021-10-21T07:54:47.561" v="3146" actId="1076"/>
          <ac:spMkLst>
            <pc:docMk/>
            <pc:sldMk cId="2922212388" sldId="264"/>
            <ac:spMk id="6" creationId="{81927792-34A4-47DB-B320-8BEFB871CDA0}"/>
          </ac:spMkLst>
        </pc:spChg>
        <pc:picChg chg="add mod">
          <ac:chgData name="信葆 吳" userId="a67317888298645d" providerId="LiveId" clId="{27FD0037-505A-401A-9393-E5B61CC86A16}" dt="2021-10-21T07:53:23.940" v="3050" actId="1076"/>
          <ac:picMkLst>
            <pc:docMk/>
            <pc:sldMk cId="2922212388" sldId="264"/>
            <ac:picMk id="5" creationId="{8ADFA2BE-E551-415B-B56F-F84C8421A5ED}"/>
          </ac:picMkLst>
        </pc:picChg>
      </pc:sldChg>
      <pc:sldChg chg="addSp modSp new mod">
        <pc:chgData name="信葆 吳" userId="a67317888298645d" providerId="LiveId" clId="{27FD0037-505A-401A-9393-E5B61CC86A16}" dt="2021-10-21T09:07:12.450" v="6034" actId="20577"/>
        <pc:sldMkLst>
          <pc:docMk/>
          <pc:sldMk cId="27177788" sldId="265"/>
        </pc:sldMkLst>
        <pc:spChg chg="mod">
          <ac:chgData name="信葆 吳" userId="a67317888298645d" providerId="LiveId" clId="{27FD0037-505A-401A-9393-E5B61CC86A16}" dt="2021-10-21T07:56:57.796" v="3302" actId="20577"/>
          <ac:spMkLst>
            <pc:docMk/>
            <pc:sldMk cId="27177788" sldId="265"/>
            <ac:spMk id="2" creationId="{29B5E968-0731-449A-80A6-5B3465045231}"/>
          </ac:spMkLst>
        </pc:spChg>
        <pc:spChg chg="mod">
          <ac:chgData name="信葆 吳" userId="a67317888298645d" providerId="LiveId" clId="{27FD0037-505A-401A-9393-E5B61CC86A16}" dt="2021-10-21T09:07:12.450" v="6034" actId="20577"/>
          <ac:spMkLst>
            <pc:docMk/>
            <pc:sldMk cId="27177788" sldId="265"/>
            <ac:spMk id="3" creationId="{4DCF7B6B-4205-47A7-B254-90453E59B700}"/>
          </ac:spMkLst>
        </pc:spChg>
        <pc:picChg chg="add mod">
          <ac:chgData name="信葆 吳" userId="a67317888298645d" providerId="LiveId" clId="{27FD0037-505A-401A-9393-E5B61CC86A16}" dt="2021-10-21T07:57:52.920" v="3305" actId="1076"/>
          <ac:picMkLst>
            <pc:docMk/>
            <pc:sldMk cId="27177788" sldId="265"/>
            <ac:picMk id="5" creationId="{FBD98ED6-21B4-4E9C-90F1-FE805FDB9F2B}"/>
          </ac:picMkLst>
        </pc:picChg>
      </pc:sldChg>
      <pc:sldChg chg="addSp delSp modSp new mod">
        <pc:chgData name="信葆 吳" userId="a67317888298645d" providerId="LiveId" clId="{27FD0037-505A-401A-9393-E5B61CC86A16}" dt="2021-10-23T13:47:27.664" v="14602" actId="15"/>
        <pc:sldMkLst>
          <pc:docMk/>
          <pc:sldMk cId="4032721910" sldId="266"/>
        </pc:sldMkLst>
        <pc:spChg chg="mod">
          <ac:chgData name="信葆 吳" userId="a67317888298645d" providerId="LiveId" clId="{27FD0037-505A-401A-9393-E5B61CC86A16}" dt="2021-10-21T08:13:26.639" v="4304" actId="20577"/>
          <ac:spMkLst>
            <pc:docMk/>
            <pc:sldMk cId="4032721910" sldId="266"/>
            <ac:spMk id="2" creationId="{00B03164-6146-40AC-940E-35E6D2374D49}"/>
          </ac:spMkLst>
        </pc:spChg>
        <pc:spChg chg="mod">
          <ac:chgData name="信葆 吳" userId="a67317888298645d" providerId="LiveId" clId="{27FD0037-505A-401A-9393-E5B61CC86A16}" dt="2021-10-23T13:47:27.664" v="14602" actId="15"/>
          <ac:spMkLst>
            <pc:docMk/>
            <pc:sldMk cId="4032721910" sldId="266"/>
            <ac:spMk id="3" creationId="{50F88B07-BD85-48E2-B3F0-219B680981A9}"/>
          </ac:spMkLst>
        </pc:spChg>
        <pc:spChg chg="add del mod">
          <ac:chgData name="信葆 吳" userId="a67317888298645d" providerId="LiveId" clId="{27FD0037-505A-401A-9393-E5B61CC86A16}" dt="2021-10-23T13:37:04.688" v="14440" actId="21"/>
          <ac:spMkLst>
            <pc:docMk/>
            <pc:sldMk cId="4032721910" sldId="266"/>
            <ac:spMk id="4" creationId="{F0B9540A-BF52-47F7-9CB2-C6EF538CAC39}"/>
          </ac:spMkLst>
        </pc:spChg>
        <pc:spChg chg="add del mod">
          <ac:chgData name="信葆 吳" userId="a67317888298645d" providerId="LiveId" clId="{27FD0037-505A-401A-9393-E5B61CC86A16}" dt="2021-10-23T13:37:04.688" v="14440" actId="21"/>
          <ac:spMkLst>
            <pc:docMk/>
            <pc:sldMk cId="4032721910" sldId="266"/>
            <ac:spMk id="6" creationId="{FE1ADA80-BD74-45AB-9432-CBC18B40987E}"/>
          </ac:spMkLst>
        </pc:spChg>
        <pc:spChg chg="add del mod">
          <ac:chgData name="信葆 吳" userId="a67317888298645d" providerId="LiveId" clId="{27FD0037-505A-401A-9393-E5B61CC86A16}" dt="2021-10-23T13:37:04.688" v="14440" actId="21"/>
          <ac:spMkLst>
            <pc:docMk/>
            <pc:sldMk cId="4032721910" sldId="266"/>
            <ac:spMk id="7" creationId="{743541A5-4C60-4705-B351-E7F7D454D603}"/>
          </ac:spMkLst>
        </pc:spChg>
        <pc:spChg chg="add del mod">
          <ac:chgData name="信葆 吳" userId="a67317888298645d" providerId="LiveId" clId="{27FD0037-505A-401A-9393-E5B61CC86A16}" dt="2021-10-23T13:37:04.688" v="14440" actId="21"/>
          <ac:spMkLst>
            <pc:docMk/>
            <pc:sldMk cId="4032721910" sldId="266"/>
            <ac:spMk id="8" creationId="{F80913A2-B708-4B5D-86D2-636F0ECFA6A3}"/>
          </ac:spMkLst>
        </pc:spChg>
        <pc:picChg chg="add mod">
          <ac:chgData name="信葆 吳" userId="a67317888298645d" providerId="LiveId" clId="{27FD0037-505A-401A-9393-E5B61CC86A16}" dt="2021-10-21T08:48:51.229" v="5733" actId="1076"/>
          <ac:picMkLst>
            <pc:docMk/>
            <pc:sldMk cId="4032721910" sldId="266"/>
            <ac:picMk id="5" creationId="{FD43EA75-AACC-4BE6-BA83-8A7B3148DFEF}"/>
          </ac:picMkLst>
        </pc:picChg>
      </pc:sldChg>
      <pc:sldChg chg="addSp delSp modSp new mod">
        <pc:chgData name="信葆 吳" userId="a67317888298645d" providerId="LiveId" clId="{27FD0037-505A-401A-9393-E5B61CC86A16}" dt="2021-10-23T13:18:32.198" v="13926" actId="20577"/>
        <pc:sldMkLst>
          <pc:docMk/>
          <pc:sldMk cId="261734464" sldId="267"/>
        </pc:sldMkLst>
        <pc:spChg chg="mod">
          <ac:chgData name="信葆 吳" userId="a67317888298645d" providerId="LiveId" clId="{27FD0037-505A-401A-9393-E5B61CC86A16}" dt="2021-10-21T08:13:31.864" v="4312" actId="20577"/>
          <ac:spMkLst>
            <pc:docMk/>
            <pc:sldMk cId="261734464" sldId="267"/>
            <ac:spMk id="2" creationId="{535864F4-48B4-4D0F-BCF4-99CDACC7235D}"/>
          </ac:spMkLst>
        </pc:spChg>
        <pc:spChg chg="mod">
          <ac:chgData name="信葆 吳" userId="a67317888298645d" providerId="LiveId" clId="{27FD0037-505A-401A-9393-E5B61CC86A16}" dt="2021-10-23T13:18:32.198" v="13926" actId="20577"/>
          <ac:spMkLst>
            <pc:docMk/>
            <pc:sldMk cId="261734464" sldId="267"/>
            <ac:spMk id="3" creationId="{4742CD92-81C0-4CA3-B6D4-27FCB954D5CC}"/>
          </ac:spMkLst>
        </pc:spChg>
        <pc:spChg chg="add mod">
          <ac:chgData name="信葆 吳" userId="a67317888298645d" providerId="LiveId" clId="{27FD0037-505A-401A-9393-E5B61CC86A16}" dt="2021-10-21T08:10:23.510" v="4164" actId="208"/>
          <ac:spMkLst>
            <pc:docMk/>
            <pc:sldMk cId="261734464" sldId="267"/>
            <ac:spMk id="6" creationId="{2AFA96CF-A769-4230-8513-4843D85C6676}"/>
          </ac:spMkLst>
        </pc:spChg>
        <pc:picChg chg="add mod">
          <ac:chgData name="信葆 吳" userId="a67317888298645d" providerId="LiveId" clId="{27FD0037-505A-401A-9393-E5B61CC86A16}" dt="2021-10-21T08:09:26.520" v="4097" actId="1076"/>
          <ac:picMkLst>
            <pc:docMk/>
            <pc:sldMk cId="261734464" sldId="267"/>
            <ac:picMk id="5" creationId="{2285A285-FA40-408A-887C-C7148150128F}"/>
          </ac:picMkLst>
        </pc:picChg>
        <pc:picChg chg="add del">
          <ac:chgData name="信葆 吳" userId="a67317888298645d" providerId="LiveId" clId="{27FD0037-505A-401A-9393-E5B61CC86A16}" dt="2021-10-21T08:51:07.045" v="5808" actId="22"/>
          <ac:picMkLst>
            <pc:docMk/>
            <pc:sldMk cId="261734464" sldId="267"/>
            <ac:picMk id="8" creationId="{F978C5A4-A1F0-4AB5-8A97-D340E37DA25F}"/>
          </ac:picMkLst>
        </pc:picChg>
      </pc:sldChg>
      <pc:sldChg chg="addSp delSp modSp new mod">
        <pc:chgData name="信葆 吳" userId="a67317888298645d" providerId="LiveId" clId="{27FD0037-505A-401A-9393-E5B61CC86A16}" dt="2021-10-23T13:32:50.378" v="14365" actId="20577"/>
        <pc:sldMkLst>
          <pc:docMk/>
          <pc:sldMk cId="3464846289" sldId="268"/>
        </pc:sldMkLst>
        <pc:spChg chg="mod">
          <ac:chgData name="信葆 吳" userId="a67317888298645d" providerId="LiveId" clId="{27FD0037-505A-401A-9393-E5B61CC86A16}" dt="2021-10-21T08:13:04.725" v="4296" actId="20577"/>
          <ac:spMkLst>
            <pc:docMk/>
            <pc:sldMk cId="3464846289" sldId="268"/>
            <ac:spMk id="2" creationId="{B7DAC73F-018F-4E34-8486-7BF30DD7B2BA}"/>
          </ac:spMkLst>
        </pc:spChg>
        <pc:spChg chg="mod">
          <ac:chgData name="信葆 吳" userId="a67317888298645d" providerId="LiveId" clId="{27FD0037-505A-401A-9393-E5B61CC86A16}" dt="2021-10-23T13:32:50.378" v="14365" actId="20577"/>
          <ac:spMkLst>
            <pc:docMk/>
            <pc:sldMk cId="3464846289" sldId="268"/>
            <ac:spMk id="3" creationId="{93462DB5-815B-45B0-BCB0-E2DB34820A9C}"/>
          </ac:spMkLst>
        </pc:spChg>
        <pc:picChg chg="add mod">
          <ac:chgData name="信葆 吳" userId="a67317888298645d" providerId="LiveId" clId="{27FD0037-505A-401A-9393-E5B61CC86A16}" dt="2021-10-23T13:32:43.602" v="14362" actId="1076"/>
          <ac:picMkLst>
            <pc:docMk/>
            <pc:sldMk cId="3464846289" sldId="268"/>
            <ac:picMk id="5" creationId="{C57CE8C5-8B0A-4F39-80ED-DF8E5A703207}"/>
          </ac:picMkLst>
        </pc:picChg>
        <pc:picChg chg="add mod">
          <ac:chgData name="信葆 吳" userId="a67317888298645d" providerId="LiveId" clId="{27FD0037-505A-401A-9393-E5B61CC86A16}" dt="2021-10-23T13:32:44.601" v="14363" actId="1076"/>
          <ac:picMkLst>
            <pc:docMk/>
            <pc:sldMk cId="3464846289" sldId="268"/>
            <ac:picMk id="7" creationId="{E7460E63-9394-4F65-A85E-4ABCA0B3D961}"/>
          </ac:picMkLst>
        </pc:picChg>
        <pc:picChg chg="add mod">
          <ac:chgData name="信葆 吳" userId="a67317888298645d" providerId="LiveId" clId="{27FD0037-505A-401A-9393-E5B61CC86A16}" dt="2021-10-23T13:32:45.913" v="14364" actId="1076"/>
          <ac:picMkLst>
            <pc:docMk/>
            <pc:sldMk cId="3464846289" sldId="268"/>
            <ac:picMk id="9" creationId="{BF7D720C-463E-4285-A15B-1CD390B6E634}"/>
          </ac:picMkLst>
        </pc:picChg>
        <pc:picChg chg="add del">
          <ac:chgData name="信葆 吳" userId="a67317888298645d" providerId="LiveId" clId="{27FD0037-505A-401A-9393-E5B61CC86A16}" dt="2021-10-21T08:20:48.642" v="4586" actId="478"/>
          <ac:picMkLst>
            <pc:docMk/>
            <pc:sldMk cId="3464846289" sldId="268"/>
            <ac:picMk id="11" creationId="{C679707B-0C90-49A7-8D5A-E6C6A9118846}"/>
          </ac:picMkLst>
        </pc:picChg>
      </pc:sldChg>
      <pc:sldChg chg="addSp delSp modSp add mod">
        <pc:chgData name="信葆 吳" userId="a67317888298645d" providerId="LiveId" clId="{27FD0037-505A-401A-9393-E5B61CC86A16}" dt="2021-10-23T13:41:50.139" v="14511" actId="20577"/>
        <pc:sldMkLst>
          <pc:docMk/>
          <pc:sldMk cId="4089039510" sldId="269"/>
        </pc:sldMkLst>
        <pc:spChg chg="mod">
          <ac:chgData name="信葆 吳" userId="a67317888298645d" providerId="LiveId" clId="{27FD0037-505A-401A-9393-E5B61CC86A16}" dt="2021-10-21T08:21:14.543" v="4602" actId="20577"/>
          <ac:spMkLst>
            <pc:docMk/>
            <pc:sldMk cId="4089039510" sldId="269"/>
            <ac:spMk id="2" creationId="{B7DAC73F-018F-4E34-8486-7BF30DD7B2BA}"/>
          </ac:spMkLst>
        </pc:spChg>
        <pc:spChg chg="mod">
          <ac:chgData name="信葆 吳" userId="a67317888298645d" providerId="LiveId" clId="{27FD0037-505A-401A-9393-E5B61CC86A16}" dt="2021-10-23T13:41:50.139" v="14511" actId="20577"/>
          <ac:spMkLst>
            <pc:docMk/>
            <pc:sldMk cId="4089039510" sldId="269"/>
            <ac:spMk id="3" creationId="{93462DB5-815B-45B0-BCB0-E2DB34820A9C}"/>
          </ac:spMkLst>
        </pc:spChg>
        <pc:picChg chg="del">
          <ac:chgData name="信葆 吳" userId="a67317888298645d" providerId="LiveId" clId="{27FD0037-505A-401A-9393-E5B61CC86A16}" dt="2021-10-21T08:22:45.544" v="4748" actId="478"/>
          <ac:picMkLst>
            <pc:docMk/>
            <pc:sldMk cId="4089039510" sldId="269"/>
            <ac:picMk id="5" creationId="{C57CE8C5-8B0A-4F39-80ED-DF8E5A703207}"/>
          </ac:picMkLst>
        </pc:picChg>
        <pc:picChg chg="add mod">
          <ac:chgData name="信葆 吳" userId="a67317888298645d" providerId="LiveId" clId="{27FD0037-505A-401A-9393-E5B61CC86A16}" dt="2021-10-23T13:41:17.159" v="14488" actId="1076"/>
          <ac:picMkLst>
            <pc:docMk/>
            <pc:sldMk cId="4089039510" sldId="269"/>
            <ac:picMk id="6" creationId="{74019E61-65F5-472A-892F-1E9CE3E80267}"/>
          </ac:picMkLst>
        </pc:picChg>
        <pc:picChg chg="del">
          <ac:chgData name="信葆 吳" userId="a67317888298645d" providerId="LiveId" clId="{27FD0037-505A-401A-9393-E5B61CC86A16}" dt="2021-10-21T08:22:46.069" v="4749" actId="478"/>
          <ac:picMkLst>
            <pc:docMk/>
            <pc:sldMk cId="4089039510" sldId="269"/>
            <ac:picMk id="7" creationId="{E7460E63-9394-4F65-A85E-4ABCA0B3D961}"/>
          </ac:picMkLst>
        </pc:picChg>
        <pc:picChg chg="del">
          <ac:chgData name="信葆 吳" userId="a67317888298645d" providerId="LiveId" clId="{27FD0037-505A-401A-9393-E5B61CC86A16}" dt="2021-10-21T08:22:46.779" v="4750" actId="478"/>
          <ac:picMkLst>
            <pc:docMk/>
            <pc:sldMk cId="4089039510" sldId="269"/>
            <ac:picMk id="9" creationId="{BF7D720C-463E-4285-A15B-1CD390B6E634}"/>
          </ac:picMkLst>
        </pc:picChg>
      </pc:sldChg>
      <pc:sldChg chg="addSp delSp modSp add mod">
        <pc:chgData name="信葆 吳" userId="a67317888298645d" providerId="LiveId" clId="{27FD0037-505A-401A-9393-E5B61CC86A16}" dt="2021-10-23T13:39:40.843" v="14471" actId="20577"/>
        <pc:sldMkLst>
          <pc:docMk/>
          <pc:sldMk cId="830655696" sldId="270"/>
        </pc:sldMkLst>
        <pc:spChg chg="mod">
          <ac:chgData name="信葆 吳" userId="a67317888298645d" providerId="LiveId" clId="{27FD0037-505A-401A-9393-E5B61CC86A16}" dt="2021-10-23T13:39:40.843" v="14471" actId="20577"/>
          <ac:spMkLst>
            <pc:docMk/>
            <pc:sldMk cId="830655696" sldId="270"/>
            <ac:spMk id="2" creationId="{00B03164-6146-40AC-940E-35E6D2374D49}"/>
          </ac:spMkLst>
        </pc:spChg>
        <pc:spChg chg="mod">
          <ac:chgData name="信葆 吳" userId="a67317888298645d" providerId="LiveId" clId="{27FD0037-505A-401A-9393-E5B61CC86A16}" dt="2021-10-23T13:39:21.709" v="14470" actId="20577"/>
          <ac:spMkLst>
            <pc:docMk/>
            <pc:sldMk cId="830655696" sldId="270"/>
            <ac:spMk id="3" creationId="{50F88B07-BD85-48E2-B3F0-219B680981A9}"/>
          </ac:spMkLst>
        </pc:spChg>
        <pc:picChg chg="del">
          <ac:chgData name="信葆 吳" userId="a67317888298645d" providerId="LiveId" clId="{27FD0037-505A-401A-9393-E5B61CC86A16}" dt="2021-10-21T08:36:57.876" v="5187" actId="478"/>
          <ac:picMkLst>
            <pc:docMk/>
            <pc:sldMk cId="830655696" sldId="270"/>
            <ac:picMk id="5" creationId="{FD43EA75-AACC-4BE6-BA83-8A7B3148DFEF}"/>
          </ac:picMkLst>
        </pc:picChg>
        <pc:picChg chg="add mod">
          <ac:chgData name="信葆 吳" userId="a67317888298645d" providerId="LiveId" clId="{27FD0037-505A-401A-9393-E5B61CC86A16}" dt="2021-10-21T08:37:09.521" v="5193" actId="1076"/>
          <ac:picMkLst>
            <pc:docMk/>
            <pc:sldMk cId="830655696" sldId="270"/>
            <ac:picMk id="6" creationId="{327BEA77-5715-4EF0-9A6A-BB64D24099F8}"/>
          </ac:picMkLst>
        </pc:picChg>
      </pc:sldChg>
      <pc:sldChg chg="addSp delSp modSp new mod ord">
        <pc:chgData name="信葆 吳" userId="a67317888298645d" providerId="LiveId" clId="{27FD0037-505A-401A-9393-E5B61CC86A16}" dt="2021-10-23T13:25:02.707" v="14129" actId="478"/>
        <pc:sldMkLst>
          <pc:docMk/>
          <pc:sldMk cId="2864207234" sldId="271"/>
        </pc:sldMkLst>
        <pc:spChg chg="mod">
          <ac:chgData name="信葆 吳" userId="a67317888298645d" providerId="LiveId" clId="{27FD0037-505A-401A-9393-E5B61CC86A16}" dt="2021-10-21T12:51:23.580" v="10438" actId="20577"/>
          <ac:spMkLst>
            <pc:docMk/>
            <pc:sldMk cId="2864207234" sldId="271"/>
            <ac:spMk id="2" creationId="{01882137-029A-4E06-8628-49CD14D070AC}"/>
          </ac:spMkLst>
        </pc:spChg>
        <pc:spChg chg="mod">
          <ac:chgData name="信葆 吳" userId="a67317888298645d" providerId="LiveId" clId="{27FD0037-505A-401A-9393-E5B61CC86A16}" dt="2021-10-23T13:24:59.768" v="14128" actId="15"/>
          <ac:spMkLst>
            <pc:docMk/>
            <pc:sldMk cId="2864207234" sldId="271"/>
            <ac:spMk id="3" creationId="{E2BB6D75-5FEB-4F09-BB91-5EB250563FBA}"/>
          </ac:spMkLst>
        </pc:spChg>
        <pc:picChg chg="add del mod">
          <ac:chgData name="信葆 吳" userId="a67317888298645d" providerId="LiveId" clId="{27FD0037-505A-401A-9393-E5B61CC86A16}" dt="2021-10-23T13:25:02.707" v="14129" actId="478"/>
          <ac:picMkLst>
            <pc:docMk/>
            <pc:sldMk cId="2864207234" sldId="271"/>
            <ac:picMk id="5" creationId="{1740AA36-B3D5-40A3-8BC9-5E8695BFF89D}"/>
          </ac:picMkLst>
        </pc:picChg>
        <pc:picChg chg="add del mod">
          <ac:chgData name="信葆 吳" userId="a67317888298645d" providerId="LiveId" clId="{27FD0037-505A-401A-9393-E5B61CC86A16}" dt="2021-10-21T12:52:59.787" v="10448" actId="478"/>
          <ac:picMkLst>
            <pc:docMk/>
            <pc:sldMk cId="2864207234" sldId="271"/>
            <ac:picMk id="7" creationId="{761DE04C-073B-449A-B23E-B689AA71CE10}"/>
          </ac:picMkLst>
        </pc:picChg>
      </pc:sldChg>
      <pc:sldChg chg="new del">
        <pc:chgData name="信葆 吳" userId="a67317888298645d" providerId="LiveId" clId="{27FD0037-505A-401A-9393-E5B61CC86A16}" dt="2021-10-21T08:27:32.351" v="4916" actId="47"/>
        <pc:sldMkLst>
          <pc:docMk/>
          <pc:sldMk cId="4218383876" sldId="271"/>
        </pc:sldMkLst>
      </pc:sldChg>
      <pc:sldChg chg="addSp delSp modSp new mod">
        <pc:chgData name="信葆 吳" userId="a67317888298645d" providerId="LiveId" clId="{27FD0037-505A-401A-9393-E5B61CC86A16}" dt="2021-10-21T09:06:27.005" v="6029" actId="1076"/>
        <pc:sldMkLst>
          <pc:docMk/>
          <pc:sldMk cId="643680325" sldId="272"/>
        </pc:sldMkLst>
        <pc:spChg chg="mod">
          <ac:chgData name="信葆 吳" userId="a67317888298645d" providerId="LiveId" clId="{27FD0037-505A-401A-9393-E5B61CC86A16}" dt="2021-10-21T09:05:57.179" v="5995" actId="20577"/>
          <ac:spMkLst>
            <pc:docMk/>
            <pc:sldMk cId="643680325" sldId="272"/>
            <ac:spMk id="2" creationId="{07EEACA4-B089-46CB-9F01-A747B81ED058}"/>
          </ac:spMkLst>
        </pc:spChg>
        <pc:spChg chg="del mod">
          <ac:chgData name="信葆 吳" userId="a67317888298645d" providerId="LiveId" clId="{27FD0037-505A-401A-9393-E5B61CC86A16}" dt="2021-10-21T09:01:26.485" v="5915" actId="22"/>
          <ac:spMkLst>
            <pc:docMk/>
            <pc:sldMk cId="643680325" sldId="272"/>
            <ac:spMk id="3" creationId="{3EA2DA68-4CA0-423F-ACE1-722232724AC7}"/>
          </ac:spMkLst>
        </pc:spChg>
        <pc:spChg chg="add mod">
          <ac:chgData name="信葆 吳" userId="a67317888298645d" providerId="LiveId" clId="{27FD0037-505A-401A-9393-E5B61CC86A16}" dt="2021-10-21T09:04:12.450" v="5947" actId="1076"/>
          <ac:spMkLst>
            <pc:docMk/>
            <pc:sldMk cId="643680325" sldId="272"/>
            <ac:spMk id="8" creationId="{81E3FE61-7119-4A3B-ACFC-F59E5935615E}"/>
          </ac:spMkLst>
        </pc:spChg>
        <pc:spChg chg="add mod">
          <ac:chgData name="信葆 吳" userId="a67317888298645d" providerId="LiveId" clId="{27FD0037-505A-401A-9393-E5B61CC86A16}" dt="2021-10-21T09:04:12.450" v="5947" actId="1076"/>
          <ac:spMkLst>
            <pc:docMk/>
            <pc:sldMk cId="643680325" sldId="272"/>
            <ac:spMk id="9" creationId="{14D457A2-9737-4C02-AB29-60851BF2845A}"/>
          </ac:spMkLst>
        </pc:spChg>
        <pc:spChg chg="add mod">
          <ac:chgData name="信葆 吳" userId="a67317888298645d" providerId="LiveId" clId="{27FD0037-505A-401A-9393-E5B61CC86A16}" dt="2021-10-21T09:04:07.533" v="5944" actId="1076"/>
          <ac:spMkLst>
            <pc:docMk/>
            <pc:sldMk cId="643680325" sldId="272"/>
            <ac:spMk id="14" creationId="{C4356977-EDB1-46DA-8E77-1AF6024AC715}"/>
          </ac:spMkLst>
        </pc:spChg>
        <pc:spChg chg="add mod">
          <ac:chgData name="信葆 吳" userId="a67317888298645d" providerId="LiveId" clId="{27FD0037-505A-401A-9393-E5B61CC86A16}" dt="2021-10-21T09:04:07.533" v="5944" actId="1076"/>
          <ac:spMkLst>
            <pc:docMk/>
            <pc:sldMk cId="643680325" sldId="272"/>
            <ac:spMk id="15" creationId="{36F45D92-BA75-43BE-812E-4492F8BE2D10}"/>
          </ac:spMkLst>
        </pc:spChg>
        <pc:spChg chg="add mod">
          <ac:chgData name="信葆 吳" userId="a67317888298645d" providerId="LiveId" clId="{27FD0037-505A-401A-9393-E5B61CC86A16}" dt="2021-10-21T09:06:27.005" v="6029" actId="1076"/>
          <ac:spMkLst>
            <pc:docMk/>
            <pc:sldMk cId="643680325" sldId="272"/>
            <ac:spMk id="16" creationId="{0489C8D3-821C-43E8-B761-4CFCAB08A274}"/>
          </ac:spMkLst>
        </pc:spChg>
        <pc:picChg chg="add mod ord">
          <ac:chgData name="信葆 吳" userId="a67317888298645d" providerId="LiveId" clId="{27FD0037-505A-401A-9393-E5B61CC86A16}" dt="2021-10-21T09:03:38.442" v="5937" actId="14100"/>
          <ac:picMkLst>
            <pc:docMk/>
            <pc:sldMk cId="643680325" sldId="272"/>
            <ac:picMk id="5" creationId="{DABF6036-49B4-482D-AF61-D52774667599}"/>
          </ac:picMkLst>
        </pc:picChg>
        <pc:picChg chg="add mod">
          <ac:chgData name="信葆 吳" userId="a67317888298645d" providerId="LiveId" clId="{27FD0037-505A-401A-9393-E5B61CC86A16}" dt="2021-10-21T09:02:19.440" v="5931" actId="1076"/>
          <ac:picMkLst>
            <pc:docMk/>
            <pc:sldMk cId="643680325" sldId="272"/>
            <ac:picMk id="7" creationId="{C18D971C-F5B3-4D8B-A616-A55C87CA4228}"/>
          </ac:picMkLst>
        </pc:picChg>
        <pc:picChg chg="add mod">
          <ac:chgData name="信葆 吳" userId="a67317888298645d" providerId="LiveId" clId="{27FD0037-505A-401A-9393-E5B61CC86A16}" dt="2021-10-21T09:03:36.078" v="5936" actId="14100"/>
          <ac:picMkLst>
            <pc:docMk/>
            <pc:sldMk cId="643680325" sldId="272"/>
            <ac:picMk id="11" creationId="{1DA16EBE-5FCD-4FEC-8F2F-3C022EB46B3E}"/>
          </ac:picMkLst>
        </pc:picChg>
        <pc:picChg chg="add mod">
          <ac:chgData name="信葆 吳" userId="a67317888298645d" providerId="LiveId" clId="{27FD0037-505A-401A-9393-E5B61CC86A16}" dt="2021-10-21T09:04:00.370" v="5942" actId="1076"/>
          <ac:picMkLst>
            <pc:docMk/>
            <pc:sldMk cId="643680325" sldId="272"/>
            <ac:picMk id="13" creationId="{6C174353-5890-4607-BACE-AEC31D3710D1}"/>
          </ac:picMkLst>
        </pc:picChg>
      </pc:sldChg>
      <pc:sldChg chg="modSp new mod">
        <pc:chgData name="信葆 吳" userId="a67317888298645d" providerId="LiveId" clId="{27FD0037-505A-401A-9393-E5B61CC86A16}" dt="2021-10-21T09:35:35.722" v="6138" actId="20577"/>
        <pc:sldMkLst>
          <pc:docMk/>
          <pc:sldMk cId="2667571411" sldId="273"/>
        </pc:sldMkLst>
        <pc:spChg chg="mod">
          <ac:chgData name="信葆 吳" userId="a67317888298645d" providerId="LiveId" clId="{27FD0037-505A-401A-9393-E5B61CC86A16}" dt="2021-10-21T09:10:28.873" v="6041" actId="20577"/>
          <ac:spMkLst>
            <pc:docMk/>
            <pc:sldMk cId="2667571411" sldId="273"/>
            <ac:spMk id="2" creationId="{4E043CD9-7B71-4E21-AA4F-7FB7A611AB2E}"/>
          </ac:spMkLst>
        </pc:spChg>
        <pc:spChg chg="mod">
          <ac:chgData name="信葆 吳" userId="a67317888298645d" providerId="LiveId" clId="{27FD0037-505A-401A-9393-E5B61CC86A16}" dt="2021-10-21T09:35:35.722" v="6138" actId="20577"/>
          <ac:spMkLst>
            <pc:docMk/>
            <pc:sldMk cId="2667571411" sldId="273"/>
            <ac:spMk id="3" creationId="{5F6BAD12-B2D8-4457-A909-E5E6CC0CF20B}"/>
          </ac:spMkLst>
        </pc:spChg>
      </pc:sldChg>
      <pc:sldChg chg="modSp new mod">
        <pc:chgData name="信葆 吳" userId="a67317888298645d" providerId="LiveId" clId="{27FD0037-505A-401A-9393-E5B61CC86A16}" dt="2021-10-23T13:39:46.392" v="14478" actId="20577"/>
        <pc:sldMkLst>
          <pc:docMk/>
          <pc:sldMk cId="3790486714" sldId="274"/>
        </pc:sldMkLst>
        <pc:spChg chg="mod">
          <ac:chgData name="信葆 吳" userId="a67317888298645d" providerId="LiveId" clId="{27FD0037-505A-401A-9393-E5B61CC86A16}" dt="2021-10-23T13:39:46.392" v="14478" actId="20577"/>
          <ac:spMkLst>
            <pc:docMk/>
            <pc:sldMk cId="3790486714" sldId="274"/>
            <ac:spMk id="2" creationId="{9B936876-32B4-4BE4-B714-2F2606D1F7F5}"/>
          </ac:spMkLst>
        </pc:spChg>
        <pc:spChg chg="mod">
          <ac:chgData name="信葆 吳" userId="a67317888298645d" providerId="LiveId" clId="{27FD0037-505A-401A-9393-E5B61CC86A16}" dt="2021-10-23T13:38:21.381" v="14457" actId="20577"/>
          <ac:spMkLst>
            <pc:docMk/>
            <pc:sldMk cId="3790486714" sldId="274"/>
            <ac:spMk id="3" creationId="{AE636461-2489-4CE5-8DC7-A020FC18AAD3}"/>
          </ac:spMkLst>
        </pc:spChg>
      </pc:sldChg>
      <pc:sldChg chg="new del">
        <pc:chgData name="信葆 吳" userId="a67317888298645d" providerId="LiveId" clId="{27FD0037-505A-401A-9393-E5B61CC86A16}" dt="2021-10-21T12:26:05.512" v="9082" actId="47"/>
        <pc:sldMkLst>
          <pc:docMk/>
          <pc:sldMk cId="2520278574" sldId="275"/>
        </pc:sldMkLst>
      </pc:sldChg>
      <pc:sldChg chg="addSp modSp new mod">
        <pc:chgData name="信葆 吳" userId="a67317888298645d" providerId="LiveId" clId="{27FD0037-505A-401A-9393-E5B61CC86A16}" dt="2021-10-23T13:31:22.679" v="14343" actId="27636"/>
        <pc:sldMkLst>
          <pc:docMk/>
          <pc:sldMk cId="3277757202" sldId="275"/>
        </pc:sldMkLst>
        <pc:spChg chg="mod">
          <ac:chgData name="信葆 吳" userId="a67317888298645d" providerId="LiveId" clId="{27FD0037-505A-401A-9393-E5B61CC86A16}" dt="2021-10-21T12:51:07.760" v="10421" actId="20577"/>
          <ac:spMkLst>
            <pc:docMk/>
            <pc:sldMk cId="3277757202" sldId="275"/>
            <ac:spMk id="2" creationId="{A457BB8A-BC5C-4730-A22B-BAD4A841C048}"/>
          </ac:spMkLst>
        </pc:spChg>
        <pc:spChg chg="mod">
          <ac:chgData name="信葆 吳" userId="a67317888298645d" providerId="LiveId" clId="{27FD0037-505A-401A-9393-E5B61CC86A16}" dt="2021-10-23T13:31:22.679" v="14343" actId="27636"/>
          <ac:spMkLst>
            <pc:docMk/>
            <pc:sldMk cId="3277757202" sldId="275"/>
            <ac:spMk id="3" creationId="{1A090DB7-7405-4CA6-8868-6C12376FCEA3}"/>
          </ac:spMkLst>
        </pc:spChg>
        <pc:picChg chg="add mod">
          <ac:chgData name="信葆 吳" userId="a67317888298645d" providerId="LiveId" clId="{27FD0037-505A-401A-9393-E5B61CC86A16}" dt="2021-10-21T12:46:28.945" v="10209" actId="1076"/>
          <ac:picMkLst>
            <pc:docMk/>
            <pc:sldMk cId="3277757202" sldId="275"/>
            <ac:picMk id="5" creationId="{C35DD1C6-D5B2-478D-BC01-E3099644868D}"/>
          </ac:picMkLst>
        </pc:picChg>
      </pc:sldChg>
      <pc:sldChg chg="modSp new mod">
        <pc:chgData name="信葆 吳" userId="a67317888298645d" providerId="LiveId" clId="{27FD0037-505A-401A-9393-E5B61CC86A16}" dt="2021-10-23T13:31:56.941" v="14348" actId="20577"/>
        <pc:sldMkLst>
          <pc:docMk/>
          <pc:sldMk cId="2757239479" sldId="276"/>
        </pc:sldMkLst>
        <pc:spChg chg="mod">
          <ac:chgData name="信葆 吳" userId="a67317888298645d" providerId="LiveId" clId="{27FD0037-505A-401A-9393-E5B61CC86A16}" dt="2021-10-21T13:02:05.954" v="11264" actId="20577"/>
          <ac:spMkLst>
            <pc:docMk/>
            <pc:sldMk cId="2757239479" sldId="276"/>
            <ac:spMk id="2" creationId="{ABEB5C23-0708-4011-AD08-3F36035D23F4}"/>
          </ac:spMkLst>
        </pc:spChg>
        <pc:spChg chg="mod">
          <ac:chgData name="信葆 吳" userId="a67317888298645d" providerId="LiveId" clId="{27FD0037-505A-401A-9393-E5B61CC86A16}" dt="2021-10-23T13:31:56.941" v="14348" actId="20577"/>
          <ac:spMkLst>
            <pc:docMk/>
            <pc:sldMk cId="2757239479" sldId="276"/>
            <ac:spMk id="3" creationId="{F109F1D8-E7A7-49F4-AE03-BD35401BEAD4}"/>
          </ac:spMkLst>
        </pc:spChg>
      </pc:sldChg>
      <pc:sldChg chg="addSp modSp new mod ord">
        <pc:chgData name="信葆 吳" userId="a67317888298645d" providerId="LiveId" clId="{27FD0037-505A-401A-9393-E5B61CC86A16}" dt="2021-10-23T13:39:50.041" v="14480"/>
        <pc:sldMkLst>
          <pc:docMk/>
          <pc:sldMk cId="4069943341" sldId="277"/>
        </pc:sldMkLst>
        <pc:spChg chg="mod">
          <ac:chgData name="信葆 吳" userId="a67317888298645d" providerId="LiveId" clId="{27FD0037-505A-401A-9393-E5B61CC86A16}" dt="2021-10-23T13:34:58.059" v="14411" actId="20577"/>
          <ac:spMkLst>
            <pc:docMk/>
            <pc:sldMk cId="4069943341" sldId="277"/>
            <ac:spMk id="2" creationId="{8B4CC319-555C-4F2B-B9C4-DD2D96021B87}"/>
          </ac:spMkLst>
        </pc:spChg>
        <pc:spChg chg="mod">
          <ac:chgData name="信葆 吳" userId="a67317888298645d" providerId="LiveId" clId="{27FD0037-505A-401A-9393-E5B61CC86A16}" dt="2021-10-23T13:38:49.890" v="14458" actId="20577"/>
          <ac:spMkLst>
            <pc:docMk/>
            <pc:sldMk cId="4069943341" sldId="277"/>
            <ac:spMk id="3" creationId="{5A6E88F3-4F1E-46B6-827D-CF39356D3D3D}"/>
          </ac:spMkLst>
        </pc:spChg>
        <pc:spChg chg="add mod">
          <ac:chgData name="信葆 吳" userId="a67317888298645d" providerId="LiveId" clId="{27FD0037-505A-401A-9393-E5B61CC86A16}" dt="2021-10-23T13:36:11.074" v="14425" actId="1076"/>
          <ac:spMkLst>
            <pc:docMk/>
            <pc:sldMk cId="4069943341" sldId="277"/>
            <ac:spMk id="5" creationId="{4EB465DE-B5FD-4240-86B5-53C1592DC9E6}"/>
          </ac:spMkLst>
        </pc:spChg>
        <pc:spChg chg="add mod">
          <ac:chgData name="信葆 吳" userId="a67317888298645d" providerId="LiveId" clId="{27FD0037-505A-401A-9393-E5B61CC86A16}" dt="2021-10-23T13:36:06.529" v="14424" actId="14100"/>
          <ac:spMkLst>
            <pc:docMk/>
            <pc:sldMk cId="4069943341" sldId="277"/>
            <ac:spMk id="6" creationId="{EC9103BB-1359-4A03-90B7-8ECF0BD0ED57}"/>
          </ac:spMkLst>
        </pc:spChg>
        <pc:spChg chg="add mod">
          <ac:chgData name="信葆 吳" userId="a67317888298645d" providerId="LiveId" clId="{27FD0037-505A-401A-9393-E5B61CC86A16}" dt="2021-10-23T13:37:30.808" v="14444" actId="1076"/>
          <ac:spMkLst>
            <pc:docMk/>
            <pc:sldMk cId="4069943341" sldId="277"/>
            <ac:spMk id="7" creationId="{E4C0C389-C513-4F0D-9BCB-DE8D8CD7421A}"/>
          </ac:spMkLst>
        </pc:spChg>
        <pc:spChg chg="add mod">
          <ac:chgData name="信葆 吳" userId="a67317888298645d" providerId="LiveId" clId="{27FD0037-505A-401A-9393-E5B61CC86A16}" dt="2021-10-23T13:37:07.255" v="14441"/>
          <ac:spMkLst>
            <pc:docMk/>
            <pc:sldMk cId="4069943341" sldId="277"/>
            <ac:spMk id="8" creationId="{271987E6-3450-44CA-955A-D3298666BDC8}"/>
          </ac:spMkLst>
        </pc:spChg>
        <pc:spChg chg="add mod">
          <ac:chgData name="信葆 吳" userId="a67317888298645d" providerId="LiveId" clId="{27FD0037-505A-401A-9393-E5B61CC86A16}" dt="2021-10-23T13:37:20.425" v="14442" actId="1076"/>
          <ac:spMkLst>
            <pc:docMk/>
            <pc:sldMk cId="4069943341" sldId="277"/>
            <ac:spMk id="9" creationId="{041983C0-FC2D-4D0F-B88F-88EA26DF452F}"/>
          </ac:spMkLst>
        </pc:spChg>
        <pc:spChg chg="add mod">
          <ac:chgData name="信葆 吳" userId="a67317888298645d" providerId="LiveId" clId="{27FD0037-505A-401A-9393-E5B61CC86A16}" dt="2021-10-23T13:37:24.345" v="14443" actId="1076"/>
          <ac:spMkLst>
            <pc:docMk/>
            <pc:sldMk cId="4069943341" sldId="277"/>
            <ac:spMk id="10" creationId="{98A64080-BDB5-47B0-8F38-796EDF49D508}"/>
          </ac:spMkLst>
        </pc:spChg>
        <pc:picChg chg="add mod">
          <ac:chgData name="信葆 吳" userId="a67317888298645d" providerId="LiveId" clId="{27FD0037-505A-401A-9393-E5B61CC86A16}" dt="2021-10-23T13:35:03.374" v="14412"/>
          <ac:picMkLst>
            <pc:docMk/>
            <pc:sldMk cId="4069943341" sldId="277"/>
            <ac:picMk id="4" creationId="{F550CE1E-00FE-44F3-A2B4-11289A5D13F0}"/>
          </ac:picMkLst>
        </pc:picChg>
      </pc:sldChg>
    </pc:docChg>
  </pc:docChgLst>
  <pc:docChgLst>
    <pc:chgData name="信葆 吳" userId="a67317888298645d" providerId="LiveId" clId="{583F17AD-85D3-4B3C-81EE-5ABB4BF70905}"/>
    <pc:docChg chg="undo redo custSel modSld">
      <pc:chgData name="信葆 吳" userId="a67317888298645d" providerId="LiveId" clId="{583F17AD-85D3-4B3C-81EE-5ABB4BF70905}" dt="2021-10-25T07:36:01.313" v="2123" actId="20577"/>
      <pc:docMkLst>
        <pc:docMk/>
      </pc:docMkLst>
      <pc:sldChg chg="modSp mod">
        <pc:chgData name="信葆 吳" userId="a67317888298645d" providerId="LiveId" clId="{583F17AD-85D3-4B3C-81EE-5ABB4BF70905}" dt="2021-10-25T07:13:03.327" v="1726" actId="20577"/>
        <pc:sldMkLst>
          <pc:docMk/>
          <pc:sldMk cId="1644285744" sldId="257"/>
        </pc:sldMkLst>
        <pc:spChg chg="mod">
          <ac:chgData name="信葆 吳" userId="a67317888298645d" providerId="LiveId" clId="{583F17AD-85D3-4B3C-81EE-5ABB4BF70905}" dt="2021-10-25T07:13:03.327" v="1726" actId="20577"/>
          <ac:spMkLst>
            <pc:docMk/>
            <pc:sldMk cId="1644285744" sldId="257"/>
            <ac:spMk id="2" creationId="{9798EF5F-7A29-4F3F-A09C-9DD7C19FBACC}"/>
          </ac:spMkLst>
        </pc:spChg>
        <pc:spChg chg="mod">
          <ac:chgData name="信葆 吳" userId="a67317888298645d" providerId="LiveId" clId="{583F17AD-85D3-4B3C-81EE-5ABB4BF70905}" dt="2021-10-25T05:57:56.542" v="16"/>
          <ac:spMkLst>
            <pc:docMk/>
            <pc:sldMk cId="1644285744" sldId="257"/>
            <ac:spMk id="3" creationId="{727A4395-755D-4580-9723-DB9BCABB0442}"/>
          </ac:spMkLst>
        </pc:spChg>
      </pc:sldChg>
      <pc:sldChg chg="addSp modSp mod">
        <pc:chgData name="信葆 吳" userId="a67317888298645d" providerId="LiveId" clId="{583F17AD-85D3-4B3C-81EE-5ABB4BF70905}" dt="2021-10-25T07:14:48.038" v="1811" actId="1076"/>
        <pc:sldMkLst>
          <pc:docMk/>
          <pc:sldMk cId="3514218452" sldId="258"/>
        </pc:sldMkLst>
        <pc:spChg chg="mod">
          <ac:chgData name="信葆 吳" userId="a67317888298645d" providerId="LiveId" clId="{583F17AD-85D3-4B3C-81EE-5ABB4BF70905}" dt="2021-10-25T07:12:03.367" v="1699" actId="20577"/>
          <ac:spMkLst>
            <pc:docMk/>
            <pc:sldMk cId="3514218452" sldId="258"/>
            <ac:spMk id="2" creationId="{9798EF5F-7A29-4F3F-A09C-9DD7C19FBACC}"/>
          </ac:spMkLst>
        </pc:spChg>
        <pc:spChg chg="mod">
          <ac:chgData name="信葆 吳" userId="a67317888298645d" providerId="LiveId" clId="{583F17AD-85D3-4B3C-81EE-5ABB4BF70905}" dt="2021-10-25T07:12:12.083" v="1705" actId="20577"/>
          <ac:spMkLst>
            <pc:docMk/>
            <pc:sldMk cId="3514218452" sldId="258"/>
            <ac:spMk id="3" creationId="{727A4395-755D-4580-9723-DB9BCABB0442}"/>
          </ac:spMkLst>
        </pc:spChg>
        <pc:spChg chg="add mod">
          <ac:chgData name="信葆 吳" userId="a67317888298645d" providerId="LiveId" clId="{583F17AD-85D3-4B3C-81EE-5ABB4BF70905}" dt="2021-10-25T07:13:57.498" v="1781" actId="1076"/>
          <ac:spMkLst>
            <pc:docMk/>
            <pc:sldMk cId="3514218452" sldId="258"/>
            <ac:spMk id="4" creationId="{48912E9C-435D-41BC-A7E0-8597153E02C0}"/>
          </ac:spMkLst>
        </pc:spChg>
        <pc:spChg chg="add mod">
          <ac:chgData name="信葆 吳" userId="a67317888298645d" providerId="LiveId" clId="{583F17AD-85D3-4B3C-81EE-5ABB4BF70905}" dt="2021-10-25T07:14:48.038" v="1811" actId="1076"/>
          <ac:spMkLst>
            <pc:docMk/>
            <pc:sldMk cId="3514218452" sldId="258"/>
            <ac:spMk id="5" creationId="{ECD428F4-84D6-4BBE-908D-E824EDEC5872}"/>
          </ac:spMkLst>
        </pc:spChg>
      </pc:sldChg>
      <pc:sldChg chg="addSp modSp mod">
        <pc:chgData name="信葆 吳" userId="a67317888298645d" providerId="LiveId" clId="{583F17AD-85D3-4B3C-81EE-5ABB4BF70905}" dt="2021-10-25T07:13:40.122" v="1761" actId="1076"/>
        <pc:sldMkLst>
          <pc:docMk/>
          <pc:sldMk cId="2312382118" sldId="259"/>
        </pc:sldMkLst>
        <pc:spChg chg="mod">
          <ac:chgData name="信葆 吳" userId="a67317888298645d" providerId="LiveId" clId="{583F17AD-85D3-4B3C-81EE-5ABB4BF70905}" dt="2021-10-25T07:12:52.063" v="1716"/>
          <ac:spMkLst>
            <pc:docMk/>
            <pc:sldMk cId="2312382118" sldId="259"/>
            <ac:spMk id="2" creationId="{9798EF5F-7A29-4F3F-A09C-9DD7C19FBACC}"/>
          </ac:spMkLst>
        </pc:spChg>
        <pc:spChg chg="mod">
          <ac:chgData name="信葆 吳" userId="a67317888298645d" providerId="LiveId" clId="{583F17AD-85D3-4B3C-81EE-5ABB4BF70905}" dt="2021-10-25T05:58:14.649" v="17"/>
          <ac:spMkLst>
            <pc:docMk/>
            <pc:sldMk cId="2312382118" sldId="259"/>
            <ac:spMk id="3" creationId="{727A4395-755D-4580-9723-DB9BCABB0442}"/>
          </ac:spMkLst>
        </pc:spChg>
        <pc:spChg chg="add mod">
          <ac:chgData name="信葆 吳" userId="a67317888298645d" providerId="LiveId" clId="{583F17AD-85D3-4B3C-81EE-5ABB4BF70905}" dt="2021-10-25T07:13:40.122" v="1761" actId="1076"/>
          <ac:spMkLst>
            <pc:docMk/>
            <pc:sldMk cId="2312382118" sldId="259"/>
            <ac:spMk id="4" creationId="{4F7288CA-EA69-478A-94D6-0B4EE07EC15D}"/>
          </ac:spMkLst>
        </pc:spChg>
        <pc:spChg chg="add mod">
          <ac:chgData name="信葆 吳" userId="a67317888298645d" providerId="LiveId" clId="{583F17AD-85D3-4B3C-81EE-5ABB4BF70905}" dt="2021-10-25T07:13:38.265" v="1760" actId="1076"/>
          <ac:spMkLst>
            <pc:docMk/>
            <pc:sldMk cId="2312382118" sldId="259"/>
            <ac:spMk id="5" creationId="{036C4E1D-202A-4A6F-B5B6-5C125118B469}"/>
          </ac:spMkLst>
        </pc:spChg>
        <pc:picChg chg="mod">
          <ac:chgData name="信葆 吳" userId="a67317888298645d" providerId="LiveId" clId="{583F17AD-85D3-4B3C-81EE-5ABB4BF70905}" dt="2021-10-25T07:12:56.034" v="1717" actId="1076"/>
          <ac:picMkLst>
            <pc:docMk/>
            <pc:sldMk cId="2312382118" sldId="259"/>
            <ac:picMk id="6" creationId="{ED067B18-2039-4CA3-AE69-5252D6F3743C}"/>
          </ac:picMkLst>
        </pc:picChg>
      </pc:sldChg>
      <pc:sldChg chg="modSp mod">
        <pc:chgData name="信葆 吳" userId="a67317888298645d" providerId="LiveId" clId="{583F17AD-85D3-4B3C-81EE-5ABB4BF70905}" dt="2021-10-25T07:35:38.421" v="2113" actId="20577"/>
        <pc:sldMkLst>
          <pc:docMk/>
          <pc:sldMk cId="2486690212" sldId="260"/>
        </pc:sldMkLst>
        <pc:spChg chg="mod">
          <ac:chgData name="信葆 吳" userId="a67317888298645d" providerId="LiveId" clId="{583F17AD-85D3-4B3C-81EE-5ABB4BF70905}" dt="2021-10-25T07:11:50.156" v="1696" actId="20577"/>
          <ac:spMkLst>
            <pc:docMk/>
            <pc:sldMk cId="2486690212" sldId="260"/>
            <ac:spMk id="2" creationId="{C511020C-098B-46A9-9E8D-8508C5612BA0}"/>
          </ac:spMkLst>
        </pc:spChg>
        <pc:spChg chg="mod">
          <ac:chgData name="信葆 吳" userId="a67317888298645d" providerId="LiveId" clId="{583F17AD-85D3-4B3C-81EE-5ABB4BF70905}" dt="2021-10-25T07:35:38.421" v="2113" actId="20577"/>
          <ac:spMkLst>
            <pc:docMk/>
            <pc:sldMk cId="2486690212" sldId="260"/>
            <ac:spMk id="3" creationId="{E48F0E09-84C1-4564-A00B-D9A9072A3412}"/>
          </ac:spMkLst>
        </pc:spChg>
      </pc:sldChg>
      <pc:sldChg chg="addSp modSp mod">
        <pc:chgData name="信葆 吳" userId="a67317888298645d" providerId="LiveId" clId="{583F17AD-85D3-4B3C-81EE-5ABB4BF70905}" dt="2021-10-25T07:15:56.489" v="1858" actId="1076"/>
        <pc:sldMkLst>
          <pc:docMk/>
          <pc:sldMk cId="1636576654" sldId="261"/>
        </pc:sldMkLst>
        <pc:spChg chg="mod">
          <ac:chgData name="信葆 吳" userId="a67317888298645d" providerId="LiveId" clId="{583F17AD-85D3-4B3C-81EE-5ABB4BF70905}" dt="2021-10-25T07:10:22.746" v="1669" actId="20577"/>
          <ac:spMkLst>
            <pc:docMk/>
            <pc:sldMk cId="1636576654" sldId="261"/>
            <ac:spMk id="2" creationId="{C511020C-098B-46A9-9E8D-8508C5612BA0}"/>
          </ac:spMkLst>
        </pc:spChg>
        <pc:spChg chg="mod">
          <ac:chgData name="信葆 吳" userId="a67317888298645d" providerId="LiveId" clId="{583F17AD-85D3-4B3C-81EE-5ABB4BF70905}" dt="2021-10-25T06:19:44.880" v="519"/>
          <ac:spMkLst>
            <pc:docMk/>
            <pc:sldMk cId="1636576654" sldId="261"/>
            <ac:spMk id="3" creationId="{E48F0E09-84C1-4564-A00B-D9A9072A3412}"/>
          </ac:spMkLst>
        </pc:spChg>
        <pc:spChg chg="add mod">
          <ac:chgData name="信葆 吳" userId="a67317888298645d" providerId="LiveId" clId="{583F17AD-85D3-4B3C-81EE-5ABB4BF70905}" dt="2021-10-25T07:15:56.489" v="1858" actId="1076"/>
          <ac:spMkLst>
            <pc:docMk/>
            <pc:sldMk cId="1636576654" sldId="261"/>
            <ac:spMk id="6" creationId="{F1B30A7F-BC66-4475-809C-998684B74EF5}"/>
          </ac:spMkLst>
        </pc:spChg>
      </pc:sldChg>
      <pc:sldChg chg="modSp mod">
        <pc:chgData name="信葆 吳" userId="a67317888298645d" providerId="LiveId" clId="{583F17AD-85D3-4B3C-81EE-5ABB4BF70905}" dt="2021-10-25T07:11:44.487" v="1692" actId="313"/>
        <pc:sldMkLst>
          <pc:docMk/>
          <pc:sldMk cId="1132966785" sldId="262"/>
        </pc:sldMkLst>
        <pc:spChg chg="mod">
          <ac:chgData name="信葆 吳" userId="a67317888298645d" providerId="LiveId" clId="{583F17AD-85D3-4B3C-81EE-5ABB4BF70905}" dt="2021-10-25T07:11:36.189" v="1682" actId="20577"/>
          <ac:spMkLst>
            <pc:docMk/>
            <pc:sldMk cId="1132966785" sldId="262"/>
            <ac:spMk id="2" creationId="{B6AB406D-8AE7-4E38-83EC-8B7195313FE3}"/>
          </ac:spMkLst>
        </pc:spChg>
        <pc:spChg chg="mod">
          <ac:chgData name="信葆 吳" userId="a67317888298645d" providerId="LiveId" clId="{583F17AD-85D3-4B3C-81EE-5ABB4BF70905}" dt="2021-10-25T06:12:11.067" v="378" actId="20577"/>
          <ac:spMkLst>
            <pc:docMk/>
            <pc:sldMk cId="1132966785" sldId="262"/>
            <ac:spMk id="3" creationId="{153880F6-8955-4112-8629-0D2799F58D44}"/>
          </ac:spMkLst>
        </pc:spChg>
        <pc:spChg chg="mod">
          <ac:chgData name="信葆 吳" userId="a67317888298645d" providerId="LiveId" clId="{583F17AD-85D3-4B3C-81EE-5ABB4BF70905}" dt="2021-10-25T06:12:07.741" v="377" actId="1076"/>
          <ac:spMkLst>
            <pc:docMk/>
            <pc:sldMk cId="1132966785" sldId="262"/>
            <ac:spMk id="8" creationId="{40E1B5F6-90A0-4991-9D13-7414E7C82014}"/>
          </ac:spMkLst>
        </pc:spChg>
        <pc:spChg chg="mod">
          <ac:chgData name="信葆 吳" userId="a67317888298645d" providerId="LiveId" clId="{583F17AD-85D3-4B3C-81EE-5ABB4BF70905}" dt="2021-10-25T07:11:44.487" v="1692" actId="313"/>
          <ac:spMkLst>
            <pc:docMk/>
            <pc:sldMk cId="1132966785" sldId="262"/>
            <ac:spMk id="9" creationId="{2DFD6D36-2871-4554-9414-70368A8D7F4B}"/>
          </ac:spMkLst>
        </pc:spChg>
        <pc:picChg chg="mod">
          <ac:chgData name="信葆 吳" userId="a67317888298645d" providerId="LiveId" clId="{583F17AD-85D3-4B3C-81EE-5ABB4BF70905}" dt="2021-10-25T06:12:07.741" v="377" actId="1076"/>
          <ac:picMkLst>
            <pc:docMk/>
            <pc:sldMk cId="1132966785" sldId="262"/>
            <ac:picMk id="5" creationId="{1E1F161A-CABD-4547-AC26-8B2758F87C21}"/>
          </ac:picMkLst>
        </pc:picChg>
        <pc:picChg chg="mod">
          <ac:chgData name="信葆 吳" userId="a67317888298645d" providerId="LiveId" clId="{583F17AD-85D3-4B3C-81EE-5ABB4BF70905}" dt="2021-10-25T06:12:07.741" v="377" actId="1076"/>
          <ac:picMkLst>
            <pc:docMk/>
            <pc:sldMk cId="1132966785" sldId="262"/>
            <ac:picMk id="7" creationId="{8C7CD9ED-0A6D-4A26-BB6D-BA81D95A5EE7}"/>
          </ac:picMkLst>
        </pc:picChg>
      </pc:sldChg>
      <pc:sldChg chg="addSp modSp mod">
        <pc:chgData name="信葆 吳" userId="a67317888298645d" providerId="LiveId" clId="{583F17AD-85D3-4B3C-81EE-5ABB4BF70905}" dt="2021-10-25T07:15:23.130" v="1829" actId="1076"/>
        <pc:sldMkLst>
          <pc:docMk/>
          <pc:sldMk cId="466192146" sldId="263"/>
        </pc:sldMkLst>
        <pc:spChg chg="mod">
          <ac:chgData name="信葆 吳" userId="a67317888298645d" providerId="LiveId" clId="{583F17AD-85D3-4B3C-81EE-5ABB4BF70905}" dt="2021-10-25T07:10:41.460" v="1672" actId="20577"/>
          <ac:spMkLst>
            <pc:docMk/>
            <pc:sldMk cId="466192146" sldId="263"/>
            <ac:spMk id="2" creationId="{B6AB406D-8AE7-4E38-83EC-8B7195313FE3}"/>
          </ac:spMkLst>
        </pc:spChg>
        <pc:spChg chg="mod">
          <ac:chgData name="信葆 吳" userId="a67317888298645d" providerId="LiveId" clId="{583F17AD-85D3-4B3C-81EE-5ABB4BF70905}" dt="2021-10-25T06:16:04.311" v="456" actId="20577"/>
          <ac:spMkLst>
            <pc:docMk/>
            <pc:sldMk cId="466192146" sldId="263"/>
            <ac:spMk id="3" creationId="{153880F6-8955-4112-8629-0D2799F58D44}"/>
          </ac:spMkLst>
        </pc:spChg>
        <pc:spChg chg="add mod">
          <ac:chgData name="信葆 吳" userId="a67317888298645d" providerId="LiveId" clId="{583F17AD-85D3-4B3C-81EE-5ABB4BF70905}" dt="2021-10-25T07:15:06.850" v="1827" actId="1076"/>
          <ac:spMkLst>
            <pc:docMk/>
            <pc:sldMk cId="466192146" sldId="263"/>
            <ac:spMk id="4" creationId="{C71D6C47-288D-4B05-918A-65E3A56415DE}"/>
          </ac:spMkLst>
        </pc:spChg>
        <pc:spChg chg="add mod">
          <ac:chgData name="信葆 吳" userId="a67317888298645d" providerId="LiveId" clId="{583F17AD-85D3-4B3C-81EE-5ABB4BF70905}" dt="2021-10-25T07:15:23.130" v="1829" actId="1076"/>
          <ac:spMkLst>
            <pc:docMk/>
            <pc:sldMk cId="466192146" sldId="263"/>
            <ac:spMk id="6" creationId="{9C4E3D7B-A8B7-49D2-98C6-541BC33CE6EA}"/>
          </ac:spMkLst>
        </pc:spChg>
        <pc:spChg chg="add mod">
          <ac:chgData name="信葆 吳" userId="a67317888298645d" providerId="LiveId" clId="{583F17AD-85D3-4B3C-81EE-5ABB4BF70905}" dt="2021-10-25T07:15:23.130" v="1829" actId="1076"/>
          <ac:spMkLst>
            <pc:docMk/>
            <pc:sldMk cId="466192146" sldId="263"/>
            <ac:spMk id="7" creationId="{07F5DED9-5454-4B53-9201-36B57E92532A}"/>
          </ac:spMkLst>
        </pc:spChg>
      </pc:sldChg>
      <pc:sldChg chg="modSp mod">
        <pc:chgData name="信葆 吳" userId="a67317888298645d" providerId="LiveId" clId="{583F17AD-85D3-4B3C-81EE-5ABB4BF70905}" dt="2021-10-25T07:09:44.377" v="1652" actId="20577"/>
        <pc:sldMkLst>
          <pc:docMk/>
          <pc:sldMk cId="2922212388" sldId="264"/>
        </pc:sldMkLst>
        <pc:spChg chg="mod">
          <ac:chgData name="信葆 吳" userId="a67317888298645d" providerId="LiveId" clId="{583F17AD-85D3-4B3C-81EE-5ABB4BF70905}" dt="2021-10-25T07:09:44.377" v="1652" actId="20577"/>
          <ac:spMkLst>
            <pc:docMk/>
            <pc:sldMk cId="2922212388" sldId="264"/>
            <ac:spMk id="2" creationId="{A918C2E6-2B00-4C9D-8278-964AF7154F12}"/>
          </ac:spMkLst>
        </pc:spChg>
        <pc:spChg chg="mod">
          <ac:chgData name="信葆 吳" userId="a67317888298645d" providerId="LiveId" clId="{583F17AD-85D3-4B3C-81EE-5ABB4BF70905}" dt="2021-10-25T06:32:41.928" v="704"/>
          <ac:spMkLst>
            <pc:docMk/>
            <pc:sldMk cId="2922212388" sldId="264"/>
            <ac:spMk id="3" creationId="{F166406C-EBEF-4354-A337-3CD1493B4A39}"/>
          </ac:spMkLst>
        </pc:spChg>
        <pc:spChg chg="mod">
          <ac:chgData name="信葆 吳" userId="a67317888298645d" providerId="LiveId" clId="{583F17AD-85D3-4B3C-81EE-5ABB4BF70905}" dt="2021-10-25T06:29:01.825" v="656" actId="20577"/>
          <ac:spMkLst>
            <pc:docMk/>
            <pc:sldMk cId="2922212388" sldId="264"/>
            <ac:spMk id="6" creationId="{81927792-34A4-47DB-B320-8BEFB871CDA0}"/>
          </ac:spMkLst>
        </pc:spChg>
      </pc:sldChg>
      <pc:sldChg chg="addSp delSp modSp mod">
        <pc:chgData name="信葆 吳" userId="a67317888298645d" providerId="LiveId" clId="{583F17AD-85D3-4B3C-81EE-5ABB4BF70905}" dt="2021-10-25T07:17:42.290" v="1920" actId="1076"/>
        <pc:sldMkLst>
          <pc:docMk/>
          <pc:sldMk cId="27177788" sldId="265"/>
        </pc:sldMkLst>
        <pc:spChg chg="mod">
          <ac:chgData name="信葆 吳" userId="a67317888298645d" providerId="LiveId" clId="{583F17AD-85D3-4B3C-81EE-5ABB4BF70905}" dt="2021-10-25T07:12:44.646" v="1715" actId="20577"/>
          <ac:spMkLst>
            <pc:docMk/>
            <pc:sldMk cId="27177788" sldId="265"/>
            <ac:spMk id="2" creationId="{29B5E968-0731-449A-80A6-5B3465045231}"/>
          </ac:spMkLst>
        </pc:spChg>
        <pc:spChg chg="mod">
          <ac:chgData name="信葆 吳" userId="a67317888298645d" providerId="LiveId" clId="{583F17AD-85D3-4B3C-81EE-5ABB4BF70905}" dt="2021-10-25T07:16:25.941" v="1886" actId="20577"/>
          <ac:spMkLst>
            <pc:docMk/>
            <pc:sldMk cId="27177788" sldId="265"/>
            <ac:spMk id="3" creationId="{4DCF7B6B-4205-47A7-B254-90453E59B700}"/>
          </ac:spMkLst>
        </pc:spChg>
        <pc:spChg chg="add del">
          <ac:chgData name="信葆 吳" userId="a67317888298645d" providerId="LiveId" clId="{583F17AD-85D3-4B3C-81EE-5ABB4BF70905}" dt="2021-10-25T07:09:08.255" v="1646"/>
          <ac:spMkLst>
            <pc:docMk/>
            <pc:sldMk cId="27177788" sldId="265"/>
            <ac:spMk id="4" creationId="{1CA37DCB-8AC7-4AD5-AAD3-7A7807449226}"/>
          </ac:spMkLst>
        </pc:spChg>
        <pc:spChg chg="add mod">
          <ac:chgData name="信葆 吳" userId="a67317888298645d" providerId="LiveId" clId="{583F17AD-85D3-4B3C-81EE-5ABB4BF70905}" dt="2021-10-25T07:17:30.489" v="1911" actId="1076"/>
          <ac:spMkLst>
            <pc:docMk/>
            <pc:sldMk cId="27177788" sldId="265"/>
            <ac:spMk id="6" creationId="{3C8F421A-12E2-4D88-AEC6-E2137553297A}"/>
          </ac:spMkLst>
        </pc:spChg>
        <pc:spChg chg="add mod">
          <ac:chgData name="信葆 吳" userId="a67317888298645d" providerId="LiveId" clId="{583F17AD-85D3-4B3C-81EE-5ABB4BF70905}" dt="2021-10-25T07:17:28.058" v="1910" actId="1076"/>
          <ac:spMkLst>
            <pc:docMk/>
            <pc:sldMk cId="27177788" sldId="265"/>
            <ac:spMk id="7" creationId="{E501A59D-0230-49C3-8CD4-70CF138BD0BB}"/>
          </ac:spMkLst>
        </pc:spChg>
        <pc:spChg chg="add mod">
          <ac:chgData name="信葆 吳" userId="a67317888298645d" providerId="LiveId" clId="{583F17AD-85D3-4B3C-81EE-5ABB4BF70905}" dt="2021-10-25T07:17:28.058" v="1910" actId="1076"/>
          <ac:spMkLst>
            <pc:docMk/>
            <pc:sldMk cId="27177788" sldId="265"/>
            <ac:spMk id="8" creationId="{79FD1EDF-15D4-48CB-B713-3EE8B1ED3C8A}"/>
          </ac:spMkLst>
        </pc:spChg>
        <pc:spChg chg="add mod">
          <ac:chgData name="信葆 吳" userId="a67317888298645d" providerId="LiveId" clId="{583F17AD-85D3-4B3C-81EE-5ABB4BF70905}" dt="2021-10-25T07:17:28.058" v="1910" actId="1076"/>
          <ac:spMkLst>
            <pc:docMk/>
            <pc:sldMk cId="27177788" sldId="265"/>
            <ac:spMk id="9" creationId="{88F7C925-0AF1-448B-97ED-721709B1F777}"/>
          </ac:spMkLst>
        </pc:spChg>
        <pc:spChg chg="add mod">
          <ac:chgData name="信葆 吳" userId="a67317888298645d" providerId="LiveId" clId="{583F17AD-85D3-4B3C-81EE-5ABB4BF70905}" dt="2021-10-25T07:17:42.290" v="1920" actId="1076"/>
          <ac:spMkLst>
            <pc:docMk/>
            <pc:sldMk cId="27177788" sldId="265"/>
            <ac:spMk id="10" creationId="{157FC1AC-2D06-4E10-9576-9F2FEE5126D7}"/>
          </ac:spMkLst>
        </pc:spChg>
        <pc:picChg chg="mod">
          <ac:chgData name="信葆 吳" userId="a67317888298645d" providerId="LiveId" clId="{583F17AD-85D3-4B3C-81EE-5ABB4BF70905}" dt="2021-10-25T07:17:39.382" v="1919" actId="1076"/>
          <ac:picMkLst>
            <pc:docMk/>
            <pc:sldMk cId="27177788" sldId="265"/>
            <ac:picMk id="5" creationId="{FBD98ED6-21B4-4E9C-90F1-FE805FDB9F2B}"/>
          </ac:picMkLst>
        </pc:picChg>
      </pc:sldChg>
      <pc:sldChg chg="modSp mod">
        <pc:chgData name="信葆 吳" userId="a67317888298645d" providerId="LiveId" clId="{583F17AD-85D3-4B3C-81EE-5ABB4BF70905}" dt="2021-10-25T07:19:32.615" v="1970" actId="313"/>
        <pc:sldMkLst>
          <pc:docMk/>
          <pc:sldMk cId="4032721910" sldId="266"/>
        </pc:sldMkLst>
        <pc:spChg chg="mod">
          <ac:chgData name="信葆 吳" userId="a67317888298645d" providerId="LiveId" clId="{583F17AD-85D3-4B3C-81EE-5ABB4BF70905}" dt="2021-10-25T07:08:44.281" v="1631"/>
          <ac:spMkLst>
            <pc:docMk/>
            <pc:sldMk cId="4032721910" sldId="266"/>
            <ac:spMk id="2" creationId="{00B03164-6146-40AC-940E-35E6D2374D49}"/>
          </ac:spMkLst>
        </pc:spChg>
        <pc:spChg chg="mod">
          <ac:chgData name="信葆 吳" userId="a67317888298645d" providerId="LiveId" clId="{583F17AD-85D3-4B3C-81EE-5ABB4BF70905}" dt="2021-10-25T07:19:32.615" v="1970" actId="313"/>
          <ac:spMkLst>
            <pc:docMk/>
            <pc:sldMk cId="4032721910" sldId="266"/>
            <ac:spMk id="3" creationId="{50F88B07-BD85-48E2-B3F0-219B680981A9}"/>
          </ac:spMkLst>
        </pc:spChg>
      </pc:sldChg>
      <pc:sldChg chg="addSp modSp mod">
        <pc:chgData name="信葆 吳" userId="a67317888298645d" providerId="LiveId" clId="{583F17AD-85D3-4B3C-81EE-5ABB4BF70905}" dt="2021-10-25T07:21:13.033" v="2020" actId="1076"/>
        <pc:sldMkLst>
          <pc:docMk/>
          <pc:sldMk cId="261734464" sldId="267"/>
        </pc:sldMkLst>
        <pc:spChg chg="mod">
          <ac:chgData name="信葆 吳" userId="a67317888298645d" providerId="LiveId" clId="{583F17AD-85D3-4B3C-81EE-5ABB4BF70905}" dt="2021-10-25T07:08:02.945" v="1624"/>
          <ac:spMkLst>
            <pc:docMk/>
            <pc:sldMk cId="261734464" sldId="267"/>
            <ac:spMk id="2" creationId="{535864F4-48B4-4D0F-BCF4-99CDACC7235D}"/>
          </ac:spMkLst>
        </pc:spChg>
        <pc:spChg chg="mod">
          <ac:chgData name="信葆 吳" userId="a67317888298645d" providerId="LiveId" clId="{583F17AD-85D3-4B3C-81EE-5ABB4BF70905}" dt="2021-10-25T06:52:33.828" v="1198"/>
          <ac:spMkLst>
            <pc:docMk/>
            <pc:sldMk cId="261734464" sldId="267"/>
            <ac:spMk id="3" creationId="{4742CD92-81C0-4CA3-B6D4-27FCB954D5CC}"/>
          </ac:spMkLst>
        </pc:spChg>
        <pc:spChg chg="add mod">
          <ac:chgData name="信葆 吳" userId="a67317888298645d" providerId="LiveId" clId="{583F17AD-85D3-4B3C-81EE-5ABB4BF70905}" dt="2021-10-25T07:20:14.091" v="1984" actId="20577"/>
          <ac:spMkLst>
            <pc:docMk/>
            <pc:sldMk cId="261734464" sldId="267"/>
            <ac:spMk id="4" creationId="{395316FB-2994-46CF-9F22-2418C588BDB8}"/>
          </ac:spMkLst>
        </pc:spChg>
        <pc:spChg chg="add mod">
          <ac:chgData name="信葆 吳" userId="a67317888298645d" providerId="LiveId" clId="{583F17AD-85D3-4B3C-81EE-5ABB4BF70905}" dt="2021-10-25T07:20:51.831" v="2003" actId="20577"/>
          <ac:spMkLst>
            <pc:docMk/>
            <pc:sldMk cId="261734464" sldId="267"/>
            <ac:spMk id="7" creationId="{07E82D9D-379C-4FF3-9887-66C914B579F1}"/>
          </ac:spMkLst>
        </pc:spChg>
        <pc:spChg chg="add mod">
          <ac:chgData name="信葆 吳" userId="a67317888298645d" providerId="LiveId" clId="{583F17AD-85D3-4B3C-81EE-5ABB4BF70905}" dt="2021-10-25T07:21:13.033" v="2020" actId="1076"/>
          <ac:spMkLst>
            <pc:docMk/>
            <pc:sldMk cId="261734464" sldId="267"/>
            <ac:spMk id="8" creationId="{07A2827C-BA2B-4E2C-AF56-62FA76FACC6F}"/>
          </ac:spMkLst>
        </pc:spChg>
        <pc:picChg chg="mod">
          <ac:chgData name="信葆 吳" userId="a67317888298645d" providerId="LiveId" clId="{583F17AD-85D3-4B3C-81EE-5ABB4BF70905}" dt="2021-10-25T07:20:04.737" v="1975" actId="1076"/>
          <ac:picMkLst>
            <pc:docMk/>
            <pc:sldMk cId="261734464" sldId="267"/>
            <ac:picMk id="5" creationId="{2285A285-FA40-408A-887C-C7148150128F}"/>
          </ac:picMkLst>
        </pc:picChg>
      </pc:sldChg>
      <pc:sldChg chg="addSp modSp mod">
        <pc:chgData name="信葆 吳" userId="a67317888298645d" providerId="LiveId" clId="{583F17AD-85D3-4B3C-81EE-5ABB4BF70905}" dt="2021-10-25T07:33:25.108" v="2108" actId="20577"/>
        <pc:sldMkLst>
          <pc:docMk/>
          <pc:sldMk cId="3464846289" sldId="268"/>
        </pc:sldMkLst>
        <pc:spChg chg="mod">
          <ac:chgData name="信葆 吳" userId="a67317888298645d" providerId="LiveId" clId="{583F17AD-85D3-4B3C-81EE-5ABB4BF70905}" dt="2021-10-25T07:06:51.752" v="1606"/>
          <ac:spMkLst>
            <pc:docMk/>
            <pc:sldMk cId="3464846289" sldId="268"/>
            <ac:spMk id="2" creationId="{B7DAC73F-018F-4E34-8486-7BF30DD7B2BA}"/>
          </ac:spMkLst>
        </pc:spChg>
        <pc:spChg chg="mod">
          <ac:chgData name="信葆 吳" userId="a67317888298645d" providerId="LiveId" clId="{583F17AD-85D3-4B3C-81EE-5ABB4BF70905}" dt="2021-10-25T07:33:25.108" v="2108" actId="20577"/>
          <ac:spMkLst>
            <pc:docMk/>
            <pc:sldMk cId="3464846289" sldId="268"/>
            <ac:spMk id="3" creationId="{93462DB5-815B-45B0-BCB0-E2DB34820A9C}"/>
          </ac:spMkLst>
        </pc:spChg>
        <pc:spChg chg="add mod">
          <ac:chgData name="信葆 吳" userId="a67317888298645d" providerId="LiveId" clId="{583F17AD-85D3-4B3C-81EE-5ABB4BF70905}" dt="2021-10-25T07:24:25.136" v="2093" actId="1076"/>
          <ac:spMkLst>
            <pc:docMk/>
            <pc:sldMk cId="3464846289" sldId="268"/>
            <ac:spMk id="4" creationId="{FC2C17DA-0626-4B34-8AEA-AC9173049E3D}"/>
          </ac:spMkLst>
        </pc:spChg>
        <pc:spChg chg="add mod">
          <ac:chgData name="信葆 吳" userId="a67317888298645d" providerId="LiveId" clId="{583F17AD-85D3-4B3C-81EE-5ABB4BF70905}" dt="2021-10-25T07:23:53.968" v="2085" actId="1076"/>
          <ac:spMkLst>
            <pc:docMk/>
            <pc:sldMk cId="3464846289" sldId="268"/>
            <ac:spMk id="8" creationId="{1735C25B-260A-4D54-A689-18A7518F1373}"/>
          </ac:spMkLst>
        </pc:spChg>
        <pc:spChg chg="add mod">
          <ac:chgData name="信葆 吳" userId="a67317888298645d" providerId="LiveId" clId="{583F17AD-85D3-4B3C-81EE-5ABB4BF70905}" dt="2021-10-25T07:24:14.751" v="2090" actId="1076"/>
          <ac:spMkLst>
            <pc:docMk/>
            <pc:sldMk cId="3464846289" sldId="268"/>
            <ac:spMk id="10" creationId="{20D7F406-9371-48D0-9B01-81146683C191}"/>
          </ac:spMkLst>
        </pc:spChg>
        <pc:picChg chg="mod">
          <ac:chgData name="信葆 吳" userId="a67317888298645d" providerId="LiveId" clId="{583F17AD-85D3-4B3C-81EE-5ABB4BF70905}" dt="2021-10-25T07:24:21.208" v="2092" actId="1076"/>
          <ac:picMkLst>
            <pc:docMk/>
            <pc:sldMk cId="3464846289" sldId="268"/>
            <ac:picMk id="5" creationId="{C57CE8C5-8B0A-4F39-80ED-DF8E5A703207}"/>
          </ac:picMkLst>
        </pc:picChg>
        <pc:picChg chg="mod">
          <ac:chgData name="信葆 吳" userId="a67317888298645d" providerId="LiveId" clId="{583F17AD-85D3-4B3C-81EE-5ABB4BF70905}" dt="2021-10-25T07:23:57.008" v="2086" actId="1076"/>
          <ac:picMkLst>
            <pc:docMk/>
            <pc:sldMk cId="3464846289" sldId="268"/>
            <ac:picMk id="7" creationId="{E7460E63-9394-4F65-A85E-4ABCA0B3D961}"/>
          </ac:picMkLst>
        </pc:picChg>
        <pc:picChg chg="mod">
          <ac:chgData name="信葆 吳" userId="a67317888298645d" providerId="LiveId" clId="{583F17AD-85D3-4B3C-81EE-5ABB4BF70905}" dt="2021-10-25T07:24:18.680" v="2091" actId="1076"/>
          <ac:picMkLst>
            <pc:docMk/>
            <pc:sldMk cId="3464846289" sldId="268"/>
            <ac:picMk id="9" creationId="{BF7D720C-463E-4285-A15B-1CD390B6E634}"/>
          </ac:picMkLst>
        </pc:picChg>
      </pc:sldChg>
      <pc:sldChg chg="addSp modSp mod">
        <pc:chgData name="信葆 吳" userId="a67317888298645d" providerId="LiveId" clId="{583F17AD-85D3-4B3C-81EE-5ABB4BF70905}" dt="2021-10-25T07:24:49.979" v="2097" actId="20577"/>
        <pc:sldMkLst>
          <pc:docMk/>
          <pc:sldMk cId="4089039510" sldId="269"/>
        </pc:sldMkLst>
        <pc:spChg chg="mod">
          <ac:chgData name="信葆 吳" userId="a67317888298645d" providerId="LiveId" clId="{583F17AD-85D3-4B3C-81EE-5ABB4BF70905}" dt="2021-10-25T07:06:57.925" v="1610" actId="20577"/>
          <ac:spMkLst>
            <pc:docMk/>
            <pc:sldMk cId="4089039510" sldId="269"/>
            <ac:spMk id="2" creationId="{B7DAC73F-018F-4E34-8486-7BF30DD7B2BA}"/>
          </ac:spMkLst>
        </pc:spChg>
        <pc:spChg chg="mod">
          <ac:chgData name="信葆 吳" userId="a67317888298645d" providerId="LiveId" clId="{583F17AD-85D3-4B3C-81EE-5ABB4BF70905}" dt="2021-10-25T07:05:46.193" v="1602" actId="20577"/>
          <ac:spMkLst>
            <pc:docMk/>
            <pc:sldMk cId="4089039510" sldId="269"/>
            <ac:spMk id="3" creationId="{93462DB5-815B-45B0-BCB0-E2DB34820A9C}"/>
          </ac:spMkLst>
        </pc:spChg>
        <pc:spChg chg="add mod">
          <ac:chgData name="信葆 吳" userId="a67317888298645d" providerId="LiveId" clId="{583F17AD-85D3-4B3C-81EE-5ABB4BF70905}" dt="2021-10-25T07:24:49.979" v="2097" actId="20577"/>
          <ac:spMkLst>
            <pc:docMk/>
            <pc:sldMk cId="4089039510" sldId="269"/>
            <ac:spMk id="5" creationId="{0F6E185F-D805-4F37-97CC-CF6578A25210}"/>
          </ac:spMkLst>
        </pc:spChg>
        <pc:picChg chg="mod">
          <ac:chgData name="信葆 吳" userId="a67317888298645d" providerId="LiveId" clId="{583F17AD-85D3-4B3C-81EE-5ABB4BF70905}" dt="2021-10-25T07:24:47.544" v="2096" actId="1076"/>
          <ac:picMkLst>
            <pc:docMk/>
            <pc:sldMk cId="4089039510" sldId="269"/>
            <ac:picMk id="6" creationId="{74019E61-65F5-472A-892F-1E9CE3E80267}"/>
          </ac:picMkLst>
        </pc:picChg>
      </pc:sldChg>
      <pc:sldChg chg="modSp mod">
        <pc:chgData name="信葆 吳" userId="a67317888298645d" providerId="LiveId" clId="{583F17AD-85D3-4B3C-81EE-5ABB4BF70905}" dt="2021-10-25T07:08:18.085" v="1627" actId="20577"/>
        <pc:sldMkLst>
          <pc:docMk/>
          <pc:sldMk cId="830655696" sldId="270"/>
        </pc:sldMkLst>
        <pc:spChg chg="mod">
          <ac:chgData name="信葆 吳" userId="a67317888298645d" providerId="LiveId" clId="{583F17AD-85D3-4B3C-81EE-5ABB4BF70905}" dt="2021-10-25T07:08:18.085" v="1627" actId="20577"/>
          <ac:spMkLst>
            <pc:docMk/>
            <pc:sldMk cId="830655696" sldId="270"/>
            <ac:spMk id="2" creationId="{00B03164-6146-40AC-940E-35E6D2374D49}"/>
          </ac:spMkLst>
        </pc:spChg>
        <pc:spChg chg="mod">
          <ac:chgData name="信葆 吳" userId="a67317888298645d" providerId="LiveId" clId="{583F17AD-85D3-4B3C-81EE-5ABB4BF70905}" dt="2021-10-25T06:50:59.371" v="1188" actId="20577"/>
          <ac:spMkLst>
            <pc:docMk/>
            <pc:sldMk cId="830655696" sldId="270"/>
            <ac:spMk id="3" creationId="{50F88B07-BD85-48E2-B3F0-219B680981A9}"/>
          </ac:spMkLst>
        </pc:spChg>
        <pc:picChg chg="mod">
          <ac:chgData name="信葆 吳" userId="a67317888298645d" providerId="LiveId" clId="{583F17AD-85D3-4B3C-81EE-5ABB4BF70905}" dt="2021-10-25T06:50:43.310" v="1179" actId="1076"/>
          <ac:picMkLst>
            <pc:docMk/>
            <pc:sldMk cId="830655696" sldId="270"/>
            <ac:picMk id="6" creationId="{327BEA77-5715-4EF0-9A6A-BB64D24099F8}"/>
          </ac:picMkLst>
        </pc:picChg>
      </pc:sldChg>
      <pc:sldChg chg="modSp mod">
        <pc:chgData name="信葆 吳" userId="a67317888298645d" providerId="LiveId" clId="{583F17AD-85D3-4B3C-81EE-5ABB4BF70905}" dt="2021-10-25T07:32:38.639" v="2103" actId="20577"/>
        <pc:sldMkLst>
          <pc:docMk/>
          <pc:sldMk cId="2864207234" sldId="271"/>
        </pc:sldMkLst>
        <pc:spChg chg="mod">
          <ac:chgData name="信葆 吳" userId="a67317888298645d" providerId="LiveId" clId="{583F17AD-85D3-4B3C-81EE-5ABB4BF70905}" dt="2021-10-25T07:07:26.313" v="1616"/>
          <ac:spMkLst>
            <pc:docMk/>
            <pc:sldMk cId="2864207234" sldId="271"/>
            <ac:spMk id="2" creationId="{01882137-029A-4E06-8628-49CD14D070AC}"/>
          </ac:spMkLst>
        </pc:spChg>
        <pc:spChg chg="mod">
          <ac:chgData name="信葆 吳" userId="a67317888298645d" providerId="LiveId" clId="{583F17AD-85D3-4B3C-81EE-5ABB4BF70905}" dt="2021-10-25T07:32:38.639" v="2103" actId="20577"/>
          <ac:spMkLst>
            <pc:docMk/>
            <pc:sldMk cId="2864207234" sldId="271"/>
            <ac:spMk id="3" creationId="{E2BB6D75-5FEB-4F09-BB91-5EB250563FBA}"/>
          </ac:spMkLst>
        </pc:spChg>
      </pc:sldChg>
      <pc:sldChg chg="addSp modSp mod">
        <pc:chgData name="信葆 吳" userId="a67317888298645d" providerId="LiveId" clId="{583F17AD-85D3-4B3C-81EE-5ABB4BF70905}" dt="2021-10-25T07:10:02.533" v="1659" actId="20577"/>
        <pc:sldMkLst>
          <pc:docMk/>
          <pc:sldMk cId="643680325" sldId="272"/>
        </pc:sldMkLst>
        <pc:spChg chg="mod">
          <ac:chgData name="信葆 吳" userId="a67317888298645d" providerId="LiveId" clId="{583F17AD-85D3-4B3C-81EE-5ABB4BF70905}" dt="2021-10-25T07:10:02.533" v="1659" actId="20577"/>
          <ac:spMkLst>
            <pc:docMk/>
            <pc:sldMk cId="643680325" sldId="272"/>
            <ac:spMk id="2" creationId="{07EEACA4-B089-46CB-9F01-A747B81ED058}"/>
          </ac:spMkLst>
        </pc:spChg>
        <pc:spChg chg="mod">
          <ac:chgData name="信葆 吳" userId="a67317888298645d" providerId="LiveId" clId="{583F17AD-85D3-4B3C-81EE-5ABB4BF70905}" dt="2021-10-25T06:20:29.289" v="531" actId="313"/>
          <ac:spMkLst>
            <pc:docMk/>
            <pc:sldMk cId="643680325" sldId="272"/>
            <ac:spMk id="9" creationId="{14D457A2-9737-4C02-AB29-60851BF2845A}"/>
          </ac:spMkLst>
        </pc:spChg>
        <pc:spChg chg="mod">
          <ac:chgData name="信葆 吳" userId="a67317888298645d" providerId="LiveId" clId="{583F17AD-85D3-4B3C-81EE-5ABB4BF70905}" dt="2021-10-25T06:20:39.411" v="542" actId="313"/>
          <ac:spMkLst>
            <pc:docMk/>
            <pc:sldMk cId="643680325" sldId="272"/>
            <ac:spMk id="15" creationId="{36F45D92-BA75-43BE-812E-4492F8BE2D10}"/>
          </ac:spMkLst>
        </pc:spChg>
        <pc:spChg chg="mod">
          <ac:chgData name="信葆 吳" userId="a67317888298645d" providerId="LiveId" clId="{583F17AD-85D3-4B3C-81EE-5ABB4BF70905}" dt="2021-10-25T06:20:19.786" v="522"/>
          <ac:spMkLst>
            <pc:docMk/>
            <pc:sldMk cId="643680325" sldId="272"/>
            <ac:spMk id="16" creationId="{0489C8D3-821C-43E8-B761-4CFCAB08A274}"/>
          </ac:spMkLst>
        </pc:spChg>
        <pc:picChg chg="add mod">
          <ac:chgData name="信葆 吳" userId="a67317888298645d" providerId="LiveId" clId="{583F17AD-85D3-4B3C-81EE-5ABB4BF70905}" dt="2021-10-25T06:20:07.635" v="521" actId="571"/>
          <ac:picMkLst>
            <pc:docMk/>
            <pc:sldMk cId="643680325" sldId="272"/>
            <ac:picMk id="12" creationId="{6401DB13-F1E7-4BDF-9779-5A0DC761F049}"/>
          </ac:picMkLst>
        </pc:picChg>
      </pc:sldChg>
      <pc:sldChg chg="modSp mod">
        <pc:chgData name="信葆 吳" userId="a67317888298645d" providerId="LiveId" clId="{583F17AD-85D3-4B3C-81EE-5ABB4BF70905}" dt="2021-10-25T07:06:19.855" v="1604" actId="20577"/>
        <pc:sldMkLst>
          <pc:docMk/>
          <pc:sldMk cId="2667571411" sldId="273"/>
        </pc:sldMkLst>
        <pc:spChg chg="mod">
          <ac:chgData name="信葆 吳" userId="a67317888298645d" providerId="LiveId" clId="{583F17AD-85D3-4B3C-81EE-5ABB4BF70905}" dt="2021-10-25T07:06:19.855" v="1604" actId="20577"/>
          <ac:spMkLst>
            <pc:docMk/>
            <pc:sldMk cId="2667571411" sldId="273"/>
            <ac:spMk id="3" creationId="{5F6BAD12-B2D8-4457-A909-E5E6CC0CF20B}"/>
          </ac:spMkLst>
        </pc:spChg>
      </pc:sldChg>
      <pc:sldChg chg="modSp mod">
        <pc:chgData name="信葆 吳" userId="a67317888298645d" providerId="LiveId" clId="{583F17AD-85D3-4B3C-81EE-5ABB4BF70905}" dt="2021-10-25T07:08:30.829" v="1630" actId="20577"/>
        <pc:sldMkLst>
          <pc:docMk/>
          <pc:sldMk cId="3790486714" sldId="274"/>
        </pc:sldMkLst>
        <pc:spChg chg="mod">
          <ac:chgData name="信葆 吳" userId="a67317888298645d" providerId="LiveId" clId="{583F17AD-85D3-4B3C-81EE-5ABB4BF70905}" dt="2021-10-25T07:08:30.829" v="1630" actId="20577"/>
          <ac:spMkLst>
            <pc:docMk/>
            <pc:sldMk cId="3790486714" sldId="274"/>
            <ac:spMk id="2" creationId="{9B936876-32B4-4BE4-B714-2F2606D1F7F5}"/>
          </ac:spMkLst>
        </pc:spChg>
        <pc:spChg chg="mod">
          <ac:chgData name="信葆 吳" userId="a67317888298645d" providerId="LiveId" clId="{583F17AD-85D3-4B3C-81EE-5ABB4BF70905}" dt="2021-10-25T06:49:51.677" v="1171" actId="20577"/>
          <ac:spMkLst>
            <pc:docMk/>
            <pc:sldMk cId="3790486714" sldId="274"/>
            <ac:spMk id="3" creationId="{AE636461-2489-4CE5-8DC7-A020FC18AAD3}"/>
          </ac:spMkLst>
        </pc:spChg>
      </pc:sldChg>
      <pc:sldChg chg="modSp mod">
        <pc:chgData name="信葆 吳" userId="a67317888298645d" providerId="LiveId" clId="{583F17AD-85D3-4B3C-81EE-5ABB4BF70905}" dt="2021-10-25T07:36:01.313" v="2123" actId="20577"/>
        <pc:sldMkLst>
          <pc:docMk/>
          <pc:sldMk cId="3277757202" sldId="275"/>
        </pc:sldMkLst>
        <pc:spChg chg="mod">
          <ac:chgData name="信葆 吳" userId="a67317888298645d" providerId="LiveId" clId="{583F17AD-85D3-4B3C-81EE-5ABB4BF70905}" dt="2021-10-25T07:32:18.743" v="2098"/>
          <ac:spMkLst>
            <pc:docMk/>
            <pc:sldMk cId="3277757202" sldId="275"/>
            <ac:spMk id="2" creationId="{A457BB8A-BC5C-4730-A22B-BAD4A841C048}"/>
          </ac:spMkLst>
        </pc:spChg>
        <pc:spChg chg="mod">
          <ac:chgData name="信葆 吳" userId="a67317888298645d" providerId="LiveId" clId="{583F17AD-85D3-4B3C-81EE-5ABB4BF70905}" dt="2021-10-25T07:36:01.313" v="2123" actId="20577"/>
          <ac:spMkLst>
            <pc:docMk/>
            <pc:sldMk cId="3277757202" sldId="275"/>
            <ac:spMk id="3" creationId="{1A090DB7-7405-4CA6-8868-6C12376FCEA3}"/>
          </ac:spMkLst>
        </pc:spChg>
      </pc:sldChg>
      <pc:sldChg chg="modSp mod">
        <pc:chgData name="信葆 吳" userId="a67317888298645d" providerId="LiveId" clId="{583F17AD-85D3-4B3C-81EE-5ABB4BF70905}" dt="2021-10-25T07:33:09.815" v="2106" actId="20577"/>
        <pc:sldMkLst>
          <pc:docMk/>
          <pc:sldMk cId="2757239479" sldId="276"/>
        </pc:sldMkLst>
        <pc:spChg chg="mod">
          <ac:chgData name="信葆 吳" userId="a67317888298645d" providerId="LiveId" clId="{583F17AD-85D3-4B3C-81EE-5ABB4BF70905}" dt="2021-10-25T07:07:12.937" v="1615" actId="20577"/>
          <ac:spMkLst>
            <pc:docMk/>
            <pc:sldMk cId="2757239479" sldId="276"/>
            <ac:spMk id="2" creationId="{ABEB5C23-0708-4011-AD08-3F36035D23F4}"/>
          </ac:spMkLst>
        </pc:spChg>
        <pc:spChg chg="mod">
          <ac:chgData name="信葆 吳" userId="a67317888298645d" providerId="LiveId" clId="{583F17AD-85D3-4B3C-81EE-5ABB4BF70905}" dt="2021-10-25T07:33:09.815" v="2106" actId="20577"/>
          <ac:spMkLst>
            <pc:docMk/>
            <pc:sldMk cId="2757239479" sldId="276"/>
            <ac:spMk id="3" creationId="{F109F1D8-E7A7-49F4-AE03-BD35401BEAD4}"/>
          </ac:spMkLst>
        </pc:spChg>
      </pc:sldChg>
      <pc:sldChg chg="addSp delSp modSp mod">
        <pc:chgData name="信葆 吳" userId="a67317888298645d" providerId="LiveId" clId="{583F17AD-85D3-4B3C-81EE-5ABB4BF70905}" dt="2021-10-25T07:19:03.550" v="1952" actId="478"/>
        <pc:sldMkLst>
          <pc:docMk/>
          <pc:sldMk cId="4069943341" sldId="277"/>
        </pc:sldMkLst>
        <pc:spChg chg="mod">
          <ac:chgData name="信葆 吳" userId="a67317888298645d" providerId="LiveId" clId="{583F17AD-85D3-4B3C-81EE-5ABB4BF70905}" dt="2021-10-25T07:09:01.650" v="1644" actId="20577"/>
          <ac:spMkLst>
            <pc:docMk/>
            <pc:sldMk cId="4069943341" sldId="277"/>
            <ac:spMk id="2" creationId="{8B4CC319-555C-4F2B-B9C4-DD2D96021B87}"/>
          </ac:spMkLst>
        </pc:spChg>
        <pc:spChg chg="mod">
          <ac:chgData name="信葆 吳" userId="a67317888298645d" providerId="LiveId" clId="{583F17AD-85D3-4B3C-81EE-5ABB4BF70905}" dt="2021-10-25T06:32:04.580" v="700"/>
          <ac:spMkLst>
            <pc:docMk/>
            <pc:sldMk cId="4069943341" sldId="277"/>
            <ac:spMk id="3" creationId="{5A6E88F3-4F1E-46B6-827D-CF39356D3D3D}"/>
          </ac:spMkLst>
        </pc:spChg>
        <pc:spChg chg="add del">
          <ac:chgData name="信葆 吳" userId="a67317888298645d" providerId="LiveId" clId="{583F17AD-85D3-4B3C-81EE-5ABB4BF70905}" dt="2021-10-25T07:08:54.691" v="1633"/>
          <ac:spMkLst>
            <pc:docMk/>
            <pc:sldMk cId="4069943341" sldId="277"/>
            <ac:spMk id="11" creationId="{45AB81EA-374E-49C2-A001-8E05D671A3A7}"/>
          </ac:spMkLst>
        </pc:spChg>
        <pc:spChg chg="add mod">
          <ac:chgData name="信葆 吳" userId="a67317888298645d" providerId="LiveId" clId="{583F17AD-85D3-4B3C-81EE-5ABB4BF70905}" dt="2021-10-25T07:18:12.921" v="1929" actId="1076"/>
          <ac:spMkLst>
            <pc:docMk/>
            <pc:sldMk cId="4069943341" sldId="277"/>
            <ac:spMk id="12" creationId="{7EA8AEE9-7B15-432C-85FA-27E1623B07C8}"/>
          </ac:spMkLst>
        </pc:spChg>
        <pc:spChg chg="add del mod">
          <ac:chgData name="信葆 吳" userId="a67317888298645d" providerId="LiveId" clId="{583F17AD-85D3-4B3C-81EE-5ABB4BF70905}" dt="2021-10-25T07:19:03.550" v="1952" actId="478"/>
          <ac:spMkLst>
            <pc:docMk/>
            <pc:sldMk cId="4069943341" sldId="277"/>
            <ac:spMk id="13" creationId="{B9675C10-B0CF-4D0C-A014-54F7CFAB49E7}"/>
          </ac:spMkLst>
        </pc:spChg>
        <pc:spChg chg="add del mod">
          <ac:chgData name="信葆 吳" userId="a67317888298645d" providerId="LiveId" clId="{583F17AD-85D3-4B3C-81EE-5ABB4BF70905}" dt="2021-10-25T07:19:03.550" v="1952" actId="478"/>
          <ac:spMkLst>
            <pc:docMk/>
            <pc:sldMk cId="4069943341" sldId="277"/>
            <ac:spMk id="14" creationId="{66A2BF9C-D9AB-4D2B-9A0E-21C76935AA48}"/>
          </ac:spMkLst>
        </pc:spChg>
        <pc:picChg chg="mod">
          <ac:chgData name="信葆 吳" userId="a67317888298645d" providerId="LiveId" clId="{583F17AD-85D3-4B3C-81EE-5ABB4BF70905}" dt="2021-10-25T07:18:09.070" v="1928" actId="1076"/>
          <ac:picMkLst>
            <pc:docMk/>
            <pc:sldMk cId="4069943341" sldId="277"/>
            <ac:picMk id="4" creationId="{F550CE1E-00FE-44F3-A2B4-11289A5D13F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67458A-44B3-434D-93A0-0DF6E28A846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C90FF09-C059-4F1F-B65A-7E050695D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9105DF7-C797-478B-9D88-363D09DA3330}"/>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56FC517C-FF26-4B6C-9FAB-74F0159C74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203AFB-B391-4F38-B710-BC741392D0B0}"/>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8921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89BD4-A16C-4021-B42B-27C47FEA3C2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7B3DACE-0D4F-4515-A3A5-7638FC2DC8B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CB5CE4-0B96-4F2F-BEF8-CD43C9A830E0}"/>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421A1E01-35E3-4AD5-B3A9-0A45A9D2DBA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85B647-5961-4375-B89F-FFAE8D953004}"/>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371827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E81D36C-FD4A-4F18-8CD2-EB224C3D1F5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A1C7C6D-ABDA-4BDE-860D-38F671E39B2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EA4EBB-3C77-44EF-8CFC-61B6E88574E0}"/>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D81DB8F1-82EB-4A05-923E-9C232A756B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F78864-01C9-4AB9-A113-5C39E7937088}"/>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89295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2DEB0-ED6D-44D8-A401-C31CC61145C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619F54-D542-41A3-A593-477114C4064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B09A8D5-6F14-4E56-8915-CE5E2FA4C451}"/>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86AC9E47-74CC-4DDD-ABDC-EA41350AC2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A57063D-0294-4CF0-9770-F98149E4DD07}"/>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100255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869378-6E8C-447E-8935-B81E15F5A00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D708E13-D44D-4B52-8EA1-9B14A7233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74E5CF7-A2F9-455D-9AC9-F33B37C50B52}"/>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D608DEA0-E16C-45B1-9ED2-D1B1D1F05A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90DC3C8-5F04-49B2-A4E8-1A54A9A17F26}"/>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338826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1189F-21CD-4437-81ED-8F44C827E1F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7159AA2-126A-4CCA-A2B0-0B67ACFE696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61E3AA3-3DEA-48E2-9C00-F090CB35E23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7437BD4-64BA-4F6F-BC26-25D1698E56C9}"/>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6" name="頁尾版面配置區 5">
            <a:extLst>
              <a:ext uri="{FF2B5EF4-FFF2-40B4-BE49-F238E27FC236}">
                <a16:creationId xmlns:a16="http://schemas.microsoft.com/office/drawing/2014/main" id="{C76A8A0D-42EB-438F-BF4B-C3C4848DC29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CA9E80-2573-466B-B09E-6B8E46DAC1AC}"/>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42354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36FD5-E1C7-4B2D-B21D-89BAB2A864A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4C8D9D7-0378-47E4-8BB6-25C3C319E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A39D577-AF32-42FC-825E-575B8093E51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39FA746-A594-4DF3-8F98-E74FF20FC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AD6BF78-6F66-4539-BCCB-B05A1F97ADB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2747B3A-6D95-41E8-B6BF-F8C1150887E1}"/>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8" name="頁尾版面配置區 7">
            <a:extLst>
              <a:ext uri="{FF2B5EF4-FFF2-40B4-BE49-F238E27FC236}">
                <a16:creationId xmlns:a16="http://schemas.microsoft.com/office/drawing/2014/main" id="{96B9911A-29CD-4821-B7EF-C588F7ADFDD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48ED4-CB6D-4A83-91A3-06B67F40C892}"/>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41476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03833A-A2B4-4B9A-BC7B-465EA89922A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469BD2D-AA6E-4C02-A612-74F58C160C67}"/>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4" name="頁尾版面配置區 3">
            <a:extLst>
              <a:ext uri="{FF2B5EF4-FFF2-40B4-BE49-F238E27FC236}">
                <a16:creationId xmlns:a16="http://schemas.microsoft.com/office/drawing/2014/main" id="{67C28CE5-C0B3-453C-9739-9784D9E621A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145785C-E64E-46C8-A4E7-3BBF1740B58C}"/>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135811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788701D-E5C6-4628-A55F-5913934E854F}"/>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3" name="頁尾版面配置區 2">
            <a:extLst>
              <a:ext uri="{FF2B5EF4-FFF2-40B4-BE49-F238E27FC236}">
                <a16:creationId xmlns:a16="http://schemas.microsoft.com/office/drawing/2014/main" id="{F0A9E207-5810-4098-AA44-1A6DED31FA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97417B9-46EB-497E-B65F-4EDA22F688B9}"/>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125602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2A9E41-9224-4EFA-90A7-7E4EAFB4F3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D1A66F-1413-4C5D-B226-D9811896D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CB70279-ED48-401B-A429-435AB7547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A90F249-5240-44C2-9443-B664B73CF01A}"/>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6" name="頁尾版面配置區 5">
            <a:extLst>
              <a:ext uri="{FF2B5EF4-FFF2-40B4-BE49-F238E27FC236}">
                <a16:creationId xmlns:a16="http://schemas.microsoft.com/office/drawing/2014/main" id="{280392DE-763F-45B8-AE02-6768D1E739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8B5B66-F049-49D4-B064-7260B13AA87D}"/>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232458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5B42D-6BF3-421C-AC4C-9E7B487907C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6B35C8-00CB-4543-9C45-58844A0D7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7AB7944-E697-4D4F-AF5D-06DD3F43D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5CD85D8-6315-4327-B9FE-71F954B01687}"/>
              </a:ext>
            </a:extLst>
          </p:cNvPr>
          <p:cNvSpPr>
            <a:spLocks noGrp="1"/>
          </p:cNvSpPr>
          <p:nvPr>
            <p:ph type="dt" sz="half" idx="10"/>
          </p:nvPr>
        </p:nvSpPr>
        <p:spPr/>
        <p:txBody>
          <a:bodyPr/>
          <a:lstStyle/>
          <a:p>
            <a:fld id="{048B4B4E-62BD-4542-A967-6E0A4AEFA547}" type="datetimeFigureOut">
              <a:rPr lang="zh-TW" altLang="en-US" smtClean="0"/>
              <a:t>2021/10/26</a:t>
            </a:fld>
            <a:endParaRPr lang="zh-TW" altLang="en-US"/>
          </a:p>
        </p:txBody>
      </p:sp>
      <p:sp>
        <p:nvSpPr>
          <p:cNvPr id="6" name="頁尾版面配置區 5">
            <a:extLst>
              <a:ext uri="{FF2B5EF4-FFF2-40B4-BE49-F238E27FC236}">
                <a16:creationId xmlns:a16="http://schemas.microsoft.com/office/drawing/2014/main" id="{16D983FE-2710-47E9-89DB-359D238CE0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7C4CC3D-8547-47F3-B209-158432A9C71A}"/>
              </a:ext>
            </a:extLst>
          </p:cNvPr>
          <p:cNvSpPr>
            <a:spLocks noGrp="1"/>
          </p:cNvSpPr>
          <p:nvPr>
            <p:ph type="sldNum" sz="quarter" idx="12"/>
          </p:nvPr>
        </p:nvSpPr>
        <p:spPr/>
        <p:txBody>
          <a:body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390527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8ACA0F4-1575-4F3F-BAC1-BAFB98BA1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81A0F8-51D5-4E66-AEB2-5F919837C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67EED86-BBAD-48E3-B9C6-793C165CE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B4B4E-62BD-4542-A967-6E0A4AEFA547}" type="datetimeFigureOut">
              <a:rPr lang="zh-TW" altLang="en-US" smtClean="0"/>
              <a:t>2021/10/26</a:t>
            </a:fld>
            <a:endParaRPr lang="zh-TW" altLang="en-US"/>
          </a:p>
        </p:txBody>
      </p:sp>
      <p:sp>
        <p:nvSpPr>
          <p:cNvPr id="5" name="頁尾版面配置區 4">
            <a:extLst>
              <a:ext uri="{FF2B5EF4-FFF2-40B4-BE49-F238E27FC236}">
                <a16:creationId xmlns:a16="http://schemas.microsoft.com/office/drawing/2014/main" id="{9179947D-8487-4917-83B1-77C24FA1C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2874840-D5E6-43E8-A429-CFCAD1163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AED02-CF55-42DE-B8D1-E469AE94E260}" type="slidenum">
              <a:rPr lang="zh-TW" altLang="en-US" smtClean="0"/>
              <a:t>‹#›</a:t>
            </a:fld>
            <a:endParaRPr lang="zh-TW" altLang="en-US"/>
          </a:p>
        </p:txBody>
      </p:sp>
    </p:spTree>
    <p:extLst>
      <p:ext uri="{BB962C8B-B14F-4D97-AF65-F5344CB8AC3E}">
        <p14:creationId xmlns:p14="http://schemas.microsoft.com/office/powerpoint/2010/main" val="2493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file/d/13Awa6MLeyeaVRJiMIVr3-App23VT3wQY/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E06BE4-69B0-4B97-B893-5636D828E1F8}"/>
              </a:ext>
            </a:extLst>
          </p:cNvPr>
          <p:cNvSpPr>
            <a:spLocks noGrp="1"/>
          </p:cNvSpPr>
          <p:nvPr>
            <p:ph type="ctrTitle"/>
          </p:nvPr>
        </p:nvSpPr>
        <p:spPr/>
        <p:txBody>
          <a:bodyPr/>
          <a:lstStyle/>
          <a:p>
            <a:r>
              <a:rPr lang="en-US" altLang="zh-TW" dirty="0"/>
              <a:t>Week</a:t>
            </a:r>
            <a:r>
              <a:rPr lang="zh-TW" altLang="en-US" dirty="0"/>
              <a:t> </a:t>
            </a:r>
            <a:r>
              <a:rPr lang="en-US" altLang="zh-TW" dirty="0"/>
              <a:t>7</a:t>
            </a:r>
            <a:r>
              <a:rPr lang="zh-TW" altLang="en-US" dirty="0"/>
              <a:t> </a:t>
            </a:r>
            <a:r>
              <a:rPr lang="en-US" altLang="zh-TW" dirty="0"/>
              <a:t>Practice</a:t>
            </a:r>
            <a:endParaRPr lang="zh-TW" altLang="en-US" dirty="0"/>
          </a:p>
        </p:txBody>
      </p:sp>
      <p:sp>
        <p:nvSpPr>
          <p:cNvPr id="3" name="副標題 2">
            <a:extLst>
              <a:ext uri="{FF2B5EF4-FFF2-40B4-BE49-F238E27FC236}">
                <a16:creationId xmlns:a16="http://schemas.microsoft.com/office/drawing/2014/main" id="{8698D24C-837B-4E48-BB55-09A811963F0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151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8C2E6-2B00-4C9D-8278-964AF7154F12}"/>
              </a:ext>
            </a:extLst>
          </p:cNvPr>
          <p:cNvSpPr>
            <a:spLocks noGrp="1"/>
          </p:cNvSpPr>
          <p:nvPr>
            <p:ph type="title"/>
          </p:nvPr>
        </p:nvSpPr>
        <p:spPr/>
        <p:txBody>
          <a:bodyPr/>
          <a:lstStyle/>
          <a:p>
            <a:r>
              <a:rPr lang="en-US" altLang="zh-TW" dirty="0"/>
              <a:t>Practice 2 Introduce</a:t>
            </a:r>
            <a:endParaRPr lang="zh-TW" altLang="en-US" dirty="0"/>
          </a:p>
        </p:txBody>
      </p:sp>
      <p:sp>
        <p:nvSpPr>
          <p:cNvPr id="3" name="內容版面配置區 2">
            <a:extLst>
              <a:ext uri="{FF2B5EF4-FFF2-40B4-BE49-F238E27FC236}">
                <a16:creationId xmlns:a16="http://schemas.microsoft.com/office/drawing/2014/main" id="{F166406C-EBEF-4354-A337-3CD1493B4A39}"/>
              </a:ext>
            </a:extLst>
          </p:cNvPr>
          <p:cNvSpPr>
            <a:spLocks noGrp="1"/>
          </p:cNvSpPr>
          <p:nvPr>
            <p:ph idx="1"/>
          </p:nvPr>
        </p:nvSpPr>
        <p:spPr/>
        <p:txBody>
          <a:bodyPr/>
          <a:lstStyle/>
          <a:p>
            <a:pPr marL="0" indent="0">
              <a:buNone/>
            </a:pPr>
            <a:r>
              <a:rPr lang="en-US" altLang="zh-TW" dirty="0"/>
              <a:t>Move the character left and right to pick things up in the game, but there are more settings for “</a:t>
            </a:r>
            <a:r>
              <a:rPr lang="en-US" altLang="zh-TW" sz="2800" dirty="0"/>
              <a:t>attributes</a:t>
            </a:r>
            <a:r>
              <a:rPr lang="en-US" altLang="zh-TW" dirty="0"/>
              <a:t>  suppressing”.</a:t>
            </a:r>
          </a:p>
        </p:txBody>
      </p:sp>
      <p:pic>
        <p:nvPicPr>
          <p:cNvPr id="5" name="圖片 4">
            <a:extLst>
              <a:ext uri="{FF2B5EF4-FFF2-40B4-BE49-F238E27FC236}">
                <a16:creationId xmlns:a16="http://schemas.microsoft.com/office/drawing/2014/main" id="{8ADFA2BE-E551-415B-B56F-F84C8421A5ED}"/>
              </a:ext>
            </a:extLst>
          </p:cNvPr>
          <p:cNvPicPr>
            <a:picLocks noChangeAspect="1"/>
          </p:cNvPicPr>
          <p:nvPr/>
        </p:nvPicPr>
        <p:blipFill>
          <a:blip r:embed="rId2"/>
          <a:stretch>
            <a:fillRect/>
          </a:stretch>
        </p:blipFill>
        <p:spPr>
          <a:xfrm>
            <a:off x="1394968" y="2902595"/>
            <a:ext cx="2143424" cy="1895740"/>
          </a:xfrm>
          <a:prstGeom prst="rect">
            <a:avLst/>
          </a:prstGeom>
        </p:spPr>
      </p:pic>
      <p:sp>
        <p:nvSpPr>
          <p:cNvPr id="6" name="文字方塊 5">
            <a:extLst>
              <a:ext uri="{FF2B5EF4-FFF2-40B4-BE49-F238E27FC236}">
                <a16:creationId xmlns:a16="http://schemas.microsoft.com/office/drawing/2014/main" id="{81927792-34A4-47DB-B320-8BEFB871CDA0}"/>
              </a:ext>
            </a:extLst>
          </p:cNvPr>
          <p:cNvSpPr txBox="1"/>
          <p:nvPr/>
        </p:nvSpPr>
        <p:spPr>
          <a:xfrm>
            <a:off x="4095160" y="3106998"/>
            <a:ext cx="4558450" cy="2123658"/>
          </a:xfrm>
          <a:prstGeom prst="rect">
            <a:avLst/>
          </a:prstGeom>
          <a:noFill/>
        </p:spPr>
        <p:txBody>
          <a:bodyPr wrap="square" rtlCol="0">
            <a:spAutoFit/>
          </a:bodyPr>
          <a:lstStyle/>
          <a:p>
            <a:r>
              <a:rPr lang="en-US" altLang="zh-TW" sz="3200" dirty="0"/>
              <a:t>Water suppresses Fire</a:t>
            </a:r>
          </a:p>
          <a:p>
            <a:r>
              <a:rPr lang="en-US" altLang="zh-TW" sz="3200" dirty="0"/>
              <a:t>Fire suppresses Wood</a:t>
            </a:r>
          </a:p>
          <a:p>
            <a:r>
              <a:rPr lang="en-US" altLang="zh-TW" sz="3200" dirty="0"/>
              <a:t>Wood</a:t>
            </a:r>
            <a:r>
              <a:rPr lang="zh-TW" altLang="en-US" sz="3200" dirty="0"/>
              <a:t> </a:t>
            </a:r>
            <a:r>
              <a:rPr lang="en-US" altLang="zh-TW" sz="3200" dirty="0"/>
              <a:t>suppresses Water</a:t>
            </a:r>
          </a:p>
          <a:p>
            <a:endParaRPr lang="en-US" altLang="zh-TW" dirty="0"/>
          </a:p>
          <a:p>
            <a:endParaRPr lang="en-US" altLang="zh-TW" dirty="0"/>
          </a:p>
        </p:txBody>
      </p:sp>
    </p:spTree>
    <p:extLst>
      <p:ext uri="{BB962C8B-B14F-4D97-AF65-F5344CB8AC3E}">
        <p14:creationId xmlns:p14="http://schemas.microsoft.com/office/powerpoint/2010/main" val="29222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5E968-0731-449A-80A6-5B3465045231}"/>
              </a:ext>
            </a:extLst>
          </p:cNvPr>
          <p:cNvSpPr>
            <a:spLocks noGrp="1"/>
          </p:cNvSpPr>
          <p:nvPr>
            <p:ph type="title"/>
          </p:nvPr>
        </p:nvSpPr>
        <p:spPr/>
        <p:txBody>
          <a:bodyPr/>
          <a:lstStyle/>
          <a:p>
            <a:r>
              <a:rPr lang="en-US" altLang="zh-TW" dirty="0"/>
              <a:t>Practice 2 Requirements: Menu</a:t>
            </a:r>
            <a:endParaRPr lang="zh-TW" altLang="en-US" dirty="0"/>
          </a:p>
        </p:txBody>
      </p:sp>
      <p:sp>
        <p:nvSpPr>
          <p:cNvPr id="3" name="內容版面配置區 2">
            <a:extLst>
              <a:ext uri="{FF2B5EF4-FFF2-40B4-BE49-F238E27FC236}">
                <a16:creationId xmlns:a16="http://schemas.microsoft.com/office/drawing/2014/main" id="{4DCF7B6B-4205-47A7-B254-90453E59B700}"/>
              </a:ext>
            </a:extLst>
          </p:cNvPr>
          <p:cNvSpPr>
            <a:spLocks noGrp="1"/>
          </p:cNvSpPr>
          <p:nvPr>
            <p:ph idx="1"/>
          </p:nvPr>
        </p:nvSpPr>
        <p:spPr/>
        <p:txBody>
          <a:bodyPr/>
          <a:lstStyle/>
          <a:p>
            <a:pPr marL="0" indent="0">
              <a:buNone/>
            </a:pPr>
            <a:r>
              <a:rPr lang="en-US" altLang="zh-TW" dirty="0"/>
              <a:t>There will be a menu. Select the initial </a:t>
            </a:r>
            <a:r>
              <a:rPr lang="en-US" altLang="zh-TW" sz="2800" dirty="0"/>
              <a:t>attribute</a:t>
            </a:r>
            <a:r>
              <a:rPr lang="en-US" altLang="zh-TW" dirty="0"/>
              <a:t> and press start to enter the game screen directly</a:t>
            </a:r>
            <a:endParaRPr lang="zh-TW" altLang="en-US" dirty="0"/>
          </a:p>
        </p:txBody>
      </p:sp>
      <p:pic>
        <p:nvPicPr>
          <p:cNvPr id="5" name="圖片 4">
            <a:extLst>
              <a:ext uri="{FF2B5EF4-FFF2-40B4-BE49-F238E27FC236}">
                <a16:creationId xmlns:a16="http://schemas.microsoft.com/office/drawing/2014/main" id="{FBD98ED6-21B4-4E9C-90F1-FE805FDB9F2B}"/>
              </a:ext>
            </a:extLst>
          </p:cNvPr>
          <p:cNvPicPr>
            <a:picLocks noChangeAspect="1"/>
          </p:cNvPicPr>
          <p:nvPr/>
        </p:nvPicPr>
        <p:blipFill>
          <a:blip r:embed="rId2"/>
          <a:stretch>
            <a:fillRect/>
          </a:stretch>
        </p:blipFill>
        <p:spPr>
          <a:xfrm>
            <a:off x="8188324" y="2566753"/>
            <a:ext cx="1886213" cy="2648320"/>
          </a:xfrm>
          <a:prstGeom prst="rect">
            <a:avLst/>
          </a:prstGeom>
        </p:spPr>
      </p:pic>
      <p:sp>
        <p:nvSpPr>
          <p:cNvPr id="6" name="文字方塊 5">
            <a:extLst>
              <a:ext uri="{FF2B5EF4-FFF2-40B4-BE49-F238E27FC236}">
                <a16:creationId xmlns:a16="http://schemas.microsoft.com/office/drawing/2014/main" id="{3C8F421A-12E2-4D88-AEC6-E2137553297A}"/>
              </a:ext>
            </a:extLst>
          </p:cNvPr>
          <p:cNvSpPr txBox="1"/>
          <p:nvPr/>
        </p:nvSpPr>
        <p:spPr>
          <a:xfrm>
            <a:off x="6344240" y="2972289"/>
            <a:ext cx="2336024" cy="369332"/>
          </a:xfrm>
          <a:prstGeom prst="rect">
            <a:avLst/>
          </a:prstGeom>
          <a:noFill/>
        </p:spPr>
        <p:txBody>
          <a:bodyPr wrap="none" rtlCol="0">
            <a:spAutoFit/>
          </a:bodyPr>
          <a:lstStyle/>
          <a:p>
            <a:r>
              <a:rPr lang="en-US" altLang="zh-TW" dirty="0"/>
              <a:t>Choose Initial attribute</a:t>
            </a:r>
            <a:endParaRPr lang="zh-TW" altLang="en-US" dirty="0"/>
          </a:p>
        </p:txBody>
      </p:sp>
      <p:sp>
        <p:nvSpPr>
          <p:cNvPr id="7" name="文字方塊 6">
            <a:extLst>
              <a:ext uri="{FF2B5EF4-FFF2-40B4-BE49-F238E27FC236}">
                <a16:creationId xmlns:a16="http://schemas.microsoft.com/office/drawing/2014/main" id="{E501A59D-0230-49C3-8CD4-70CF138BD0BB}"/>
              </a:ext>
            </a:extLst>
          </p:cNvPr>
          <p:cNvSpPr txBox="1"/>
          <p:nvPr/>
        </p:nvSpPr>
        <p:spPr>
          <a:xfrm>
            <a:off x="7832005" y="3429000"/>
            <a:ext cx="725711" cy="369332"/>
          </a:xfrm>
          <a:prstGeom prst="rect">
            <a:avLst/>
          </a:prstGeom>
          <a:noFill/>
        </p:spPr>
        <p:txBody>
          <a:bodyPr wrap="none" rtlCol="0">
            <a:spAutoFit/>
          </a:bodyPr>
          <a:lstStyle/>
          <a:p>
            <a:r>
              <a:rPr lang="en-US" altLang="zh-TW" dirty="0"/>
              <a:t>water</a:t>
            </a:r>
            <a:endParaRPr lang="zh-TW" altLang="en-US" dirty="0"/>
          </a:p>
        </p:txBody>
      </p:sp>
      <p:sp>
        <p:nvSpPr>
          <p:cNvPr id="8" name="文字方塊 7">
            <a:extLst>
              <a:ext uri="{FF2B5EF4-FFF2-40B4-BE49-F238E27FC236}">
                <a16:creationId xmlns:a16="http://schemas.microsoft.com/office/drawing/2014/main" id="{79FD1EDF-15D4-48CB-B713-3EE8B1ED3C8A}"/>
              </a:ext>
            </a:extLst>
          </p:cNvPr>
          <p:cNvSpPr txBox="1"/>
          <p:nvPr/>
        </p:nvSpPr>
        <p:spPr>
          <a:xfrm>
            <a:off x="7832004" y="3770723"/>
            <a:ext cx="500650" cy="369332"/>
          </a:xfrm>
          <a:prstGeom prst="rect">
            <a:avLst/>
          </a:prstGeom>
          <a:noFill/>
        </p:spPr>
        <p:txBody>
          <a:bodyPr wrap="none" rtlCol="0">
            <a:spAutoFit/>
          </a:bodyPr>
          <a:lstStyle/>
          <a:p>
            <a:r>
              <a:rPr lang="en-US" altLang="zh-TW" dirty="0"/>
              <a:t>fire</a:t>
            </a:r>
            <a:endParaRPr lang="zh-TW" altLang="en-US" dirty="0"/>
          </a:p>
        </p:txBody>
      </p:sp>
      <p:sp>
        <p:nvSpPr>
          <p:cNvPr id="9" name="文字方塊 8">
            <a:extLst>
              <a:ext uri="{FF2B5EF4-FFF2-40B4-BE49-F238E27FC236}">
                <a16:creationId xmlns:a16="http://schemas.microsoft.com/office/drawing/2014/main" id="{88F7C925-0AF1-448B-97ED-721709B1F777}"/>
              </a:ext>
            </a:extLst>
          </p:cNvPr>
          <p:cNvSpPr txBox="1"/>
          <p:nvPr/>
        </p:nvSpPr>
        <p:spPr>
          <a:xfrm>
            <a:off x="7804661" y="4118845"/>
            <a:ext cx="713144" cy="369332"/>
          </a:xfrm>
          <a:prstGeom prst="rect">
            <a:avLst/>
          </a:prstGeom>
          <a:noFill/>
        </p:spPr>
        <p:txBody>
          <a:bodyPr wrap="none" rtlCol="0">
            <a:spAutoFit/>
          </a:bodyPr>
          <a:lstStyle/>
          <a:p>
            <a:r>
              <a:rPr lang="en-US" altLang="zh-TW" dirty="0"/>
              <a:t>wood</a:t>
            </a:r>
            <a:endParaRPr lang="zh-TW" altLang="en-US" dirty="0"/>
          </a:p>
        </p:txBody>
      </p:sp>
      <p:sp>
        <p:nvSpPr>
          <p:cNvPr id="10" name="文字方塊 9">
            <a:extLst>
              <a:ext uri="{FF2B5EF4-FFF2-40B4-BE49-F238E27FC236}">
                <a16:creationId xmlns:a16="http://schemas.microsoft.com/office/drawing/2014/main" id="{157FC1AC-2D06-4E10-9576-9F2FEE5126D7}"/>
              </a:ext>
            </a:extLst>
          </p:cNvPr>
          <p:cNvSpPr txBox="1"/>
          <p:nvPr/>
        </p:nvSpPr>
        <p:spPr>
          <a:xfrm>
            <a:off x="7928726" y="4666959"/>
            <a:ext cx="613694" cy="369332"/>
          </a:xfrm>
          <a:prstGeom prst="rect">
            <a:avLst/>
          </a:prstGeom>
          <a:noFill/>
        </p:spPr>
        <p:txBody>
          <a:bodyPr wrap="none" rtlCol="0">
            <a:spAutoFit/>
          </a:bodyPr>
          <a:lstStyle/>
          <a:p>
            <a:r>
              <a:rPr lang="en-US" altLang="zh-TW" dirty="0"/>
              <a:t>start</a:t>
            </a:r>
            <a:endParaRPr lang="zh-TW" altLang="en-US" dirty="0"/>
          </a:p>
        </p:txBody>
      </p:sp>
    </p:spTree>
    <p:extLst>
      <p:ext uri="{BB962C8B-B14F-4D97-AF65-F5344CB8AC3E}">
        <p14:creationId xmlns:p14="http://schemas.microsoft.com/office/powerpoint/2010/main" val="2717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CC319-555C-4F2B-B9C4-DD2D96021B87}"/>
              </a:ext>
            </a:extLst>
          </p:cNvPr>
          <p:cNvSpPr>
            <a:spLocks noGrp="1"/>
          </p:cNvSpPr>
          <p:nvPr>
            <p:ph type="title"/>
          </p:nvPr>
        </p:nvSpPr>
        <p:spPr/>
        <p:txBody>
          <a:bodyPr/>
          <a:lstStyle/>
          <a:p>
            <a:r>
              <a:rPr lang="en-US" altLang="zh-TW" dirty="0"/>
              <a:t>Practice 2 Operation</a:t>
            </a:r>
            <a:endParaRPr lang="zh-TW" altLang="en-US" dirty="0"/>
          </a:p>
        </p:txBody>
      </p:sp>
      <p:sp>
        <p:nvSpPr>
          <p:cNvPr id="3" name="內容版面配置區 2">
            <a:extLst>
              <a:ext uri="{FF2B5EF4-FFF2-40B4-BE49-F238E27FC236}">
                <a16:creationId xmlns:a16="http://schemas.microsoft.com/office/drawing/2014/main" id="{5A6E88F3-4F1E-46B6-827D-CF39356D3D3D}"/>
              </a:ext>
            </a:extLst>
          </p:cNvPr>
          <p:cNvSpPr>
            <a:spLocks noGrp="1"/>
          </p:cNvSpPr>
          <p:nvPr>
            <p:ph idx="1"/>
          </p:nvPr>
        </p:nvSpPr>
        <p:spPr>
          <a:xfrm>
            <a:off x="838200" y="1825625"/>
            <a:ext cx="6866106" cy="4351338"/>
          </a:xfrm>
        </p:spPr>
        <p:txBody>
          <a:bodyPr/>
          <a:lstStyle/>
          <a:p>
            <a:r>
              <a:rPr lang="en-US" altLang="zh-TW" sz="2800" dirty="0"/>
              <a:t>The player uses the keyboard A, D keys to move left and right in the four columns</a:t>
            </a:r>
          </a:p>
          <a:p>
            <a:r>
              <a:rPr lang="en-US" altLang="zh-TW" sz="2800" dirty="0"/>
              <a:t>When you are in the leftmost column, you will stop at the leftmost column when you press A</a:t>
            </a:r>
          </a:p>
          <a:p>
            <a:r>
              <a:rPr lang="en-US" altLang="zh-TW" sz="2800" dirty="0"/>
              <a:t>When you are in the r</a:t>
            </a:r>
            <a:r>
              <a:rPr lang="en-US" altLang="zh-TW" dirty="0"/>
              <a:t>ight</a:t>
            </a:r>
            <a:r>
              <a:rPr lang="en-US" altLang="zh-TW" sz="2800" dirty="0"/>
              <a:t>most column, you will stop at the r</a:t>
            </a:r>
            <a:r>
              <a:rPr lang="en-US" altLang="zh-TW" dirty="0"/>
              <a:t>ight</a:t>
            </a:r>
            <a:r>
              <a:rPr lang="en-US" altLang="zh-TW" sz="2800" dirty="0"/>
              <a:t>most column when you press D</a:t>
            </a:r>
          </a:p>
          <a:p>
            <a:pPr marL="0" indent="0">
              <a:buNone/>
            </a:pPr>
            <a:endParaRPr lang="en-US" altLang="zh-TW" sz="2800" dirty="0"/>
          </a:p>
          <a:p>
            <a:endParaRPr lang="zh-TW" altLang="en-US" dirty="0"/>
          </a:p>
        </p:txBody>
      </p:sp>
      <p:pic>
        <p:nvPicPr>
          <p:cNvPr id="4" name="圖片 3">
            <a:extLst>
              <a:ext uri="{FF2B5EF4-FFF2-40B4-BE49-F238E27FC236}">
                <a16:creationId xmlns:a16="http://schemas.microsoft.com/office/drawing/2014/main" id="{F550CE1E-00FE-44F3-A2B4-11289A5D13F0}"/>
              </a:ext>
            </a:extLst>
          </p:cNvPr>
          <p:cNvPicPr>
            <a:picLocks noChangeAspect="1"/>
          </p:cNvPicPr>
          <p:nvPr/>
        </p:nvPicPr>
        <p:blipFill>
          <a:blip r:embed="rId2"/>
          <a:stretch>
            <a:fillRect/>
          </a:stretch>
        </p:blipFill>
        <p:spPr>
          <a:xfrm>
            <a:off x="8191893" y="1825624"/>
            <a:ext cx="2991267" cy="3982006"/>
          </a:xfrm>
          <a:prstGeom prst="rect">
            <a:avLst/>
          </a:prstGeom>
        </p:spPr>
      </p:pic>
      <p:sp>
        <p:nvSpPr>
          <p:cNvPr id="5" name="文字方塊 4">
            <a:extLst>
              <a:ext uri="{FF2B5EF4-FFF2-40B4-BE49-F238E27FC236}">
                <a16:creationId xmlns:a16="http://schemas.microsoft.com/office/drawing/2014/main" id="{4EB465DE-B5FD-4240-86B5-53C1592DC9E6}"/>
              </a:ext>
            </a:extLst>
          </p:cNvPr>
          <p:cNvSpPr txBox="1"/>
          <p:nvPr/>
        </p:nvSpPr>
        <p:spPr>
          <a:xfrm>
            <a:off x="8823314" y="5297864"/>
            <a:ext cx="317716" cy="369332"/>
          </a:xfrm>
          <a:prstGeom prst="rect">
            <a:avLst/>
          </a:prstGeom>
          <a:noFill/>
        </p:spPr>
        <p:txBody>
          <a:bodyPr wrap="none" rtlCol="0">
            <a:spAutoFit/>
          </a:bodyPr>
          <a:lstStyle/>
          <a:p>
            <a:r>
              <a:rPr lang="en-US" altLang="zh-TW" dirty="0"/>
              <a:t>A</a:t>
            </a:r>
            <a:endParaRPr lang="zh-TW" altLang="en-US" dirty="0"/>
          </a:p>
        </p:txBody>
      </p:sp>
      <p:sp>
        <p:nvSpPr>
          <p:cNvPr id="6" name="文字方塊 5">
            <a:extLst>
              <a:ext uri="{FF2B5EF4-FFF2-40B4-BE49-F238E27FC236}">
                <a16:creationId xmlns:a16="http://schemas.microsoft.com/office/drawing/2014/main" id="{EC9103BB-1359-4A03-90B7-8ECF0BD0ED57}"/>
              </a:ext>
            </a:extLst>
          </p:cNvPr>
          <p:cNvSpPr txBox="1"/>
          <p:nvPr/>
        </p:nvSpPr>
        <p:spPr>
          <a:xfrm flipH="1">
            <a:off x="9785023" y="5297864"/>
            <a:ext cx="754144" cy="369332"/>
          </a:xfrm>
          <a:prstGeom prst="rect">
            <a:avLst/>
          </a:prstGeom>
          <a:noFill/>
        </p:spPr>
        <p:txBody>
          <a:bodyPr wrap="square" rtlCol="0">
            <a:spAutoFit/>
          </a:bodyPr>
          <a:lstStyle/>
          <a:p>
            <a:r>
              <a:rPr lang="en-US" altLang="zh-TW" dirty="0"/>
              <a:t>D</a:t>
            </a:r>
            <a:endParaRPr lang="zh-TW" altLang="en-US" dirty="0"/>
          </a:p>
        </p:txBody>
      </p:sp>
      <p:sp>
        <p:nvSpPr>
          <p:cNvPr id="7" name="文字方塊 6">
            <a:extLst>
              <a:ext uri="{FF2B5EF4-FFF2-40B4-BE49-F238E27FC236}">
                <a16:creationId xmlns:a16="http://schemas.microsoft.com/office/drawing/2014/main" id="{E4C0C389-C513-4F0D-9BCB-DE8D8CD7421A}"/>
              </a:ext>
            </a:extLst>
          </p:cNvPr>
          <p:cNvSpPr txBox="1"/>
          <p:nvPr/>
        </p:nvSpPr>
        <p:spPr>
          <a:xfrm>
            <a:off x="8664509" y="1886772"/>
            <a:ext cx="301686" cy="369332"/>
          </a:xfrm>
          <a:prstGeom prst="rect">
            <a:avLst/>
          </a:prstGeom>
          <a:noFill/>
        </p:spPr>
        <p:txBody>
          <a:bodyPr wrap="none" rtlCol="0">
            <a:spAutoFit/>
          </a:bodyPr>
          <a:lstStyle/>
          <a:p>
            <a:r>
              <a:rPr lang="en-US" altLang="zh-TW" dirty="0"/>
              <a:t>1</a:t>
            </a:r>
            <a:endParaRPr lang="zh-TW" altLang="en-US" dirty="0"/>
          </a:p>
        </p:txBody>
      </p:sp>
      <p:sp>
        <p:nvSpPr>
          <p:cNvPr id="8" name="文字方塊 7">
            <a:extLst>
              <a:ext uri="{FF2B5EF4-FFF2-40B4-BE49-F238E27FC236}">
                <a16:creationId xmlns:a16="http://schemas.microsoft.com/office/drawing/2014/main" id="{271987E6-3450-44CA-955A-D3298666BDC8}"/>
              </a:ext>
            </a:extLst>
          </p:cNvPr>
          <p:cNvSpPr txBox="1"/>
          <p:nvPr/>
        </p:nvSpPr>
        <p:spPr>
          <a:xfrm>
            <a:off x="9209988" y="1894788"/>
            <a:ext cx="301686" cy="369332"/>
          </a:xfrm>
          <a:prstGeom prst="rect">
            <a:avLst/>
          </a:prstGeom>
          <a:noFill/>
        </p:spPr>
        <p:txBody>
          <a:bodyPr wrap="none" rtlCol="0">
            <a:spAutoFit/>
          </a:bodyPr>
          <a:lstStyle/>
          <a:p>
            <a:r>
              <a:rPr lang="en-US" altLang="zh-TW" dirty="0"/>
              <a:t>2</a:t>
            </a:r>
            <a:endParaRPr lang="zh-TW" altLang="en-US" dirty="0"/>
          </a:p>
        </p:txBody>
      </p:sp>
      <p:sp>
        <p:nvSpPr>
          <p:cNvPr id="9" name="文字方塊 8">
            <a:extLst>
              <a:ext uri="{FF2B5EF4-FFF2-40B4-BE49-F238E27FC236}">
                <a16:creationId xmlns:a16="http://schemas.microsoft.com/office/drawing/2014/main" id="{041983C0-FC2D-4D0F-B88F-88EA26DF452F}"/>
              </a:ext>
            </a:extLst>
          </p:cNvPr>
          <p:cNvSpPr txBox="1"/>
          <p:nvPr/>
        </p:nvSpPr>
        <p:spPr>
          <a:xfrm>
            <a:off x="9894888" y="1892076"/>
            <a:ext cx="301686" cy="369332"/>
          </a:xfrm>
          <a:prstGeom prst="rect">
            <a:avLst/>
          </a:prstGeom>
          <a:noFill/>
        </p:spPr>
        <p:txBody>
          <a:bodyPr wrap="none" rtlCol="0">
            <a:spAutoFit/>
          </a:bodyPr>
          <a:lstStyle/>
          <a:p>
            <a:r>
              <a:rPr lang="en-US" altLang="zh-TW" dirty="0"/>
              <a:t>3</a:t>
            </a:r>
            <a:endParaRPr lang="zh-TW" altLang="en-US" dirty="0"/>
          </a:p>
        </p:txBody>
      </p:sp>
      <p:sp>
        <p:nvSpPr>
          <p:cNvPr id="10" name="文字方塊 9">
            <a:extLst>
              <a:ext uri="{FF2B5EF4-FFF2-40B4-BE49-F238E27FC236}">
                <a16:creationId xmlns:a16="http://schemas.microsoft.com/office/drawing/2014/main" id="{98A64080-BDB5-47B0-8F38-796EDF49D508}"/>
              </a:ext>
            </a:extLst>
          </p:cNvPr>
          <p:cNvSpPr txBox="1"/>
          <p:nvPr/>
        </p:nvSpPr>
        <p:spPr>
          <a:xfrm>
            <a:off x="10501845" y="1892076"/>
            <a:ext cx="301686" cy="369332"/>
          </a:xfrm>
          <a:prstGeom prst="rect">
            <a:avLst/>
          </a:prstGeom>
          <a:noFill/>
        </p:spPr>
        <p:txBody>
          <a:bodyPr wrap="none" rtlCol="0">
            <a:spAutoFit/>
          </a:bodyPr>
          <a:lstStyle/>
          <a:p>
            <a:r>
              <a:rPr lang="en-US" altLang="zh-TW" dirty="0"/>
              <a:t>4</a:t>
            </a:r>
            <a:endParaRPr lang="zh-TW" altLang="en-US" dirty="0"/>
          </a:p>
        </p:txBody>
      </p:sp>
      <p:sp>
        <p:nvSpPr>
          <p:cNvPr id="12" name="文字方塊 11">
            <a:extLst>
              <a:ext uri="{FF2B5EF4-FFF2-40B4-BE49-F238E27FC236}">
                <a16:creationId xmlns:a16="http://schemas.microsoft.com/office/drawing/2014/main" id="{7EA8AEE9-7B15-432C-85FA-27E1623B07C8}"/>
              </a:ext>
            </a:extLst>
          </p:cNvPr>
          <p:cNvSpPr txBox="1"/>
          <p:nvPr/>
        </p:nvSpPr>
        <p:spPr>
          <a:xfrm>
            <a:off x="9156655" y="4928532"/>
            <a:ext cx="523285" cy="369332"/>
          </a:xfrm>
          <a:prstGeom prst="rect">
            <a:avLst/>
          </a:prstGeom>
          <a:noFill/>
        </p:spPr>
        <p:txBody>
          <a:bodyPr wrap="none" rtlCol="0">
            <a:spAutoFit/>
          </a:bodyPr>
          <a:lstStyle/>
          <a:p>
            <a:r>
              <a:rPr lang="en-US" altLang="zh-TW" dirty="0"/>
              <a:t>You</a:t>
            </a:r>
            <a:endParaRPr lang="zh-TW" altLang="en-US" dirty="0"/>
          </a:p>
        </p:txBody>
      </p:sp>
    </p:spTree>
    <p:extLst>
      <p:ext uri="{BB962C8B-B14F-4D97-AF65-F5344CB8AC3E}">
        <p14:creationId xmlns:p14="http://schemas.microsoft.com/office/powerpoint/2010/main" val="406994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03164-6146-40AC-940E-35E6D2374D49}"/>
              </a:ext>
            </a:extLst>
          </p:cNvPr>
          <p:cNvSpPr>
            <a:spLocks noGrp="1"/>
          </p:cNvSpPr>
          <p:nvPr>
            <p:ph type="title"/>
          </p:nvPr>
        </p:nvSpPr>
        <p:spPr/>
        <p:txBody>
          <a:bodyPr/>
          <a:lstStyle/>
          <a:p>
            <a:r>
              <a:rPr lang="en-US" altLang="zh-TW" dirty="0"/>
              <a:t>Practice 2 Requirements: Game Object</a:t>
            </a:r>
            <a:endParaRPr lang="zh-TW" altLang="en-US" dirty="0"/>
          </a:p>
        </p:txBody>
      </p:sp>
      <p:sp>
        <p:nvSpPr>
          <p:cNvPr id="3" name="內容版面配置區 2">
            <a:extLst>
              <a:ext uri="{FF2B5EF4-FFF2-40B4-BE49-F238E27FC236}">
                <a16:creationId xmlns:a16="http://schemas.microsoft.com/office/drawing/2014/main" id="{50F88B07-BD85-48E2-B3F0-219B680981A9}"/>
              </a:ext>
            </a:extLst>
          </p:cNvPr>
          <p:cNvSpPr>
            <a:spLocks noGrp="1"/>
          </p:cNvSpPr>
          <p:nvPr>
            <p:ph idx="1"/>
          </p:nvPr>
        </p:nvSpPr>
        <p:spPr>
          <a:xfrm>
            <a:off x="838200" y="1825623"/>
            <a:ext cx="7108596" cy="4961675"/>
          </a:xfrm>
        </p:spPr>
        <p:txBody>
          <a:bodyPr>
            <a:normAutofit fontScale="92500" lnSpcReduction="20000"/>
          </a:bodyPr>
          <a:lstStyle/>
          <a:p>
            <a:pPr marL="457200" indent="-457200">
              <a:buFont typeface="+mj-lt"/>
              <a:buAutoNum type="arabicPeriod"/>
            </a:pPr>
            <a:r>
              <a:rPr lang="en-US" altLang="zh-TW" sz="2400" dirty="0"/>
              <a:t>Both the enemy and the player have attributes. The word on the player will display “You”, and the enemy will display its attributes (“Water”, “Fire”, “Wood”), and the words are white.</a:t>
            </a:r>
          </a:p>
          <a:p>
            <a:pPr marL="457200" indent="-457200">
              <a:buFont typeface="+mj-lt"/>
              <a:buAutoNum type="arabicPeriod"/>
            </a:pPr>
            <a:r>
              <a:rPr lang="en-US" altLang="zh-TW" sz="2400" dirty="0"/>
              <a:t>All game objects are implemented with buttons.</a:t>
            </a:r>
          </a:p>
          <a:p>
            <a:pPr marL="457200" indent="-457200">
              <a:buFont typeface="+mj-lt"/>
              <a:buAutoNum type="arabicPeriod"/>
            </a:pPr>
            <a:r>
              <a:rPr lang="en-US" altLang="zh-TW" sz="2400" dirty="0"/>
              <a:t>Each attribute has a color, and each game object should convert its color to the attribute it holds.</a:t>
            </a:r>
          </a:p>
          <a:p>
            <a:pPr lvl="1"/>
            <a:r>
              <a:rPr lang="en-US" altLang="zh-TW" sz="2400" dirty="0"/>
              <a:t>The wood is </a:t>
            </a:r>
            <a:r>
              <a:rPr lang="en-US" altLang="zh-TW" sz="2400" dirty="0" err="1"/>
              <a:t>Color.Green</a:t>
            </a:r>
            <a:endParaRPr lang="en-US" altLang="zh-TW" sz="2400" dirty="0"/>
          </a:p>
          <a:p>
            <a:pPr lvl="1"/>
            <a:r>
              <a:rPr lang="en-US" altLang="zh-TW" sz="2400" dirty="0"/>
              <a:t>The water is </a:t>
            </a:r>
            <a:r>
              <a:rPr lang="en-US" altLang="zh-TW" sz="2400" dirty="0" err="1"/>
              <a:t>Color.Blue</a:t>
            </a:r>
            <a:endParaRPr lang="en-US" altLang="zh-TW" sz="2400" dirty="0"/>
          </a:p>
          <a:p>
            <a:pPr lvl="1"/>
            <a:r>
              <a:rPr lang="en-US" altLang="zh-TW" sz="2400" dirty="0"/>
              <a:t>The fire is </a:t>
            </a:r>
            <a:r>
              <a:rPr lang="en-US" altLang="zh-TW" sz="2400" dirty="0" err="1"/>
              <a:t>Color.Red</a:t>
            </a:r>
            <a:r>
              <a:rPr lang="en-US" altLang="zh-TW" sz="2400" dirty="0"/>
              <a:t>,</a:t>
            </a:r>
          </a:p>
          <a:p>
            <a:pPr marL="457200" indent="-457200">
              <a:buFont typeface="+mj-lt"/>
              <a:buAutoNum type="arabicPeriod"/>
            </a:pPr>
            <a:r>
              <a:rPr lang="en-US" altLang="zh-TW" sz="2400" dirty="0"/>
              <a:t>Enemies fall in four columns</a:t>
            </a:r>
          </a:p>
          <a:p>
            <a:pPr lvl="1"/>
            <a:r>
              <a:rPr lang="en-US" altLang="zh-TW" sz="2000" dirty="0"/>
              <a:t>There is one enemy in each column.</a:t>
            </a:r>
          </a:p>
          <a:p>
            <a:pPr lvl="1"/>
            <a:r>
              <a:rPr lang="en-US" altLang="zh-TW" sz="2000" dirty="0"/>
              <a:t>Enemies that fall to the bottom (at least more than the player) will be deleted, and another enemy will be added</a:t>
            </a:r>
          </a:p>
          <a:p>
            <a:pPr lvl="1"/>
            <a:r>
              <a:rPr lang="en-US" altLang="zh-TW" sz="2000" dirty="0"/>
              <a:t>The enemy's attributes, water, fire, and wood each </a:t>
            </a:r>
            <a:r>
              <a:rPr lang="en-US" altLang="zh-TW" sz="2000" dirty="0">
                <a:solidFill>
                  <a:srgbClr val="FF0000"/>
                </a:solidFill>
              </a:rPr>
              <a:t>has</a:t>
            </a:r>
            <a:r>
              <a:rPr lang="en-US" altLang="zh-TW" sz="2000" dirty="0"/>
              <a:t> a 1/3 probability, and will not be affected by the attributes of other columns or the enemy on the same column.</a:t>
            </a:r>
            <a:endParaRPr lang="zh-TW" altLang="en-US" sz="2400" dirty="0"/>
          </a:p>
        </p:txBody>
      </p:sp>
      <p:pic>
        <p:nvPicPr>
          <p:cNvPr id="5" name="圖片 4">
            <a:extLst>
              <a:ext uri="{FF2B5EF4-FFF2-40B4-BE49-F238E27FC236}">
                <a16:creationId xmlns:a16="http://schemas.microsoft.com/office/drawing/2014/main" id="{FD43EA75-AACC-4BE6-BA83-8A7B3148DFEF}"/>
              </a:ext>
            </a:extLst>
          </p:cNvPr>
          <p:cNvPicPr>
            <a:picLocks noChangeAspect="1"/>
          </p:cNvPicPr>
          <p:nvPr/>
        </p:nvPicPr>
        <p:blipFill>
          <a:blip r:embed="rId2"/>
          <a:stretch>
            <a:fillRect/>
          </a:stretch>
        </p:blipFill>
        <p:spPr>
          <a:xfrm>
            <a:off x="8191893" y="1825624"/>
            <a:ext cx="2991267" cy="3982006"/>
          </a:xfrm>
          <a:prstGeom prst="rect">
            <a:avLst/>
          </a:prstGeom>
        </p:spPr>
      </p:pic>
    </p:spTree>
    <p:extLst>
      <p:ext uri="{BB962C8B-B14F-4D97-AF65-F5344CB8AC3E}">
        <p14:creationId xmlns:p14="http://schemas.microsoft.com/office/powerpoint/2010/main" val="403272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36876-32B4-4BE4-B714-2F2606D1F7F5}"/>
              </a:ext>
            </a:extLst>
          </p:cNvPr>
          <p:cNvSpPr>
            <a:spLocks noGrp="1"/>
          </p:cNvSpPr>
          <p:nvPr>
            <p:ph type="title"/>
          </p:nvPr>
        </p:nvSpPr>
        <p:spPr/>
        <p:txBody>
          <a:bodyPr/>
          <a:lstStyle/>
          <a:p>
            <a:r>
              <a:rPr lang="en-US" altLang="zh-TW" dirty="0"/>
              <a:t>Practice 2</a:t>
            </a:r>
            <a:r>
              <a:rPr lang="zh-TW" altLang="en-US" dirty="0"/>
              <a:t> </a:t>
            </a:r>
            <a:r>
              <a:rPr lang="en-US" altLang="zh-TW" dirty="0"/>
              <a:t>Enemy</a:t>
            </a:r>
            <a:endParaRPr lang="zh-TW" altLang="en-US" dirty="0"/>
          </a:p>
        </p:txBody>
      </p:sp>
      <p:sp>
        <p:nvSpPr>
          <p:cNvPr id="3" name="內容版面配置區 2">
            <a:extLst>
              <a:ext uri="{FF2B5EF4-FFF2-40B4-BE49-F238E27FC236}">
                <a16:creationId xmlns:a16="http://schemas.microsoft.com/office/drawing/2014/main" id="{AE636461-2489-4CE5-8DC7-A020FC18AAD3}"/>
              </a:ext>
            </a:extLst>
          </p:cNvPr>
          <p:cNvSpPr>
            <a:spLocks noGrp="1"/>
          </p:cNvSpPr>
          <p:nvPr>
            <p:ph idx="1"/>
          </p:nvPr>
        </p:nvSpPr>
        <p:spPr>
          <a:xfrm>
            <a:off x="838200" y="1825625"/>
            <a:ext cx="10515600" cy="4667250"/>
          </a:xfrm>
        </p:spPr>
        <p:txBody>
          <a:bodyPr>
            <a:normAutofit lnSpcReduction="10000"/>
          </a:bodyPr>
          <a:lstStyle/>
          <a:p>
            <a:r>
              <a:rPr lang="en-US" altLang="zh-TW" sz="2800" dirty="0"/>
              <a:t>The collision between the player and the enemy</a:t>
            </a:r>
          </a:p>
          <a:p>
            <a:pPr lvl="1"/>
            <a:r>
              <a:rPr lang="en-US" altLang="zh-TW" dirty="0"/>
              <a:t>Suppressing enemy(The water attribute player encounters the fire attribute enemy)</a:t>
            </a:r>
          </a:p>
          <a:p>
            <a:pPr lvl="2"/>
            <a:r>
              <a:rPr lang="en-US" altLang="zh-TW" dirty="0"/>
              <a:t>Score +5</a:t>
            </a:r>
          </a:p>
          <a:p>
            <a:pPr lvl="2"/>
            <a:r>
              <a:rPr lang="en-US" altLang="zh-TW" dirty="0"/>
              <a:t>The enemy disappears after being hit</a:t>
            </a:r>
          </a:p>
          <a:p>
            <a:pPr lvl="2"/>
            <a:r>
              <a:rPr lang="en-US" altLang="zh-TW" dirty="0"/>
              <a:t>The player’s attribute becomes the enemy’s</a:t>
            </a:r>
          </a:p>
          <a:p>
            <a:pPr lvl="1"/>
            <a:r>
              <a:rPr lang="en-US" altLang="zh-TW" dirty="0"/>
              <a:t>Suppressed by enemy</a:t>
            </a:r>
          </a:p>
          <a:p>
            <a:pPr lvl="2"/>
            <a:r>
              <a:rPr lang="en-US" altLang="zh-TW" dirty="0"/>
              <a:t>Score -5</a:t>
            </a:r>
          </a:p>
          <a:p>
            <a:pPr lvl="2"/>
            <a:r>
              <a:rPr lang="en-US" altLang="zh-TW" dirty="0"/>
              <a:t>The enemy disappears after being hit</a:t>
            </a:r>
          </a:p>
          <a:p>
            <a:pPr lvl="1"/>
            <a:r>
              <a:rPr lang="en-US" altLang="zh-TW" dirty="0"/>
              <a:t>Same</a:t>
            </a:r>
            <a:r>
              <a:rPr lang="zh-TW" altLang="en-US" dirty="0"/>
              <a:t> </a:t>
            </a:r>
            <a:r>
              <a:rPr lang="en-US" altLang="zh-TW" dirty="0"/>
              <a:t>Attribute</a:t>
            </a:r>
          </a:p>
          <a:p>
            <a:pPr lvl="2"/>
            <a:r>
              <a:rPr lang="en-US" altLang="zh-TW" dirty="0"/>
              <a:t>Nothing happens</a:t>
            </a:r>
          </a:p>
          <a:p>
            <a:pPr lvl="2"/>
            <a:r>
              <a:rPr lang="en-US" altLang="zh-TW" dirty="0"/>
              <a:t>When overlapping, the player must be displayed above the enemy </a:t>
            </a:r>
          </a:p>
          <a:p>
            <a:r>
              <a:rPr lang="en-US" altLang="zh-TW" sz="2800" dirty="0"/>
              <a:t>The player only collides with enemies in same column </a:t>
            </a:r>
            <a:endParaRPr lang="zh-TW" altLang="en-US" dirty="0"/>
          </a:p>
        </p:txBody>
      </p:sp>
    </p:spTree>
    <p:extLst>
      <p:ext uri="{BB962C8B-B14F-4D97-AF65-F5344CB8AC3E}">
        <p14:creationId xmlns:p14="http://schemas.microsoft.com/office/powerpoint/2010/main" val="379048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03164-6146-40AC-940E-35E6D2374D49}"/>
              </a:ext>
            </a:extLst>
          </p:cNvPr>
          <p:cNvSpPr>
            <a:spLocks noGrp="1"/>
          </p:cNvSpPr>
          <p:nvPr>
            <p:ph type="title"/>
          </p:nvPr>
        </p:nvSpPr>
        <p:spPr/>
        <p:txBody>
          <a:bodyPr/>
          <a:lstStyle/>
          <a:p>
            <a:r>
              <a:rPr lang="en-US" altLang="zh-TW" dirty="0"/>
              <a:t>Practice 2 Bullet</a:t>
            </a:r>
            <a:endParaRPr lang="zh-TW" altLang="en-US" dirty="0"/>
          </a:p>
        </p:txBody>
      </p:sp>
      <p:sp>
        <p:nvSpPr>
          <p:cNvPr id="3" name="內容版面配置區 2">
            <a:extLst>
              <a:ext uri="{FF2B5EF4-FFF2-40B4-BE49-F238E27FC236}">
                <a16:creationId xmlns:a16="http://schemas.microsoft.com/office/drawing/2014/main" id="{50F88B07-BD85-48E2-B3F0-219B680981A9}"/>
              </a:ext>
            </a:extLst>
          </p:cNvPr>
          <p:cNvSpPr>
            <a:spLocks noGrp="1"/>
          </p:cNvSpPr>
          <p:nvPr>
            <p:ph idx="1"/>
          </p:nvPr>
        </p:nvSpPr>
        <p:spPr>
          <a:xfrm>
            <a:off x="838200" y="1825624"/>
            <a:ext cx="6986047" cy="4667251"/>
          </a:xfrm>
        </p:spPr>
        <p:txBody>
          <a:bodyPr>
            <a:normAutofit fontScale="92500" lnSpcReduction="10000"/>
          </a:bodyPr>
          <a:lstStyle/>
          <a:p>
            <a:pPr marL="457200" indent="-457200">
              <a:buFont typeface="+mj-lt"/>
              <a:buAutoNum type="arabicPeriod"/>
            </a:pPr>
            <a:r>
              <a:rPr lang="en-US" altLang="zh-TW" sz="2400" dirty="0"/>
              <a:t>Pressing the w key to shoot a bullet with the player’s own attribute </a:t>
            </a:r>
          </a:p>
          <a:p>
            <a:pPr lvl="1"/>
            <a:r>
              <a:rPr lang="en-US" altLang="zh-TW" sz="2000" dirty="0"/>
              <a:t>The bullet will be shot from the player and flies upwards</a:t>
            </a:r>
          </a:p>
          <a:p>
            <a:pPr lvl="1"/>
            <a:r>
              <a:rPr lang="en-US" altLang="zh-TW" sz="2000" dirty="0"/>
              <a:t>1 second cooldown </a:t>
            </a:r>
          </a:p>
          <a:p>
            <a:pPr marL="457200" indent="-457200">
              <a:buFont typeface="+mj-lt"/>
              <a:buAutoNum type="arabicPeriod"/>
            </a:pPr>
            <a:r>
              <a:rPr lang="en-US" altLang="zh-TW" sz="2400" dirty="0"/>
              <a:t>Bullets need to have different colors according to their attributes </a:t>
            </a:r>
          </a:p>
          <a:p>
            <a:pPr marL="457200" indent="-457200">
              <a:buFont typeface="+mj-lt"/>
              <a:buAutoNum type="arabicPeriod"/>
            </a:pPr>
            <a:r>
              <a:rPr lang="en-US" altLang="zh-TW" sz="2400" dirty="0"/>
              <a:t>The collision between the bullet and the enemy</a:t>
            </a:r>
          </a:p>
          <a:p>
            <a:pPr lvl="1"/>
            <a:r>
              <a:rPr lang="en-US" altLang="zh-TW" sz="2000" dirty="0"/>
              <a:t>The bullet and the enemy disappears</a:t>
            </a:r>
          </a:p>
          <a:p>
            <a:pPr lvl="1"/>
            <a:r>
              <a:rPr lang="en-US" altLang="zh-TW" sz="2000" dirty="0"/>
              <a:t>Suppressing enemy,</a:t>
            </a:r>
            <a:r>
              <a:rPr lang="zh-TW" altLang="en-US" sz="2000" dirty="0"/>
              <a:t> </a:t>
            </a:r>
            <a:r>
              <a:rPr lang="en-US" altLang="zh-TW" sz="2000" dirty="0"/>
              <a:t>score +2</a:t>
            </a:r>
          </a:p>
          <a:p>
            <a:pPr lvl="1"/>
            <a:r>
              <a:rPr lang="en-US" altLang="zh-TW" sz="2000" dirty="0"/>
              <a:t>Suppressed by enemy, score -2</a:t>
            </a:r>
          </a:p>
          <a:p>
            <a:pPr marL="457200" indent="-457200">
              <a:buFont typeface="+mj-lt"/>
              <a:buAutoNum type="arabicPeriod"/>
            </a:pPr>
            <a:r>
              <a:rPr lang="en-US" altLang="zh-TW" sz="2400" dirty="0"/>
              <a:t>Bullets that have been shot will not change their attributes when the player changes their attribute </a:t>
            </a:r>
          </a:p>
          <a:p>
            <a:pPr marL="457200" indent="-457200">
              <a:buFont typeface="+mj-lt"/>
              <a:buAutoNum type="arabicPeriod"/>
            </a:pPr>
            <a:r>
              <a:rPr lang="en-US" altLang="zh-TW" sz="2400" dirty="0"/>
              <a:t>The bullets only collides with enemies in the same columns </a:t>
            </a:r>
            <a:endParaRPr lang="zh-TW" altLang="en-US" sz="2400" dirty="0"/>
          </a:p>
        </p:txBody>
      </p:sp>
      <p:pic>
        <p:nvPicPr>
          <p:cNvPr id="6" name="圖片 5">
            <a:extLst>
              <a:ext uri="{FF2B5EF4-FFF2-40B4-BE49-F238E27FC236}">
                <a16:creationId xmlns:a16="http://schemas.microsoft.com/office/drawing/2014/main" id="{327BEA77-5715-4EF0-9A6A-BB64D24099F8}"/>
              </a:ext>
            </a:extLst>
          </p:cNvPr>
          <p:cNvPicPr>
            <a:picLocks noChangeAspect="1"/>
          </p:cNvPicPr>
          <p:nvPr/>
        </p:nvPicPr>
        <p:blipFill>
          <a:blip r:embed="rId2"/>
          <a:stretch>
            <a:fillRect/>
          </a:stretch>
        </p:blipFill>
        <p:spPr>
          <a:xfrm>
            <a:off x="7824247" y="1515492"/>
            <a:ext cx="4203882" cy="4743906"/>
          </a:xfrm>
          <a:prstGeom prst="rect">
            <a:avLst/>
          </a:prstGeom>
        </p:spPr>
      </p:pic>
    </p:spTree>
    <p:extLst>
      <p:ext uri="{BB962C8B-B14F-4D97-AF65-F5344CB8AC3E}">
        <p14:creationId xmlns:p14="http://schemas.microsoft.com/office/powerpoint/2010/main" val="83065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5864F4-48B4-4D0F-BCF4-99CDACC7235D}"/>
              </a:ext>
            </a:extLst>
          </p:cNvPr>
          <p:cNvSpPr>
            <a:spLocks noGrp="1"/>
          </p:cNvSpPr>
          <p:nvPr>
            <p:ph type="title"/>
          </p:nvPr>
        </p:nvSpPr>
        <p:spPr/>
        <p:txBody>
          <a:bodyPr/>
          <a:lstStyle/>
          <a:p>
            <a:r>
              <a:rPr lang="en-US" altLang="zh-TW" dirty="0"/>
              <a:t>Practice 2 Requirements</a:t>
            </a:r>
            <a:r>
              <a:rPr lang="en-US" altLang="zh-TW" dirty="0">
                <a:solidFill>
                  <a:srgbClr val="FF0000"/>
                </a:solidFill>
              </a:rPr>
              <a:t>:</a:t>
            </a:r>
            <a:r>
              <a:rPr lang="en-US" altLang="zh-TW" dirty="0"/>
              <a:t> Status </a:t>
            </a:r>
            <a:r>
              <a:rPr lang="en-US" altLang="zh-TW" dirty="0">
                <a:solidFill>
                  <a:srgbClr val="FF0000"/>
                </a:solidFill>
              </a:rPr>
              <a:t>D</a:t>
            </a:r>
            <a:r>
              <a:rPr lang="en-US" altLang="zh-TW" dirty="0"/>
              <a:t>isplay</a:t>
            </a:r>
            <a:endParaRPr lang="zh-TW" altLang="en-US" dirty="0"/>
          </a:p>
        </p:txBody>
      </p:sp>
      <p:sp>
        <p:nvSpPr>
          <p:cNvPr id="3" name="內容版面配置區 2">
            <a:extLst>
              <a:ext uri="{FF2B5EF4-FFF2-40B4-BE49-F238E27FC236}">
                <a16:creationId xmlns:a16="http://schemas.microsoft.com/office/drawing/2014/main" id="{4742CD92-81C0-4CA3-B6D4-27FCB954D5CC}"/>
              </a:ext>
            </a:extLst>
          </p:cNvPr>
          <p:cNvSpPr>
            <a:spLocks noGrp="1"/>
          </p:cNvSpPr>
          <p:nvPr>
            <p:ph idx="1"/>
          </p:nvPr>
        </p:nvSpPr>
        <p:spPr>
          <a:xfrm>
            <a:off x="838200" y="1825625"/>
            <a:ext cx="4808456" cy="4351338"/>
          </a:xfrm>
        </p:spPr>
        <p:txBody>
          <a:bodyPr>
            <a:normAutofit/>
          </a:bodyPr>
          <a:lstStyle/>
          <a:p>
            <a:pPr marL="0" indent="0">
              <a:buNone/>
            </a:pPr>
            <a:endParaRPr lang="en-US" altLang="zh-TW" dirty="0"/>
          </a:p>
          <a:p>
            <a:r>
              <a:rPr lang="en-US" altLang="zh-TW" dirty="0"/>
              <a:t>Status column on the right</a:t>
            </a:r>
          </a:p>
          <a:p>
            <a:pPr lvl="1"/>
            <a:r>
              <a:rPr lang="en-US" altLang="zh-TW" dirty="0"/>
              <a:t>Countdown: 60 seconds</a:t>
            </a:r>
          </a:p>
          <a:p>
            <a:pPr lvl="1"/>
            <a:r>
              <a:rPr lang="en-US" altLang="zh-TW" dirty="0"/>
              <a:t>Current score: 0 points start</a:t>
            </a:r>
          </a:p>
          <a:p>
            <a:pPr lvl="1"/>
            <a:r>
              <a:rPr lang="en-US" altLang="zh-TW" dirty="0"/>
              <a:t>Current attribute: player attributes</a:t>
            </a:r>
          </a:p>
          <a:p>
            <a:r>
              <a:rPr lang="en-US" altLang="zh-TW" dirty="0"/>
              <a:t>The current attribute will be the initial attribute you selected in the menu at the beginning.</a:t>
            </a:r>
          </a:p>
        </p:txBody>
      </p:sp>
      <p:pic>
        <p:nvPicPr>
          <p:cNvPr id="5" name="圖片 4">
            <a:extLst>
              <a:ext uri="{FF2B5EF4-FFF2-40B4-BE49-F238E27FC236}">
                <a16:creationId xmlns:a16="http://schemas.microsoft.com/office/drawing/2014/main" id="{2285A285-FA40-408A-887C-C7148150128F}"/>
              </a:ext>
            </a:extLst>
          </p:cNvPr>
          <p:cNvPicPr>
            <a:picLocks noChangeAspect="1"/>
          </p:cNvPicPr>
          <p:nvPr/>
        </p:nvPicPr>
        <p:blipFill>
          <a:blip r:embed="rId2"/>
          <a:stretch>
            <a:fillRect/>
          </a:stretch>
        </p:blipFill>
        <p:spPr>
          <a:xfrm>
            <a:off x="6096000" y="2062686"/>
            <a:ext cx="5544324" cy="3877216"/>
          </a:xfrm>
          <a:prstGeom prst="rect">
            <a:avLst/>
          </a:prstGeom>
        </p:spPr>
      </p:pic>
      <p:sp>
        <p:nvSpPr>
          <p:cNvPr id="6" name="橢圓 5">
            <a:extLst>
              <a:ext uri="{FF2B5EF4-FFF2-40B4-BE49-F238E27FC236}">
                <a16:creationId xmlns:a16="http://schemas.microsoft.com/office/drawing/2014/main" id="{2AFA96CF-A769-4230-8513-4843D85C6676}"/>
              </a:ext>
            </a:extLst>
          </p:cNvPr>
          <p:cNvSpPr/>
          <p:nvPr/>
        </p:nvSpPr>
        <p:spPr>
          <a:xfrm>
            <a:off x="10416619" y="1690688"/>
            <a:ext cx="1395167" cy="18443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395316FB-2994-46CF-9F22-2418C588BDB8}"/>
              </a:ext>
            </a:extLst>
          </p:cNvPr>
          <p:cNvSpPr txBox="1"/>
          <p:nvPr/>
        </p:nvSpPr>
        <p:spPr>
          <a:xfrm>
            <a:off x="8969615" y="2831585"/>
            <a:ext cx="1624997" cy="369332"/>
          </a:xfrm>
          <a:prstGeom prst="rect">
            <a:avLst/>
          </a:prstGeom>
          <a:noFill/>
        </p:spPr>
        <p:txBody>
          <a:bodyPr wrap="none" rtlCol="0">
            <a:spAutoFit/>
          </a:bodyPr>
          <a:lstStyle/>
          <a:p>
            <a:r>
              <a:rPr lang="en-US" altLang="zh-TW" dirty="0"/>
              <a:t>Countdown: 33</a:t>
            </a:r>
          </a:p>
        </p:txBody>
      </p:sp>
      <p:sp>
        <p:nvSpPr>
          <p:cNvPr id="7" name="文字方塊 6">
            <a:extLst>
              <a:ext uri="{FF2B5EF4-FFF2-40B4-BE49-F238E27FC236}">
                <a16:creationId xmlns:a16="http://schemas.microsoft.com/office/drawing/2014/main" id="{07E82D9D-379C-4FF3-9887-66C914B579F1}"/>
              </a:ext>
            </a:extLst>
          </p:cNvPr>
          <p:cNvSpPr txBox="1"/>
          <p:nvPr/>
        </p:nvSpPr>
        <p:spPr>
          <a:xfrm>
            <a:off x="8969615" y="2428204"/>
            <a:ext cx="1700658" cy="369332"/>
          </a:xfrm>
          <a:prstGeom prst="rect">
            <a:avLst/>
          </a:prstGeom>
          <a:noFill/>
        </p:spPr>
        <p:txBody>
          <a:bodyPr wrap="none" rtlCol="0">
            <a:spAutoFit/>
          </a:bodyPr>
          <a:lstStyle/>
          <a:p>
            <a:r>
              <a:rPr lang="en-US" altLang="zh-TW" dirty="0"/>
              <a:t>Current Score: 0</a:t>
            </a:r>
          </a:p>
        </p:txBody>
      </p:sp>
      <p:sp>
        <p:nvSpPr>
          <p:cNvPr id="8" name="文字方塊 7">
            <a:extLst>
              <a:ext uri="{FF2B5EF4-FFF2-40B4-BE49-F238E27FC236}">
                <a16:creationId xmlns:a16="http://schemas.microsoft.com/office/drawing/2014/main" id="{07A2827C-BA2B-4E2C-AF56-62FA76FACC6F}"/>
              </a:ext>
            </a:extLst>
          </p:cNvPr>
          <p:cNvSpPr txBox="1"/>
          <p:nvPr/>
        </p:nvSpPr>
        <p:spPr>
          <a:xfrm>
            <a:off x="8407025" y="2013612"/>
            <a:ext cx="2263248" cy="369332"/>
          </a:xfrm>
          <a:prstGeom prst="rect">
            <a:avLst/>
          </a:prstGeom>
          <a:noFill/>
        </p:spPr>
        <p:txBody>
          <a:bodyPr wrap="none" rtlCol="0">
            <a:spAutoFit/>
          </a:bodyPr>
          <a:lstStyle/>
          <a:p>
            <a:r>
              <a:rPr lang="en-US" altLang="zh-TW" dirty="0"/>
              <a:t>Current Attribute: Fire</a:t>
            </a:r>
          </a:p>
        </p:txBody>
      </p:sp>
    </p:spTree>
    <p:extLst>
      <p:ext uri="{BB962C8B-B14F-4D97-AF65-F5344CB8AC3E}">
        <p14:creationId xmlns:p14="http://schemas.microsoft.com/office/powerpoint/2010/main" val="26173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7BB8A-BC5C-4730-A22B-BAD4A841C048}"/>
              </a:ext>
            </a:extLst>
          </p:cNvPr>
          <p:cNvSpPr>
            <a:spLocks noGrp="1"/>
          </p:cNvSpPr>
          <p:nvPr>
            <p:ph type="title"/>
          </p:nvPr>
        </p:nvSpPr>
        <p:spPr/>
        <p:txBody>
          <a:bodyPr/>
          <a:lstStyle/>
          <a:p>
            <a:r>
              <a:rPr lang="en-US" altLang="zh-TW" dirty="0"/>
              <a:t>Practice 2 Requirements: </a:t>
            </a:r>
            <a:r>
              <a:rPr lang="en-US" altLang="zh-TW" dirty="0">
                <a:solidFill>
                  <a:srgbClr val="FF0000"/>
                </a:solidFill>
              </a:rPr>
              <a:t>S</a:t>
            </a:r>
            <a:r>
              <a:rPr lang="en-US" altLang="zh-TW" dirty="0"/>
              <a:t>ize, </a:t>
            </a:r>
            <a:r>
              <a:rPr lang="en-US" altLang="zh-TW" dirty="0">
                <a:solidFill>
                  <a:srgbClr val="FF0000"/>
                </a:solidFill>
              </a:rPr>
              <a:t>D</a:t>
            </a:r>
            <a:r>
              <a:rPr lang="en-US" altLang="zh-TW" dirty="0"/>
              <a:t>istance</a:t>
            </a:r>
            <a:endParaRPr lang="zh-TW" altLang="en-US" dirty="0"/>
          </a:p>
        </p:txBody>
      </p:sp>
      <p:sp>
        <p:nvSpPr>
          <p:cNvPr id="3" name="內容版面配置區 2">
            <a:extLst>
              <a:ext uri="{FF2B5EF4-FFF2-40B4-BE49-F238E27FC236}">
                <a16:creationId xmlns:a16="http://schemas.microsoft.com/office/drawing/2014/main" id="{1A090DB7-7405-4CA6-8868-6C12376FCEA3}"/>
              </a:ext>
            </a:extLst>
          </p:cNvPr>
          <p:cNvSpPr>
            <a:spLocks noGrp="1"/>
          </p:cNvSpPr>
          <p:nvPr>
            <p:ph idx="1"/>
          </p:nvPr>
        </p:nvSpPr>
        <p:spPr/>
        <p:txBody>
          <a:bodyPr>
            <a:normAutofit fontScale="92500" lnSpcReduction="20000"/>
          </a:bodyPr>
          <a:lstStyle/>
          <a:p>
            <a:pPr marL="0" indent="0">
              <a:buNone/>
            </a:pPr>
            <a:r>
              <a:rPr lang="en-US" altLang="zh-TW" b="1" dirty="0"/>
              <a:t>Size</a:t>
            </a:r>
          </a:p>
          <a:p>
            <a:r>
              <a:rPr lang="en-US" altLang="zh-TW" dirty="0"/>
              <a:t>Player, Enemy is 40x40</a:t>
            </a:r>
            <a:r>
              <a:rPr lang="zh-TW" altLang="en-US" dirty="0"/>
              <a:t>。</a:t>
            </a:r>
            <a:endParaRPr lang="en-US" altLang="zh-TW" dirty="0"/>
          </a:p>
          <a:p>
            <a:r>
              <a:rPr lang="en-US" altLang="zh-TW" dirty="0"/>
              <a:t>Bullet</a:t>
            </a:r>
            <a:r>
              <a:rPr lang="zh-TW" altLang="en-US" dirty="0"/>
              <a:t> </a:t>
            </a:r>
            <a:r>
              <a:rPr lang="en-US" altLang="zh-TW" dirty="0"/>
              <a:t>is</a:t>
            </a:r>
            <a:r>
              <a:rPr lang="zh-TW" altLang="en-US" dirty="0"/>
              <a:t> </a:t>
            </a:r>
            <a:r>
              <a:rPr lang="en-US" altLang="zh-TW" dirty="0"/>
              <a:t>20x20</a:t>
            </a:r>
          </a:p>
          <a:p>
            <a:pPr marL="0" indent="0">
              <a:buNone/>
            </a:pPr>
            <a:r>
              <a:rPr lang="en-US" altLang="zh-TW" b="1" dirty="0"/>
              <a:t>Distance</a:t>
            </a:r>
          </a:p>
          <a:p>
            <a:r>
              <a:rPr lang="en-US" altLang="zh-TW" dirty="0"/>
              <a:t>Width of column is 50</a:t>
            </a:r>
            <a:r>
              <a:rPr lang="zh-TW" altLang="en-US" dirty="0"/>
              <a:t>。</a:t>
            </a:r>
          </a:p>
          <a:p>
            <a:r>
              <a:rPr lang="en-US" altLang="zh-TW" dirty="0"/>
              <a:t>The distance the enemy falls from the top to the bottom is about y=400</a:t>
            </a:r>
            <a:r>
              <a:rPr lang="zh-TW" altLang="en-US" dirty="0"/>
              <a:t>。</a:t>
            </a:r>
          </a:p>
          <a:p>
            <a:r>
              <a:rPr lang="en-US" altLang="zh-TW" dirty="0"/>
              <a:t>Player</a:t>
            </a:r>
          </a:p>
          <a:p>
            <a:pPr lvl="1"/>
            <a:r>
              <a:rPr lang="en-US" altLang="zh-TW" dirty="0"/>
              <a:t>Always at y=300</a:t>
            </a:r>
            <a:endParaRPr lang="zh-TW" altLang="en-US" dirty="0"/>
          </a:p>
          <a:p>
            <a:pPr lvl="1"/>
            <a:r>
              <a:rPr lang="en-US" altLang="zh-TW" dirty="0"/>
              <a:t>The player’s horizonal position is initially in the second column from the left (the leftmost is the first column) </a:t>
            </a:r>
            <a:endParaRPr lang="zh-TW" altLang="en-US" dirty="0"/>
          </a:p>
          <a:p>
            <a:r>
              <a:rPr lang="en-US" altLang="zh-TW" dirty="0"/>
              <a:t>Bullets, players, and enemies in the same column should not exceed that column </a:t>
            </a:r>
            <a:endParaRPr lang="zh-TW" altLang="en-US" dirty="0"/>
          </a:p>
          <a:p>
            <a:pPr marL="0" indent="0">
              <a:buNone/>
            </a:pPr>
            <a:endParaRPr lang="en-US" altLang="zh-TW" dirty="0"/>
          </a:p>
        </p:txBody>
      </p:sp>
      <p:pic>
        <p:nvPicPr>
          <p:cNvPr id="5" name="圖片 4">
            <a:extLst>
              <a:ext uri="{FF2B5EF4-FFF2-40B4-BE49-F238E27FC236}">
                <a16:creationId xmlns:a16="http://schemas.microsoft.com/office/drawing/2014/main" id="{C35DD1C6-D5B2-478D-BC01-E3099644868D}"/>
              </a:ext>
            </a:extLst>
          </p:cNvPr>
          <p:cNvPicPr>
            <a:picLocks noChangeAspect="1"/>
          </p:cNvPicPr>
          <p:nvPr/>
        </p:nvPicPr>
        <p:blipFill>
          <a:blip r:embed="rId2"/>
          <a:stretch>
            <a:fillRect/>
          </a:stretch>
        </p:blipFill>
        <p:spPr>
          <a:xfrm>
            <a:off x="6813390" y="1891613"/>
            <a:ext cx="2524477" cy="419158"/>
          </a:xfrm>
          <a:prstGeom prst="rect">
            <a:avLst/>
          </a:prstGeom>
        </p:spPr>
      </p:pic>
    </p:spTree>
    <p:extLst>
      <p:ext uri="{BB962C8B-B14F-4D97-AF65-F5344CB8AC3E}">
        <p14:creationId xmlns:p14="http://schemas.microsoft.com/office/powerpoint/2010/main" val="327775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882137-029A-4E06-8628-49CD14D070AC}"/>
              </a:ext>
            </a:extLst>
          </p:cNvPr>
          <p:cNvSpPr>
            <a:spLocks noGrp="1"/>
          </p:cNvSpPr>
          <p:nvPr>
            <p:ph type="title"/>
          </p:nvPr>
        </p:nvSpPr>
        <p:spPr/>
        <p:txBody>
          <a:bodyPr/>
          <a:lstStyle/>
          <a:p>
            <a:r>
              <a:rPr lang="en-US" altLang="zh-TW" dirty="0"/>
              <a:t>Practice 2 Requirements: Speed, Inheritance</a:t>
            </a:r>
            <a:endParaRPr lang="zh-TW" altLang="en-US" dirty="0"/>
          </a:p>
        </p:txBody>
      </p:sp>
      <p:sp>
        <p:nvSpPr>
          <p:cNvPr id="3" name="內容版面配置區 2">
            <a:extLst>
              <a:ext uri="{FF2B5EF4-FFF2-40B4-BE49-F238E27FC236}">
                <a16:creationId xmlns:a16="http://schemas.microsoft.com/office/drawing/2014/main" id="{E2BB6D75-5FEB-4F09-BB91-5EB250563FBA}"/>
              </a:ext>
            </a:extLst>
          </p:cNvPr>
          <p:cNvSpPr>
            <a:spLocks noGrp="1"/>
          </p:cNvSpPr>
          <p:nvPr>
            <p:ph idx="1"/>
          </p:nvPr>
        </p:nvSpPr>
        <p:spPr/>
        <p:txBody>
          <a:bodyPr/>
          <a:lstStyle/>
          <a:p>
            <a:r>
              <a:rPr lang="en-US" altLang="zh-TW" dirty="0"/>
              <a:t>Enemies and bullets need to use inheritance (see your code).</a:t>
            </a:r>
          </a:p>
          <a:p>
            <a:r>
              <a:rPr lang="en-US" altLang="zh-TW" dirty="0"/>
              <a:t>Enemies and bullets’ speed will be different (implemented with inheritance) </a:t>
            </a:r>
            <a:r>
              <a:rPr lang="zh-TW" altLang="en-US" dirty="0"/>
              <a:t>。</a:t>
            </a:r>
            <a:endParaRPr lang="en-US" altLang="zh-TW" dirty="0"/>
          </a:p>
          <a:p>
            <a:pPr lvl="1"/>
            <a:r>
              <a:rPr lang="en-US" altLang="zh-TW" dirty="0"/>
              <a:t>Water: 10/100ms</a:t>
            </a:r>
          </a:p>
          <a:p>
            <a:pPr lvl="1"/>
            <a:r>
              <a:rPr lang="en-US" altLang="zh-TW" dirty="0"/>
              <a:t>Fire: 20/100ms</a:t>
            </a:r>
          </a:p>
          <a:p>
            <a:pPr lvl="1"/>
            <a:r>
              <a:rPr lang="en-US" altLang="zh-TW" dirty="0"/>
              <a:t>Wood: 30/100ms</a:t>
            </a:r>
          </a:p>
          <a:p>
            <a:r>
              <a:rPr lang="en-US" altLang="zh-TW" dirty="0"/>
              <a:t>This means you will use a 100ms timer.</a:t>
            </a:r>
          </a:p>
        </p:txBody>
      </p:sp>
    </p:spTree>
    <p:extLst>
      <p:ext uri="{BB962C8B-B14F-4D97-AF65-F5344CB8AC3E}">
        <p14:creationId xmlns:p14="http://schemas.microsoft.com/office/powerpoint/2010/main" val="286420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EB5C23-0708-4011-AD08-3F36035D23F4}"/>
              </a:ext>
            </a:extLst>
          </p:cNvPr>
          <p:cNvSpPr>
            <a:spLocks noGrp="1"/>
          </p:cNvSpPr>
          <p:nvPr>
            <p:ph type="title"/>
          </p:nvPr>
        </p:nvSpPr>
        <p:spPr/>
        <p:txBody>
          <a:bodyPr/>
          <a:lstStyle/>
          <a:p>
            <a:r>
              <a:rPr lang="en-US" altLang="zh-TW" dirty="0"/>
              <a:t>Practice2 Basic Unit</a:t>
            </a:r>
            <a:endParaRPr lang="zh-TW" altLang="en-US" dirty="0"/>
          </a:p>
        </p:txBody>
      </p:sp>
      <p:sp>
        <p:nvSpPr>
          <p:cNvPr id="3" name="內容版面配置區 2">
            <a:extLst>
              <a:ext uri="{FF2B5EF4-FFF2-40B4-BE49-F238E27FC236}">
                <a16:creationId xmlns:a16="http://schemas.microsoft.com/office/drawing/2014/main" id="{F109F1D8-E7A7-49F4-AE03-BD35401BEAD4}"/>
              </a:ext>
            </a:extLst>
          </p:cNvPr>
          <p:cNvSpPr>
            <a:spLocks noGrp="1"/>
          </p:cNvSpPr>
          <p:nvPr>
            <p:ph idx="1"/>
          </p:nvPr>
        </p:nvSpPr>
        <p:spPr/>
        <p:txBody>
          <a:bodyPr/>
          <a:lstStyle/>
          <a:p>
            <a:pPr marL="0" indent="0">
              <a:buNone/>
            </a:pPr>
            <a:r>
              <a:rPr lang="en-US" altLang="zh-TW" dirty="0"/>
              <a:t>The above length units are integer 1, which is the basic unit of the form. </a:t>
            </a:r>
          </a:p>
          <a:p>
            <a:pPr marL="0" indent="0">
              <a:buNone/>
            </a:pPr>
            <a:endParaRPr lang="en-US" altLang="zh-TW" dirty="0"/>
          </a:p>
          <a:p>
            <a:pPr marL="0" indent="0">
              <a:buNone/>
            </a:pPr>
            <a:r>
              <a:rPr lang="en-US" altLang="zh-TW" dirty="0"/>
              <a:t>Note that the basic units of button and label on the form will be different, so this practice uses the button as the game object. The game objects are the player, bullets, and enemies.</a:t>
            </a:r>
          </a:p>
          <a:p>
            <a:pPr marL="0" indent="0">
              <a:buNone/>
            </a:pPr>
            <a:endParaRPr lang="en-US" altLang="zh-TW" dirty="0"/>
          </a:p>
          <a:p>
            <a:pPr marL="0" indent="0">
              <a:buNone/>
            </a:pPr>
            <a:r>
              <a:rPr lang="en-US" altLang="zh-TW" dirty="0"/>
              <a:t>The display of the game status will not have the problem of aligning with other objects, just use label.</a:t>
            </a:r>
            <a:endParaRPr lang="zh-TW" altLang="en-US" dirty="0"/>
          </a:p>
        </p:txBody>
      </p:sp>
    </p:spTree>
    <p:extLst>
      <p:ext uri="{BB962C8B-B14F-4D97-AF65-F5344CB8AC3E}">
        <p14:creationId xmlns:p14="http://schemas.microsoft.com/office/powerpoint/2010/main" val="275723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8EF5F-7A29-4F3F-A09C-9DD7C19FBACC}"/>
              </a:ext>
            </a:extLst>
          </p:cNvPr>
          <p:cNvSpPr>
            <a:spLocks noGrp="1"/>
          </p:cNvSpPr>
          <p:nvPr>
            <p:ph type="title"/>
          </p:nvPr>
        </p:nvSpPr>
        <p:spPr/>
        <p:txBody>
          <a:bodyPr/>
          <a:lstStyle/>
          <a:p>
            <a:r>
              <a:rPr lang="en-US" altLang="zh-TW" dirty="0"/>
              <a:t>Practice 1</a:t>
            </a:r>
            <a:r>
              <a:rPr lang="zh-TW" altLang="en-US" dirty="0"/>
              <a:t> </a:t>
            </a:r>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727A4395-755D-4580-9723-DB9BCABB0442}"/>
              </a:ext>
            </a:extLst>
          </p:cNvPr>
          <p:cNvSpPr>
            <a:spLocks noGrp="1"/>
          </p:cNvSpPr>
          <p:nvPr>
            <p:ph idx="1"/>
          </p:nvPr>
        </p:nvSpPr>
        <p:spPr>
          <a:xfrm>
            <a:off x="838200" y="1825625"/>
            <a:ext cx="6155987" cy="4351338"/>
          </a:xfrm>
        </p:spPr>
        <p:txBody>
          <a:bodyPr/>
          <a:lstStyle/>
          <a:p>
            <a:pPr marL="0" indent="0">
              <a:buNone/>
            </a:pPr>
            <a:r>
              <a:rPr lang="en-US" altLang="zh-TW" dirty="0"/>
              <a:t>A Tetris combined with 2048.</a:t>
            </a:r>
          </a:p>
          <a:p>
            <a:pPr marL="0" indent="0">
              <a:buNone/>
            </a:pPr>
            <a:endParaRPr lang="en-US" altLang="zh-TW" dirty="0"/>
          </a:p>
          <a:p>
            <a:pPr marL="0" indent="0">
              <a:buNone/>
            </a:pPr>
            <a:r>
              <a:rPr lang="en-US" altLang="zh-TW" dirty="0"/>
              <a:t>The changeable shape of the square</a:t>
            </a:r>
            <a:r>
              <a:rPr lang="zh-TW" altLang="en-US" dirty="0"/>
              <a:t> </a:t>
            </a:r>
            <a:r>
              <a:rPr lang="en-US" altLang="zh-TW" dirty="0"/>
              <a:t>in Tetris will be replaced by a 2048 number square, which is a single square with only numbers (exponent of 2).</a:t>
            </a:r>
          </a:p>
        </p:txBody>
      </p:sp>
      <p:pic>
        <p:nvPicPr>
          <p:cNvPr id="6" name="圖片 5">
            <a:extLst>
              <a:ext uri="{FF2B5EF4-FFF2-40B4-BE49-F238E27FC236}">
                <a16:creationId xmlns:a16="http://schemas.microsoft.com/office/drawing/2014/main" id="{8C287BFF-D1F2-4260-87B3-CB7FC5C72C58}"/>
              </a:ext>
            </a:extLst>
          </p:cNvPr>
          <p:cNvPicPr>
            <a:picLocks noChangeAspect="1"/>
          </p:cNvPicPr>
          <p:nvPr/>
        </p:nvPicPr>
        <p:blipFill>
          <a:blip r:embed="rId2"/>
          <a:stretch>
            <a:fillRect/>
          </a:stretch>
        </p:blipFill>
        <p:spPr>
          <a:xfrm>
            <a:off x="7905954" y="1690688"/>
            <a:ext cx="2705478" cy="2943636"/>
          </a:xfrm>
          <a:prstGeom prst="rect">
            <a:avLst/>
          </a:prstGeom>
        </p:spPr>
      </p:pic>
    </p:spTree>
    <p:extLst>
      <p:ext uri="{BB962C8B-B14F-4D97-AF65-F5344CB8AC3E}">
        <p14:creationId xmlns:p14="http://schemas.microsoft.com/office/powerpoint/2010/main" val="1644285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AC73F-018F-4E34-8486-7BF30DD7B2BA}"/>
              </a:ext>
            </a:extLst>
          </p:cNvPr>
          <p:cNvSpPr>
            <a:spLocks noGrp="1"/>
          </p:cNvSpPr>
          <p:nvPr>
            <p:ph type="title"/>
          </p:nvPr>
        </p:nvSpPr>
        <p:spPr/>
        <p:txBody>
          <a:bodyPr/>
          <a:lstStyle/>
          <a:p>
            <a:r>
              <a:rPr lang="en-US" altLang="zh-TW" dirty="0"/>
              <a:t>Practice 2</a:t>
            </a:r>
            <a:r>
              <a:rPr lang="zh-TW" altLang="en-US" dirty="0"/>
              <a:t> </a:t>
            </a:r>
            <a:r>
              <a:rPr lang="en-US" altLang="zh-TW" dirty="0"/>
              <a:t>End Game</a:t>
            </a:r>
            <a:endParaRPr lang="zh-TW" altLang="en-US" dirty="0"/>
          </a:p>
        </p:txBody>
      </p:sp>
      <p:sp>
        <p:nvSpPr>
          <p:cNvPr id="3" name="內容版面配置區 2">
            <a:extLst>
              <a:ext uri="{FF2B5EF4-FFF2-40B4-BE49-F238E27FC236}">
                <a16:creationId xmlns:a16="http://schemas.microsoft.com/office/drawing/2014/main" id="{93462DB5-815B-45B0-BCB0-E2DB34820A9C}"/>
              </a:ext>
            </a:extLst>
          </p:cNvPr>
          <p:cNvSpPr>
            <a:spLocks noGrp="1"/>
          </p:cNvSpPr>
          <p:nvPr>
            <p:ph idx="1"/>
          </p:nvPr>
        </p:nvSpPr>
        <p:spPr/>
        <p:txBody>
          <a:bodyPr/>
          <a:lstStyle/>
          <a:p>
            <a:pPr marL="0" indent="0">
              <a:buNone/>
            </a:pPr>
            <a:r>
              <a:rPr lang="en-US" altLang="zh-TW" dirty="0"/>
              <a:t>When the score is negative, the character will display a different </a:t>
            </a:r>
            <a:r>
              <a:rPr lang="en-US" altLang="zh-TW" dirty="0" err="1"/>
              <a:t>MessageBox</a:t>
            </a:r>
            <a:r>
              <a:rPr lang="en-US" altLang="zh-TW" dirty="0"/>
              <a:t> due to the player’s own attributes,</a:t>
            </a:r>
          </a:p>
          <a:p>
            <a:pPr marL="0" indent="0">
              <a:buNone/>
            </a:pPr>
            <a:r>
              <a:rPr lang="en-US" altLang="zh-TW" dirty="0"/>
              <a:t>At</a:t>
            </a:r>
            <a:r>
              <a:rPr lang="zh-TW" altLang="en-US" dirty="0"/>
              <a:t> </a:t>
            </a:r>
            <a:r>
              <a:rPr lang="en-US" altLang="zh-TW" dirty="0"/>
              <a:t>the</a:t>
            </a:r>
            <a:r>
              <a:rPr lang="zh-TW" altLang="en-US" dirty="0"/>
              <a:t> </a:t>
            </a:r>
            <a:r>
              <a:rPr lang="en-US" altLang="zh-TW" dirty="0"/>
              <a:t>same time</a:t>
            </a:r>
          </a:p>
          <a:p>
            <a:pPr lvl="1"/>
            <a:r>
              <a:rPr lang="en-US" altLang="zh-TW" dirty="0"/>
              <a:t>Reset score to 0</a:t>
            </a:r>
          </a:p>
          <a:p>
            <a:pPr lvl="1"/>
            <a:r>
              <a:rPr lang="en-US" altLang="zh-TW" dirty="0"/>
              <a:t>Interrupt the countdown</a:t>
            </a:r>
          </a:p>
          <a:p>
            <a:pPr lvl="1"/>
            <a:r>
              <a:rPr lang="en-US" altLang="zh-TW" dirty="0"/>
              <a:t>Click OK to end the program </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p:txBody>
      </p:sp>
      <p:pic>
        <p:nvPicPr>
          <p:cNvPr id="5" name="圖片 4">
            <a:extLst>
              <a:ext uri="{FF2B5EF4-FFF2-40B4-BE49-F238E27FC236}">
                <a16:creationId xmlns:a16="http://schemas.microsoft.com/office/drawing/2014/main" id="{C57CE8C5-8B0A-4F39-80ED-DF8E5A703207}"/>
              </a:ext>
            </a:extLst>
          </p:cNvPr>
          <p:cNvPicPr>
            <a:picLocks noChangeAspect="1"/>
          </p:cNvPicPr>
          <p:nvPr/>
        </p:nvPicPr>
        <p:blipFill>
          <a:blip r:embed="rId2"/>
          <a:stretch>
            <a:fillRect/>
          </a:stretch>
        </p:blipFill>
        <p:spPr>
          <a:xfrm>
            <a:off x="8955269" y="2556835"/>
            <a:ext cx="2419688" cy="2086266"/>
          </a:xfrm>
          <a:prstGeom prst="rect">
            <a:avLst/>
          </a:prstGeom>
        </p:spPr>
      </p:pic>
      <p:pic>
        <p:nvPicPr>
          <p:cNvPr id="7" name="圖片 6">
            <a:extLst>
              <a:ext uri="{FF2B5EF4-FFF2-40B4-BE49-F238E27FC236}">
                <a16:creationId xmlns:a16="http://schemas.microsoft.com/office/drawing/2014/main" id="{E7460E63-9394-4F65-A85E-4ABCA0B3D961}"/>
              </a:ext>
            </a:extLst>
          </p:cNvPr>
          <p:cNvPicPr>
            <a:picLocks noChangeAspect="1"/>
          </p:cNvPicPr>
          <p:nvPr/>
        </p:nvPicPr>
        <p:blipFill>
          <a:blip r:embed="rId3"/>
          <a:stretch>
            <a:fillRect/>
          </a:stretch>
        </p:blipFill>
        <p:spPr>
          <a:xfrm>
            <a:off x="2329616" y="4319935"/>
            <a:ext cx="2619741" cy="2057687"/>
          </a:xfrm>
          <a:prstGeom prst="rect">
            <a:avLst/>
          </a:prstGeom>
        </p:spPr>
      </p:pic>
      <p:pic>
        <p:nvPicPr>
          <p:cNvPr id="9" name="圖片 8">
            <a:extLst>
              <a:ext uri="{FF2B5EF4-FFF2-40B4-BE49-F238E27FC236}">
                <a16:creationId xmlns:a16="http://schemas.microsoft.com/office/drawing/2014/main" id="{BF7D720C-463E-4285-A15B-1CD390B6E634}"/>
              </a:ext>
            </a:extLst>
          </p:cNvPr>
          <p:cNvPicPr>
            <a:picLocks noChangeAspect="1"/>
          </p:cNvPicPr>
          <p:nvPr/>
        </p:nvPicPr>
        <p:blipFill>
          <a:blip r:embed="rId4"/>
          <a:stretch>
            <a:fillRect/>
          </a:stretch>
        </p:blipFill>
        <p:spPr>
          <a:xfrm>
            <a:off x="5992739" y="4226414"/>
            <a:ext cx="2543530" cy="2076740"/>
          </a:xfrm>
          <a:prstGeom prst="rect">
            <a:avLst/>
          </a:prstGeom>
        </p:spPr>
      </p:pic>
      <p:sp>
        <p:nvSpPr>
          <p:cNvPr id="4" name="文字方塊 3">
            <a:extLst>
              <a:ext uri="{FF2B5EF4-FFF2-40B4-BE49-F238E27FC236}">
                <a16:creationId xmlns:a16="http://schemas.microsoft.com/office/drawing/2014/main" id="{FC2C17DA-0626-4B34-8AEA-AC9173049E3D}"/>
              </a:ext>
            </a:extLst>
          </p:cNvPr>
          <p:cNvSpPr txBox="1"/>
          <p:nvPr/>
        </p:nvSpPr>
        <p:spPr>
          <a:xfrm>
            <a:off x="7523780" y="3214478"/>
            <a:ext cx="1727396" cy="646331"/>
          </a:xfrm>
          <a:prstGeom prst="rect">
            <a:avLst/>
          </a:prstGeom>
          <a:noFill/>
        </p:spPr>
        <p:txBody>
          <a:bodyPr wrap="none" rtlCol="0">
            <a:spAutoFit/>
          </a:bodyPr>
          <a:lstStyle/>
          <a:p>
            <a:r>
              <a:rPr lang="en-US" altLang="zh-TW" dirty="0"/>
              <a:t>You are drained!</a:t>
            </a:r>
          </a:p>
          <a:p>
            <a:r>
              <a:rPr lang="en-US" altLang="zh-TW" dirty="0"/>
              <a:t>Your Score: 0</a:t>
            </a:r>
            <a:endParaRPr lang="zh-TW" altLang="en-US" dirty="0"/>
          </a:p>
        </p:txBody>
      </p:sp>
      <p:sp>
        <p:nvSpPr>
          <p:cNvPr id="8" name="文字方塊 7">
            <a:extLst>
              <a:ext uri="{FF2B5EF4-FFF2-40B4-BE49-F238E27FC236}">
                <a16:creationId xmlns:a16="http://schemas.microsoft.com/office/drawing/2014/main" id="{1735C25B-260A-4D54-A689-18A7518F1373}"/>
              </a:ext>
            </a:extLst>
          </p:cNvPr>
          <p:cNvSpPr txBox="1"/>
          <p:nvPr/>
        </p:nvSpPr>
        <p:spPr>
          <a:xfrm>
            <a:off x="950306" y="4983053"/>
            <a:ext cx="2203873" cy="646331"/>
          </a:xfrm>
          <a:prstGeom prst="rect">
            <a:avLst/>
          </a:prstGeom>
          <a:noFill/>
        </p:spPr>
        <p:txBody>
          <a:bodyPr wrap="none" rtlCol="0">
            <a:spAutoFit/>
          </a:bodyPr>
          <a:lstStyle/>
          <a:p>
            <a:r>
              <a:rPr lang="en-US" altLang="zh-TW" dirty="0"/>
              <a:t>You are extinguished!</a:t>
            </a:r>
          </a:p>
          <a:p>
            <a:r>
              <a:rPr lang="en-US" altLang="zh-TW" dirty="0"/>
              <a:t>Your Score: 0</a:t>
            </a:r>
            <a:endParaRPr lang="zh-TW" altLang="en-US" dirty="0"/>
          </a:p>
        </p:txBody>
      </p:sp>
      <p:sp>
        <p:nvSpPr>
          <p:cNvPr id="10" name="文字方塊 9">
            <a:extLst>
              <a:ext uri="{FF2B5EF4-FFF2-40B4-BE49-F238E27FC236}">
                <a16:creationId xmlns:a16="http://schemas.microsoft.com/office/drawing/2014/main" id="{20D7F406-9371-48D0-9B01-81146683C191}"/>
              </a:ext>
            </a:extLst>
          </p:cNvPr>
          <p:cNvSpPr txBox="1"/>
          <p:nvPr/>
        </p:nvSpPr>
        <p:spPr>
          <a:xfrm>
            <a:off x="5111909" y="4941619"/>
            <a:ext cx="1736950" cy="646331"/>
          </a:xfrm>
          <a:prstGeom prst="rect">
            <a:avLst/>
          </a:prstGeom>
          <a:noFill/>
        </p:spPr>
        <p:txBody>
          <a:bodyPr wrap="none" rtlCol="0">
            <a:spAutoFit/>
          </a:bodyPr>
          <a:lstStyle/>
          <a:p>
            <a:r>
              <a:rPr lang="en-US" altLang="zh-TW" dirty="0"/>
              <a:t>You are burning!</a:t>
            </a:r>
          </a:p>
          <a:p>
            <a:r>
              <a:rPr lang="en-US" altLang="zh-TW" dirty="0"/>
              <a:t>Your Score: 0</a:t>
            </a:r>
            <a:endParaRPr lang="zh-TW" altLang="en-US" dirty="0"/>
          </a:p>
        </p:txBody>
      </p:sp>
    </p:spTree>
    <p:extLst>
      <p:ext uri="{BB962C8B-B14F-4D97-AF65-F5344CB8AC3E}">
        <p14:creationId xmlns:p14="http://schemas.microsoft.com/office/powerpoint/2010/main" val="346484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AC73F-018F-4E34-8486-7BF30DD7B2BA}"/>
              </a:ext>
            </a:extLst>
          </p:cNvPr>
          <p:cNvSpPr>
            <a:spLocks noGrp="1"/>
          </p:cNvSpPr>
          <p:nvPr>
            <p:ph type="title"/>
          </p:nvPr>
        </p:nvSpPr>
        <p:spPr/>
        <p:txBody>
          <a:bodyPr/>
          <a:lstStyle/>
          <a:p>
            <a:r>
              <a:rPr lang="en-US" altLang="zh-TW" dirty="0"/>
              <a:t>Practice 2</a:t>
            </a:r>
            <a:r>
              <a:rPr lang="zh-TW" altLang="en-US" dirty="0"/>
              <a:t> </a:t>
            </a:r>
            <a:r>
              <a:rPr lang="en-US" altLang="zh-TW" dirty="0"/>
              <a:t>Time Up</a:t>
            </a:r>
            <a:endParaRPr lang="zh-TW" altLang="en-US" dirty="0"/>
          </a:p>
        </p:txBody>
      </p:sp>
      <p:sp>
        <p:nvSpPr>
          <p:cNvPr id="3" name="內容版面配置區 2">
            <a:extLst>
              <a:ext uri="{FF2B5EF4-FFF2-40B4-BE49-F238E27FC236}">
                <a16:creationId xmlns:a16="http://schemas.microsoft.com/office/drawing/2014/main" id="{93462DB5-815B-45B0-BCB0-E2DB34820A9C}"/>
              </a:ext>
            </a:extLst>
          </p:cNvPr>
          <p:cNvSpPr>
            <a:spLocks noGrp="1"/>
          </p:cNvSpPr>
          <p:nvPr>
            <p:ph idx="1"/>
          </p:nvPr>
        </p:nvSpPr>
        <p:spPr/>
        <p:txBody>
          <a:bodyPr>
            <a:normAutofit fontScale="92500"/>
          </a:bodyPr>
          <a:lstStyle/>
          <a:p>
            <a:pPr marL="0" indent="0">
              <a:buNone/>
            </a:pPr>
            <a:r>
              <a:rPr lang="en-US" altLang="zh-TW" dirty="0"/>
              <a:t>When the game ends after 60 seconds,</a:t>
            </a:r>
          </a:p>
          <a:p>
            <a:r>
              <a:rPr lang="en-US" altLang="zh-TW" dirty="0"/>
              <a:t>Interrupt the countdown</a:t>
            </a:r>
          </a:p>
          <a:p>
            <a:r>
              <a:rPr lang="en-US" altLang="zh-TW" dirty="0"/>
              <a:t>Show</a:t>
            </a:r>
            <a:r>
              <a:rPr lang="zh-TW" altLang="en-US" dirty="0"/>
              <a:t> </a:t>
            </a:r>
            <a:r>
              <a:rPr lang="en-US" altLang="zh-TW" dirty="0" err="1"/>
              <a:t>MessageBox</a:t>
            </a:r>
            <a:r>
              <a:rPr lang="en-US" altLang="zh-TW" dirty="0"/>
              <a:t>,</a:t>
            </a:r>
            <a:r>
              <a:rPr lang="zh-TW" altLang="en-US" dirty="0"/>
              <a:t> </a:t>
            </a:r>
            <a:r>
              <a:rPr lang="en-US" altLang="zh-TW" dirty="0"/>
              <a:t>display</a:t>
            </a:r>
            <a:r>
              <a:rPr lang="zh-TW" altLang="en-US" dirty="0"/>
              <a:t> </a:t>
            </a:r>
            <a:r>
              <a:rPr lang="en-US" altLang="zh-TW" dirty="0"/>
              <a:t>final</a:t>
            </a:r>
            <a:r>
              <a:rPr lang="zh-TW" altLang="en-US" dirty="0"/>
              <a:t> </a:t>
            </a:r>
            <a:r>
              <a:rPr lang="en-US" altLang="zh-TW" dirty="0"/>
              <a:t>score,</a:t>
            </a:r>
            <a:r>
              <a:rPr lang="zh-TW" altLang="en-US" dirty="0"/>
              <a:t> </a:t>
            </a:r>
            <a:r>
              <a:rPr lang="en-US" altLang="zh-TW" dirty="0"/>
              <a:t>and click OK to end the program </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zh-TW" altLang="en-US" dirty="0"/>
              <a:t>。</a:t>
            </a:r>
          </a:p>
        </p:txBody>
      </p:sp>
      <p:pic>
        <p:nvPicPr>
          <p:cNvPr id="6" name="圖片 5">
            <a:extLst>
              <a:ext uri="{FF2B5EF4-FFF2-40B4-BE49-F238E27FC236}">
                <a16:creationId xmlns:a16="http://schemas.microsoft.com/office/drawing/2014/main" id="{74019E61-65F5-472A-892F-1E9CE3E80267}"/>
              </a:ext>
            </a:extLst>
          </p:cNvPr>
          <p:cNvPicPr>
            <a:picLocks noChangeAspect="1"/>
          </p:cNvPicPr>
          <p:nvPr/>
        </p:nvPicPr>
        <p:blipFill>
          <a:blip r:embed="rId2"/>
          <a:stretch>
            <a:fillRect/>
          </a:stretch>
        </p:blipFill>
        <p:spPr>
          <a:xfrm>
            <a:off x="1670946" y="3646652"/>
            <a:ext cx="1952898" cy="2152950"/>
          </a:xfrm>
          <a:prstGeom prst="rect">
            <a:avLst/>
          </a:prstGeom>
        </p:spPr>
      </p:pic>
      <p:sp>
        <p:nvSpPr>
          <p:cNvPr id="5" name="文字方塊 4">
            <a:extLst>
              <a:ext uri="{FF2B5EF4-FFF2-40B4-BE49-F238E27FC236}">
                <a16:creationId xmlns:a16="http://schemas.microsoft.com/office/drawing/2014/main" id="{0F6E185F-D805-4F37-97CC-CF6578A25210}"/>
              </a:ext>
            </a:extLst>
          </p:cNvPr>
          <p:cNvSpPr txBox="1"/>
          <p:nvPr/>
        </p:nvSpPr>
        <p:spPr>
          <a:xfrm>
            <a:off x="370520" y="4399962"/>
            <a:ext cx="1521827" cy="646331"/>
          </a:xfrm>
          <a:prstGeom prst="rect">
            <a:avLst/>
          </a:prstGeom>
          <a:noFill/>
        </p:spPr>
        <p:txBody>
          <a:bodyPr wrap="none" rtlCol="0">
            <a:spAutoFit/>
          </a:bodyPr>
          <a:lstStyle/>
          <a:p>
            <a:r>
              <a:rPr lang="en-US" altLang="zh-TW" dirty="0"/>
              <a:t>Game Over!!!</a:t>
            </a:r>
          </a:p>
          <a:p>
            <a:r>
              <a:rPr lang="en-US" altLang="zh-TW" dirty="0"/>
              <a:t>Your Score: 80</a:t>
            </a:r>
            <a:endParaRPr lang="zh-TW" altLang="en-US" dirty="0"/>
          </a:p>
        </p:txBody>
      </p:sp>
    </p:spTree>
    <p:extLst>
      <p:ext uri="{BB962C8B-B14F-4D97-AF65-F5344CB8AC3E}">
        <p14:creationId xmlns:p14="http://schemas.microsoft.com/office/powerpoint/2010/main" val="408903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043CD9-7B71-4E21-AA4F-7FB7A611AB2E}"/>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5F6BAD12-B2D8-4457-A909-E5E6CC0CF20B}"/>
              </a:ext>
            </a:extLst>
          </p:cNvPr>
          <p:cNvSpPr>
            <a:spLocks noGrp="1"/>
          </p:cNvSpPr>
          <p:nvPr>
            <p:ph idx="1"/>
          </p:nvPr>
        </p:nvSpPr>
        <p:spPr/>
        <p:txBody>
          <a:bodyPr/>
          <a:lstStyle/>
          <a:p>
            <a:pPr marL="0" indent="0">
              <a:buNone/>
            </a:pPr>
            <a:r>
              <a:rPr lang="en-US" altLang="zh-TW" dirty="0">
                <a:hlinkClick r:id="rId2"/>
              </a:rPr>
              <a:t>Practice 2</a:t>
            </a:r>
            <a:endParaRPr lang="en-US" altLang="zh-TW" dirty="0"/>
          </a:p>
          <a:p>
            <a:pPr marL="0" indent="0">
              <a:buNone/>
            </a:pPr>
            <a:endParaRPr lang="en-US" altLang="zh-TW" dirty="0"/>
          </a:p>
          <a:p>
            <a:pPr marL="0" indent="0">
              <a:buNone/>
            </a:pPr>
            <a:r>
              <a:rPr lang="en-US" altLang="zh-TW" dirty="0"/>
              <a:t>Due to the recording software, </a:t>
            </a:r>
            <a:r>
              <a:rPr lang="en-US" altLang="zh-TW" dirty="0" err="1"/>
              <a:t>MessageBox</a:t>
            </a:r>
            <a:r>
              <a:rPr lang="en-US" altLang="zh-TW" dirty="0"/>
              <a:t> cannot be displayed.</a:t>
            </a:r>
            <a:endParaRPr lang="zh-TW" altLang="en-US" dirty="0"/>
          </a:p>
        </p:txBody>
      </p:sp>
    </p:spTree>
    <p:extLst>
      <p:ext uri="{BB962C8B-B14F-4D97-AF65-F5344CB8AC3E}">
        <p14:creationId xmlns:p14="http://schemas.microsoft.com/office/powerpoint/2010/main" val="266757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8EF5F-7A29-4F3F-A09C-9DD7C19FBACC}"/>
              </a:ext>
            </a:extLst>
          </p:cNvPr>
          <p:cNvSpPr>
            <a:spLocks noGrp="1"/>
          </p:cNvSpPr>
          <p:nvPr>
            <p:ph type="title"/>
          </p:nvPr>
        </p:nvSpPr>
        <p:spPr/>
        <p:txBody>
          <a:bodyPr/>
          <a:lstStyle/>
          <a:p>
            <a:r>
              <a:rPr lang="en-US" altLang="zh-TW" dirty="0"/>
              <a:t>Practice 1</a:t>
            </a:r>
            <a:r>
              <a:rPr lang="zh-TW" altLang="en-US" dirty="0"/>
              <a:t> </a:t>
            </a:r>
            <a:r>
              <a:rPr lang="en-US" altLang="zh-TW" dirty="0"/>
              <a:t>Requirements: Menu</a:t>
            </a:r>
            <a:endParaRPr lang="zh-TW" altLang="en-US" dirty="0"/>
          </a:p>
        </p:txBody>
      </p:sp>
      <p:sp>
        <p:nvSpPr>
          <p:cNvPr id="3" name="內容版面配置區 2">
            <a:extLst>
              <a:ext uri="{FF2B5EF4-FFF2-40B4-BE49-F238E27FC236}">
                <a16:creationId xmlns:a16="http://schemas.microsoft.com/office/drawing/2014/main" id="{727A4395-755D-4580-9723-DB9BCABB0442}"/>
              </a:ext>
            </a:extLst>
          </p:cNvPr>
          <p:cNvSpPr>
            <a:spLocks noGrp="1"/>
          </p:cNvSpPr>
          <p:nvPr>
            <p:ph idx="1"/>
          </p:nvPr>
        </p:nvSpPr>
        <p:spPr>
          <a:xfrm>
            <a:off x="838200" y="1825625"/>
            <a:ext cx="4667655" cy="4351338"/>
          </a:xfrm>
        </p:spPr>
        <p:txBody>
          <a:bodyPr/>
          <a:lstStyle/>
          <a:p>
            <a:pPr marL="0" indent="0">
              <a:buNone/>
            </a:pPr>
            <a:r>
              <a:rPr lang="en-US" altLang="zh-TW" dirty="0"/>
              <a:t>Display the menu and select the mode to enter the game screen of that mode.</a:t>
            </a:r>
          </a:p>
        </p:txBody>
      </p:sp>
      <p:pic>
        <p:nvPicPr>
          <p:cNvPr id="6" name="圖片 5">
            <a:extLst>
              <a:ext uri="{FF2B5EF4-FFF2-40B4-BE49-F238E27FC236}">
                <a16:creationId xmlns:a16="http://schemas.microsoft.com/office/drawing/2014/main" id="{ED067B18-2039-4CA3-AE69-5252D6F3743C}"/>
              </a:ext>
            </a:extLst>
          </p:cNvPr>
          <p:cNvPicPr>
            <a:picLocks noChangeAspect="1"/>
          </p:cNvPicPr>
          <p:nvPr/>
        </p:nvPicPr>
        <p:blipFill>
          <a:blip r:embed="rId2"/>
          <a:stretch>
            <a:fillRect/>
          </a:stretch>
        </p:blipFill>
        <p:spPr>
          <a:xfrm>
            <a:off x="5749347" y="1825625"/>
            <a:ext cx="5909963" cy="3805525"/>
          </a:xfrm>
          <a:prstGeom prst="rect">
            <a:avLst/>
          </a:prstGeom>
        </p:spPr>
      </p:pic>
      <p:sp>
        <p:nvSpPr>
          <p:cNvPr id="4" name="文字方塊 3">
            <a:extLst>
              <a:ext uri="{FF2B5EF4-FFF2-40B4-BE49-F238E27FC236}">
                <a16:creationId xmlns:a16="http://schemas.microsoft.com/office/drawing/2014/main" id="{4F7288CA-EA69-478A-94D6-0B4EE07EC15D}"/>
              </a:ext>
            </a:extLst>
          </p:cNvPr>
          <p:cNvSpPr txBox="1"/>
          <p:nvPr/>
        </p:nvSpPr>
        <p:spPr>
          <a:xfrm>
            <a:off x="9167699" y="3359055"/>
            <a:ext cx="817853" cy="369332"/>
          </a:xfrm>
          <a:prstGeom prst="rect">
            <a:avLst/>
          </a:prstGeom>
          <a:noFill/>
        </p:spPr>
        <p:txBody>
          <a:bodyPr wrap="none" rtlCol="0">
            <a:spAutoFit/>
          </a:bodyPr>
          <a:lstStyle/>
          <a:p>
            <a:r>
              <a:rPr lang="en-US" altLang="zh-TW" dirty="0"/>
              <a:t>Simple</a:t>
            </a:r>
            <a:endParaRPr lang="zh-TW" altLang="en-US" dirty="0"/>
          </a:p>
        </p:txBody>
      </p:sp>
      <p:sp>
        <p:nvSpPr>
          <p:cNvPr id="5" name="文字方塊 4">
            <a:extLst>
              <a:ext uri="{FF2B5EF4-FFF2-40B4-BE49-F238E27FC236}">
                <a16:creationId xmlns:a16="http://schemas.microsoft.com/office/drawing/2014/main" id="{036C4E1D-202A-4A6F-B5B6-5C125118B469}"/>
              </a:ext>
            </a:extLst>
          </p:cNvPr>
          <p:cNvSpPr txBox="1"/>
          <p:nvPr/>
        </p:nvSpPr>
        <p:spPr>
          <a:xfrm>
            <a:off x="9167699" y="4001294"/>
            <a:ext cx="883575" cy="369332"/>
          </a:xfrm>
          <a:prstGeom prst="rect">
            <a:avLst/>
          </a:prstGeom>
          <a:noFill/>
        </p:spPr>
        <p:txBody>
          <a:bodyPr wrap="none" rtlCol="0">
            <a:spAutoFit/>
          </a:bodyPr>
          <a:lstStyle/>
          <a:p>
            <a:r>
              <a:rPr lang="en-US" altLang="zh-TW" dirty="0"/>
              <a:t>Normal</a:t>
            </a:r>
          </a:p>
        </p:txBody>
      </p:sp>
    </p:spTree>
    <p:extLst>
      <p:ext uri="{BB962C8B-B14F-4D97-AF65-F5344CB8AC3E}">
        <p14:creationId xmlns:p14="http://schemas.microsoft.com/office/powerpoint/2010/main" val="231238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8EF5F-7A29-4F3F-A09C-9DD7C19FBACC}"/>
              </a:ext>
            </a:extLst>
          </p:cNvPr>
          <p:cNvSpPr>
            <a:spLocks noGrp="1"/>
          </p:cNvSpPr>
          <p:nvPr>
            <p:ph type="title"/>
          </p:nvPr>
        </p:nvSpPr>
        <p:spPr/>
        <p:txBody>
          <a:bodyPr/>
          <a:lstStyle/>
          <a:p>
            <a:r>
              <a:rPr lang="en-US" altLang="zh-TW" dirty="0"/>
              <a:t>Practice 1</a:t>
            </a:r>
            <a:r>
              <a:rPr lang="zh-TW" altLang="en-US" dirty="0"/>
              <a:t> </a:t>
            </a:r>
            <a:r>
              <a:rPr lang="en-US" altLang="zh-TW" dirty="0"/>
              <a:t>Simple Mode Requirements</a:t>
            </a:r>
            <a:endParaRPr lang="zh-TW" altLang="en-US" dirty="0"/>
          </a:p>
        </p:txBody>
      </p:sp>
      <p:sp>
        <p:nvSpPr>
          <p:cNvPr id="3" name="內容版面配置區 2">
            <a:extLst>
              <a:ext uri="{FF2B5EF4-FFF2-40B4-BE49-F238E27FC236}">
                <a16:creationId xmlns:a16="http://schemas.microsoft.com/office/drawing/2014/main" id="{727A4395-755D-4580-9723-DB9BCABB0442}"/>
              </a:ext>
            </a:extLst>
          </p:cNvPr>
          <p:cNvSpPr>
            <a:spLocks noGrp="1"/>
          </p:cNvSpPr>
          <p:nvPr>
            <p:ph idx="1"/>
          </p:nvPr>
        </p:nvSpPr>
        <p:spPr>
          <a:xfrm>
            <a:off x="838200" y="1825625"/>
            <a:ext cx="5180284" cy="4351338"/>
          </a:xfrm>
        </p:spPr>
        <p:txBody>
          <a:bodyPr>
            <a:normAutofit lnSpcReduction="10000"/>
          </a:bodyPr>
          <a:lstStyle/>
          <a:p>
            <a:r>
              <a:rPr lang="en-US" altLang="zh-TW" dirty="0"/>
              <a:t>Press QWER to determine which column the number is in and drop </a:t>
            </a:r>
            <a:r>
              <a:rPr lang="en-US" altLang="zh-TW"/>
              <a:t>it</a:t>
            </a:r>
            <a:r>
              <a:rPr lang="en-US" altLang="zh-TW" smtClean="0"/>
              <a:t>.</a:t>
            </a:r>
          </a:p>
          <a:p>
            <a:endParaRPr lang="en-US" altLang="zh-TW"/>
          </a:p>
          <a:p>
            <a:r>
              <a:rPr lang="en-US" altLang="zh-TW" smtClean="0"/>
              <a:t>There is no number at bottom.</a:t>
            </a:r>
          </a:p>
          <a:p>
            <a:endParaRPr lang="en-US" altLang="zh-TW" dirty="0"/>
          </a:p>
          <a:p>
            <a:r>
              <a:rPr lang="en-US" altLang="zh-TW" dirty="0"/>
              <a:t>Status column on the right</a:t>
            </a:r>
          </a:p>
          <a:p>
            <a:pPr lvl="1"/>
            <a:r>
              <a:rPr lang="en-US" altLang="zh-TW" dirty="0"/>
              <a:t>Current number: next number (2, 4, 8 randomly)</a:t>
            </a:r>
          </a:p>
          <a:p>
            <a:pPr lvl="1"/>
            <a:r>
              <a:rPr lang="en-US" altLang="zh-TW" dirty="0"/>
              <a:t>Your score: </a:t>
            </a:r>
            <a:r>
              <a:rPr lang="en-US" altLang="zh-TW" dirty="0">
                <a:solidFill>
                  <a:srgbClr val="FF0000"/>
                </a:solidFill>
              </a:rPr>
              <a:t>starts</a:t>
            </a:r>
            <a:r>
              <a:rPr lang="en-US" altLang="zh-TW" dirty="0"/>
              <a:t> from 0 points</a:t>
            </a:r>
          </a:p>
        </p:txBody>
      </p:sp>
      <p:pic>
        <p:nvPicPr>
          <p:cNvPr id="8" name="圖片 7">
            <a:extLst>
              <a:ext uri="{FF2B5EF4-FFF2-40B4-BE49-F238E27FC236}">
                <a16:creationId xmlns:a16="http://schemas.microsoft.com/office/drawing/2014/main" id="{C5559EDB-BE9B-4771-BB60-FBA00211672F}"/>
              </a:ext>
            </a:extLst>
          </p:cNvPr>
          <p:cNvPicPr>
            <a:picLocks noChangeAspect="1"/>
          </p:cNvPicPr>
          <p:nvPr/>
        </p:nvPicPr>
        <p:blipFill>
          <a:blip r:embed="rId2"/>
          <a:stretch>
            <a:fillRect/>
          </a:stretch>
        </p:blipFill>
        <p:spPr>
          <a:xfrm>
            <a:off x="6173517" y="1825625"/>
            <a:ext cx="5000625" cy="3448050"/>
          </a:xfrm>
          <a:prstGeom prst="rect">
            <a:avLst/>
          </a:prstGeom>
        </p:spPr>
      </p:pic>
      <p:sp>
        <p:nvSpPr>
          <p:cNvPr id="4" name="文字方塊 3">
            <a:extLst>
              <a:ext uri="{FF2B5EF4-FFF2-40B4-BE49-F238E27FC236}">
                <a16:creationId xmlns:a16="http://schemas.microsoft.com/office/drawing/2014/main" id="{48912E9C-435D-41BC-A7E0-8597153E02C0}"/>
              </a:ext>
            </a:extLst>
          </p:cNvPr>
          <p:cNvSpPr txBox="1"/>
          <p:nvPr/>
        </p:nvSpPr>
        <p:spPr>
          <a:xfrm>
            <a:off x="8936610" y="1979628"/>
            <a:ext cx="1457707" cy="369332"/>
          </a:xfrm>
          <a:prstGeom prst="rect">
            <a:avLst/>
          </a:prstGeom>
          <a:noFill/>
        </p:spPr>
        <p:txBody>
          <a:bodyPr wrap="none" rtlCol="0">
            <a:spAutoFit/>
          </a:bodyPr>
          <a:lstStyle/>
          <a:p>
            <a:r>
              <a:rPr lang="en-US" altLang="zh-TW" dirty="0"/>
              <a:t>Your Score: 0 </a:t>
            </a:r>
            <a:endParaRPr lang="zh-TW" altLang="en-US" dirty="0"/>
          </a:p>
        </p:txBody>
      </p:sp>
      <p:sp>
        <p:nvSpPr>
          <p:cNvPr id="5" name="文字方塊 4">
            <a:extLst>
              <a:ext uri="{FF2B5EF4-FFF2-40B4-BE49-F238E27FC236}">
                <a16:creationId xmlns:a16="http://schemas.microsoft.com/office/drawing/2014/main" id="{ECD428F4-84D6-4BBE-908D-E824EDEC5872}"/>
              </a:ext>
            </a:extLst>
          </p:cNvPr>
          <p:cNvSpPr txBox="1"/>
          <p:nvPr/>
        </p:nvSpPr>
        <p:spPr>
          <a:xfrm>
            <a:off x="8404565" y="2299231"/>
            <a:ext cx="1957267" cy="369332"/>
          </a:xfrm>
          <a:prstGeom prst="rect">
            <a:avLst/>
          </a:prstGeom>
          <a:noFill/>
        </p:spPr>
        <p:txBody>
          <a:bodyPr wrap="none" rtlCol="0">
            <a:spAutoFit/>
          </a:bodyPr>
          <a:lstStyle/>
          <a:p>
            <a:r>
              <a:rPr lang="en-US" altLang="zh-TW" dirty="0"/>
              <a:t>Current Number: 8</a:t>
            </a:r>
            <a:endParaRPr lang="zh-TW" altLang="en-US" dirty="0"/>
          </a:p>
        </p:txBody>
      </p:sp>
    </p:spTree>
    <p:extLst>
      <p:ext uri="{BB962C8B-B14F-4D97-AF65-F5344CB8AC3E}">
        <p14:creationId xmlns:p14="http://schemas.microsoft.com/office/powerpoint/2010/main" val="351421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11020C-098B-46A9-9E8D-8508C5612BA0}"/>
              </a:ext>
            </a:extLst>
          </p:cNvPr>
          <p:cNvSpPr>
            <a:spLocks noGrp="1"/>
          </p:cNvSpPr>
          <p:nvPr>
            <p:ph type="title"/>
          </p:nvPr>
        </p:nvSpPr>
        <p:spPr/>
        <p:txBody>
          <a:bodyPr/>
          <a:lstStyle/>
          <a:p>
            <a:r>
              <a:rPr lang="en-US" altLang="zh-TW" dirty="0"/>
              <a:t>Practice 1 Rule</a:t>
            </a:r>
            <a:endParaRPr lang="zh-TW" altLang="en-US" dirty="0"/>
          </a:p>
        </p:txBody>
      </p:sp>
      <p:sp>
        <p:nvSpPr>
          <p:cNvPr id="3" name="內容版面配置區 2">
            <a:extLst>
              <a:ext uri="{FF2B5EF4-FFF2-40B4-BE49-F238E27FC236}">
                <a16:creationId xmlns:a16="http://schemas.microsoft.com/office/drawing/2014/main" id="{E48F0E09-84C1-4564-A00B-D9A9072A3412}"/>
              </a:ext>
            </a:extLst>
          </p:cNvPr>
          <p:cNvSpPr>
            <a:spLocks noGrp="1"/>
          </p:cNvSpPr>
          <p:nvPr>
            <p:ph idx="1"/>
          </p:nvPr>
        </p:nvSpPr>
        <p:spPr>
          <a:xfrm>
            <a:off x="838200" y="1825624"/>
            <a:ext cx="10219441" cy="4667251"/>
          </a:xfrm>
        </p:spPr>
        <p:txBody>
          <a:bodyPr>
            <a:normAutofit fontScale="92500" lnSpcReduction="20000"/>
          </a:bodyPr>
          <a:lstStyle/>
          <a:p>
            <a:pPr marL="0" indent="0">
              <a:buNone/>
            </a:pPr>
            <a:r>
              <a:rPr lang="en-US" altLang="zh-TW" dirty="0"/>
              <a:t>After dropping the new number.</a:t>
            </a:r>
          </a:p>
          <a:p>
            <a:r>
              <a:rPr lang="en-US" altLang="zh-TW" b="1" dirty="0"/>
              <a:t>Step 1.</a:t>
            </a:r>
            <a:r>
              <a:rPr lang="en-US" altLang="zh-TW" dirty="0"/>
              <a:t> merge(vertical)</a:t>
            </a:r>
          </a:p>
          <a:p>
            <a:pPr lvl="1"/>
            <a:r>
              <a:rPr lang="en-US" altLang="zh-TW" dirty="0"/>
              <a:t>When the same numbers are adjacent to each other in the vertical direction, they are merged and the values are added.</a:t>
            </a:r>
          </a:p>
          <a:p>
            <a:pPr lvl="1"/>
            <a:r>
              <a:rPr lang="en-US" altLang="zh-TW" dirty="0"/>
              <a:t>Merge first from the bottom and leave no gap with the bottom after merging.</a:t>
            </a:r>
          </a:p>
          <a:p>
            <a:r>
              <a:rPr lang="en-US" altLang="zh-TW" b="1" dirty="0"/>
              <a:t>Step 2.</a:t>
            </a:r>
            <a:r>
              <a:rPr lang="en-US" altLang="zh-TW" dirty="0"/>
              <a:t> delete row(horizontal)</a:t>
            </a:r>
          </a:p>
          <a:p>
            <a:pPr lvl="1"/>
            <a:r>
              <a:rPr lang="en-US" altLang="zh-TW" dirty="0"/>
              <a:t>When a row is the same as a certain number, it will be deleted, then the floating number will fall, and the score will be added the square of the number (the same number is 8 will plus the square of 8).</a:t>
            </a:r>
          </a:p>
          <a:p>
            <a:pPr lvl="1"/>
            <a:r>
              <a:rPr lang="en-US" altLang="zh-TW" dirty="0"/>
              <a:t>If you can merge after completion, go back to step1.</a:t>
            </a:r>
          </a:p>
          <a:p>
            <a:r>
              <a:rPr lang="en-US" altLang="zh-TW" b="1" dirty="0"/>
              <a:t>Step 3.</a:t>
            </a:r>
            <a:r>
              <a:rPr lang="zh-TW" altLang="en-US" b="1" dirty="0"/>
              <a:t> </a:t>
            </a:r>
            <a:r>
              <a:rPr lang="en-US" altLang="zh-TW" dirty="0"/>
              <a:t>display</a:t>
            </a:r>
            <a:r>
              <a:rPr lang="zh-TW" altLang="en-US" dirty="0"/>
              <a:t> </a:t>
            </a:r>
            <a:r>
              <a:rPr lang="en-US" altLang="zh-TW" dirty="0"/>
              <a:t>the result</a:t>
            </a:r>
          </a:p>
          <a:p>
            <a:pPr lvl="1"/>
            <a:r>
              <a:rPr lang="en-US" altLang="zh-TW" dirty="0"/>
              <a:t>The results are displayed on the screen. </a:t>
            </a:r>
          </a:p>
          <a:p>
            <a:pPr lvl="1"/>
            <a:r>
              <a:rPr lang="en-US" altLang="zh-TW" dirty="0"/>
              <a:t>Note that the process of dropping, merging, and deleting rows does not have to be displayed one by one, as long as display the results after the above steps are completed.</a:t>
            </a:r>
            <a:endParaRPr lang="zh-TW" altLang="en-US" dirty="0"/>
          </a:p>
        </p:txBody>
      </p:sp>
    </p:spTree>
    <p:extLst>
      <p:ext uri="{BB962C8B-B14F-4D97-AF65-F5344CB8AC3E}">
        <p14:creationId xmlns:p14="http://schemas.microsoft.com/office/powerpoint/2010/main" val="248669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AB406D-8AE7-4E38-83EC-8B7195313FE3}"/>
              </a:ext>
            </a:extLst>
          </p:cNvPr>
          <p:cNvSpPr>
            <a:spLocks noGrp="1"/>
          </p:cNvSpPr>
          <p:nvPr>
            <p:ph type="title"/>
          </p:nvPr>
        </p:nvSpPr>
        <p:spPr/>
        <p:txBody>
          <a:bodyPr/>
          <a:lstStyle/>
          <a:p>
            <a:r>
              <a:rPr lang="en-US" altLang="zh-TW" dirty="0"/>
              <a:t>Practice 1 Simple Mode Designated Number</a:t>
            </a:r>
            <a:endParaRPr lang="zh-TW" altLang="en-US" dirty="0"/>
          </a:p>
        </p:txBody>
      </p:sp>
      <p:sp>
        <p:nvSpPr>
          <p:cNvPr id="3" name="內容版面配置區 2">
            <a:extLst>
              <a:ext uri="{FF2B5EF4-FFF2-40B4-BE49-F238E27FC236}">
                <a16:creationId xmlns:a16="http://schemas.microsoft.com/office/drawing/2014/main" id="{153880F6-8955-4112-8629-0D2799F58D44}"/>
              </a:ext>
            </a:extLst>
          </p:cNvPr>
          <p:cNvSpPr>
            <a:spLocks noGrp="1"/>
          </p:cNvSpPr>
          <p:nvPr>
            <p:ph idx="1"/>
          </p:nvPr>
        </p:nvSpPr>
        <p:spPr/>
        <p:txBody>
          <a:bodyPr/>
          <a:lstStyle/>
          <a:p>
            <a:pPr marL="0" indent="0">
              <a:buNone/>
            </a:pPr>
            <a:r>
              <a:rPr lang="en-US" altLang="zh-TW" dirty="0"/>
              <a:t>Press a, s, d to change the current number to 2, 4, and 8 respectively.</a:t>
            </a:r>
            <a:endParaRPr lang="zh-TW" altLang="en-US" dirty="0"/>
          </a:p>
        </p:txBody>
      </p:sp>
      <p:pic>
        <p:nvPicPr>
          <p:cNvPr id="5" name="圖片 4">
            <a:extLst>
              <a:ext uri="{FF2B5EF4-FFF2-40B4-BE49-F238E27FC236}">
                <a16:creationId xmlns:a16="http://schemas.microsoft.com/office/drawing/2014/main" id="{1E1F161A-CABD-4547-AC26-8B2758F87C21}"/>
              </a:ext>
            </a:extLst>
          </p:cNvPr>
          <p:cNvPicPr>
            <a:picLocks noChangeAspect="1"/>
          </p:cNvPicPr>
          <p:nvPr/>
        </p:nvPicPr>
        <p:blipFill>
          <a:blip r:embed="rId2"/>
          <a:stretch>
            <a:fillRect/>
          </a:stretch>
        </p:blipFill>
        <p:spPr>
          <a:xfrm>
            <a:off x="570194" y="2522371"/>
            <a:ext cx="4690395" cy="3178038"/>
          </a:xfrm>
          <a:prstGeom prst="rect">
            <a:avLst/>
          </a:prstGeom>
        </p:spPr>
      </p:pic>
      <p:pic>
        <p:nvPicPr>
          <p:cNvPr id="7" name="圖片 6">
            <a:extLst>
              <a:ext uri="{FF2B5EF4-FFF2-40B4-BE49-F238E27FC236}">
                <a16:creationId xmlns:a16="http://schemas.microsoft.com/office/drawing/2014/main" id="{8C7CD9ED-0A6D-4A26-BB6D-BA81D95A5EE7}"/>
              </a:ext>
            </a:extLst>
          </p:cNvPr>
          <p:cNvPicPr>
            <a:picLocks noChangeAspect="1"/>
          </p:cNvPicPr>
          <p:nvPr/>
        </p:nvPicPr>
        <p:blipFill>
          <a:blip r:embed="rId3"/>
          <a:stretch>
            <a:fillRect/>
          </a:stretch>
        </p:blipFill>
        <p:spPr>
          <a:xfrm>
            <a:off x="6879487" y="2410847"/>
            <a:ext cx="4621214" cy="3223439"/>
          </a:xfrm>
          <a:prstGeom prst="rect">
            <a:avLst/>
          </a:prstGeom>
        </p:spPr>
      </p:pic>
      <p:sp>
        <p:nvSpPr>
          <p:cNvPr id="8" name="箭號: 向右 7">
            <a:extLst>
              <a:ext uri="{FF2B5EF4-FFF2-40B4-BE49-F238E27FC236}">
                <a16:creationId xmlns:a16="http://schemas.microsoft.com/office/drawing/2014/main" id="{40E1B5F6-90A0-4991-9D13-7414E7C82014}"/>
              </a:ext>
            </a:extLst>
          </p:cNvPr>
          <p:cNvSpPr/>
          <p:nvPr/>
        </p:nvSpPr>
        <p:spPr>
          <a:xfrm>
            <a:off x="5476672" y="3618689"/>
            <a:ext cx="1186732" cy="525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DFD6D36-2871-4554-9414-70368A8D7F4B}"/>
              </a:ext>
            </a:extLst>
          </p:cNvPr>
          <p:cNvSpPr txBox="1"/>
          <p:nvPr/>
        </p:nvSpPr>
        <p:spPr>
          <a:xfrm>
            <a:off x="5679860" y="4278920"/>
            <a:ext cx="1031116" cy="369332"/>
          </a:xfrm>
          <a:prstGeom prst="rect">
            <a:avLst/>
          </a:prstGeom>
          <a:noFill/>
        </p:spPr>
        <p:txBody>
          <a:bodyPr wrap="none" rtlCol="0">
            <a:spAutoFit/>
          </a:bodyPr>
          <a:lstStyle/>
          <a:p>
            <a:r>
              <a:rPr lang="en-US" altLang="zh-TW" dirty="0"/>
              <a:t>Press</a:t>
            </a:r>
            <a:r>
              <a:rPr lang="zh-TW" altLang="en-US" dirty="0"/>
              <a:t> </a:t>
            </a:r>
            <a:r>
              <a:rPr lang="en-US" altLang="zh-TW" dirty="0"/>
              <a:t>“A”</a:t>
            </a:r>
            <a:endParaRPr lang="zh-TW" altLang="en-US" dirty="0"/>
          </a:p>
        </p:txBody>
      </p:sp>
      <p:sp>
        <p:nvSpPr>
          <p:cNvPr id="4" name="橢圓 3">
            <a:extLst>
              <a:ext uri="{FF2B5EF4-FFF2-40B4-BE49-F238E27FC236}">
                <a16:creationId xmlns:a16="http://schemas.microsoft.com/office/drawing/2014/main" id="{00234C6C-5079-4A48-842F-E88844BF3F10}"/>
              </a:ext>
            </a:extLst>
          </p:cNvPr>
          <p:cNvSpPr/>
          <p:nvPr/>
        </p:nvSpPr>
        <p:spPr>
          <a:xfrm>
            <a:off x="10529740" y="2724347"/>
            <a:ext cx="970961" cy="509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3296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AB406D-8AE7-4E38-83EC-8B7195313FE3}"/>
              </a:ext>
            </a:extLst>
          </p:cNvPr>
          <p:cNvSpPr>
            <a:spLocks noGrp="1"/>
          </p:cNvSpPr>
          <p:nvPr>
            <p:ph type="title"/>
          </p:nvPr>
        </p:nvSpPr>
        <p:spPr/>
        <p:txBody>
          <a:bodyPr/>
          <a:lstStyle/>
          <a:p>
            <a:r>
              <a:rPr lang="en-US" altLang="zh-TW" dirty="0"/>
              <a:t>Practice 1 Normal Mode Requirements</a:t>
            </a:r>
            <a:endParaRPr lang="zh-TW" altLang="en-US" dirty="0"/>
          </a:p>
        </p:txBody>
      </p:sp>
      <p:sp>
        <p:nvSpPr>
          <p:cNvPr id="3" name="內容版面配置區 2">
            <a:extLst>
              <a:ext uri="{FF2B5EF4-FFF2-40B4-BE49-F238E27FC236}">
                <a16:creationId xmlns:a16="http://schemas.microsoft.com/office/drawing/2014/main" id="{153880F6-8955-4112-8629-0D2799F58D44}"/>
              </a:ext>
            </a:extLst>
          </p:cNvPr>
          <p:cNvSpPr>
            <a:spLocks noGrp="1"/>
          </p:cNvSpPr>
          <p:nvPr>
            <p:ph idx="1"/>
          </p:nvPr>
        </p:nvSpPr>
        <p:spPr>
          <a:xfrm>
            <a:off x="838200" y="1825625"/>
            <a:ext cx="4366098" cy="4351338"/>
          </a:xfrm>
        </p:spPr>
        <p:txBody>
          <a:bodyPr>
            <a:normAutofit fontScale="92500" lnSpcReduction="20000"/>
          </a:bodyPr>
          <a:lstStyle/>
          <a:p>
            <a:r>
              <a:rPr lang="en-US" altLang="zh-TW" dirty="0"/>
              <a:t>The operation and rules are as simple mode.</a:t>
            </a:r>
          </a:p>
          <a:p>
            <a:r>
              <a:rPr lang="en-US" altLang="zh-TW" dirty="0"/>
              <a:t>Status column on the right</a:t>
            </a:r>
          </a:p>
          <a:p>
            <a:pPr lvl="1"/>
            <a:r>
              <a:rPr lang="en-US" altLang="zh-TW" dirty="0"/>
              <a:t>Your score</a:t>
            </a:r>
          </a:p>
          <a:p>
            <a:pPr lvl="1"/>
            <a:r>
              <a:rPr lang="en-US" altLang="zh-TW" dirty="0"/>
              <a:t>Current number</a:t>
            </a:r>
          </a:p>
          <a:p>
            <a:pPr lvl="1"/>
            <a:r>
              <a:rPr lang="en-US" altLang="zh-TW" dirty="0"/>
              <a:t>Countdown: When a number falls or the game starts, it will count down from 3 seconds, and the number will automatically fall in the second column when the time is up.</a:t>
            </a:r>
          </a:p>
          <a:p>
            <a:r>
              <a:rPr lang="en-US" altLang="zh-TW" dirty="0"/>
              <a:t>Please remove designated number function in simple mode.</a:t>
            </a:r>
            <a:endParaRPr lang="zh-TW" altLang="en-US" dirty="0"/>
          </a:p>
        </p:txBody>
      </p:sp>
      <p:pic>
        <p:nvPicPr>
          <p:cNvPr id="11" name="圖片 10">
            <a:extLst>
              <a:ext uri="{FF2B5EF4-FFF2-40B4-BE49-F238E27FC236}">
                <a16:creationId xmlns:a16="http://schemas.microsoft.com/office/drawing/2014/main" id="{A6033480-5AB2-4C70-BD96-6B703A33E8E5}"/>
              </a:ext>
            </a:extLst>
          </p:cNvPr>
          <p:cNvPicPr>
            <a:picLocks noChangeAspect="1"/>
          </p:cNvPicPr>
          <p:nvPr/>
        </p:nvPicPr>
        <p:blipFill>
          <a:blip r:embed="rId2"/>
          <a:stretch>
            <a:fillRect/>
          </a:stretch>
        </p:blipFill>
        <p:spPr>
          <a:xfrm>
            <a:off x="5644230" y="2009170"/>
            <a:ext cx="5709570" cy="3984248"/>
          </a:xfrm>
          <a:prstGeom prst="rect">
            <a:avLst/>
          </a:prstGeom>
        </p:spPr>
      </p:pic>
      <p:sp>
        <p:nvSpPr>
          <p:cNvPr id="4" name="文字方塊 3">
            <a:extLst>
              <a:ext uri="{FF2B5EF4-FFF2-40B4-BE49-F238E27FC236}">
                <a16:creationId xmlns:a16="http://schemas.microsoft.com/office/drawing/2014/main" id="{C71D6C47-288D-4B05-918A-65E3A56415DE}"/>
              </a:ext>
            </a:extLst>
          </p:cNvPr>
          <p:cNvSpPr txBox="1"/>
          <p:nvPr/>
        </p:nvSpPr>
        <p:spPr>
          <a:xfrm>
            <a:off x="8606672" y="2931737"/>
            <a:ext cx="1507977" cy="369332"/>
          </a:xfrm>
          <a:prstGeom prst="rect">
            <a:avLst/>
          </a:prstGeom>
          <a:noFill/>
        </p:spPr>
        <p:txBody>
          <a:bodyPr wrap="none" rtlCol="0">
            <a:spAutoFit/>
          </a:bodyPr>
          <a:lstStyle/>
          <a:p>
            <a:r>
              <a:rPr lang="en-US" altLang="zh-TW" dirty="0"/>
              <a:t>Countdown: 1</a:t>
            </a:r>
            <a:endParaRPr lang="zh-TW" altLang="en-US" dirty="0"/>
          </a:p>
        </p:txBody>
      </p:sp>
      <p:sp>
        <p:nvSpPr>
          <p:cNvPr id="6" name="文字方塊 5">
            <a:extLst>
              <a:ext uri="{FF2B5EF4-FFF2-40B4-BE49-F238E27FC236}">
                <a16:creationId xmlns:a16="http://schemas.microsoft.com/office/drawing/2014/main" id="{9C4E3D7B-A8B7-49D2-98C6-541BC33CE6EA}"/>
              </a:ext>
            </a:extLst>
          </p:cNvPr>
          <p:cNvSpPr txBox="1"/>
          <p:nvPr/>
        </p:nvSpPr>
        <p:spPr>
          <a:xfrm>
            <a:off x="8917756" y="2272343"/>
            <a:ext cx="1457707" cy="369332"/>
          </a:xfrm>
          <a:prstGeom prst="rect">
            <a:avLst/>
          </a:prstGeom>
          <a:noFill/>
        </p:spPr>
        <p:txBody>
          <a:bodyPr wrap="none" rtlCol="0">
            <a:spAutoFit/>
          </a:bodyPr>
          <a:lstStyle/>
          <a:p>
            <a:r>
              <a:rPr lang="en-US" altLang="zh-TW" dirty="0"/>
              <a:t>Your Score: 0 </a:t>
            </a:r>
            <a:endParaRPr lang="zh-TW" altLang="en-US" dirty="0"/>
          </a:p>
        </p:txBody>
      </p:sp>
      <p:sp>
        <p:nvSpPr>
          <p:cNvPr id="7" name="文字方塊 6">
            <a:extLst>
              <a:ext uri="{FF2B5EF4-FFF2-40B4-BE49-F238E27FC236}">
                <a16:creationId xmlns:a16="http://schemas.microsoft.com/office/drawing/2014/main" id="{07F5DED9-5454-4B53-9201-36B57E92532A}"/>
              </a:ext>
            </a:extLst>
          </p:cNvPr>
          <p:cNvSpPr txBox="1"/>
          <p:nvPr/>
        </p:nvSpPr>
        <p:spPr>
          <a:xfrm>
            <a:off x="8385711" y="2591946"/>
            <a:ext cx="1957267" cy="369332"/>
          </a:xfrm>
          <a:prstGeom prst="rect">
            <a:avLst/>
          </a:prstGeom>
          <a:noFill/>
        </p:spPr>
        <p:txBody>
          <a:bodyPr wrap="none" rtlCol="0">
            <a:spAutoFit/>
          </a:bodyPr>
          <a:lstStyle/>
          <a:p>
            <a:r>
              <a:rPr lang="en-US" altLang="zh-TW" dirty="0"/>
              <a:t>Current Number: 8</a:t>
            </a:r>
            <a:endParaRPr lang="zh-TW" altLang="en-US" dirty="0"/>
          </a:p>
        </p:txBody>
      </p:sp>
    </p:spTree>
    <p:extLst>
      <p:ext uri="{BB962C8B-B14F-4D97-AF65-F5344CB8AC3E}">
        <p14:creationId xmlns:p14="http://schemas.microsoft.com/office/powerpoint/2010/main" val="46619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11020C-098B-46A9-9E8D-8508C5612BA0}"/>
              </a:ext>
            </a:extLst>
          </p:cNvPr>
          <p:cNvSpPr>
            <a:spLocks noGrp="1"/>
          </p:cNvSpPr>
          <p:nvPr>
            <p:ph type="title"/>
          </p:nvPr>
        </p:nvSpPr>
        <p:spPr/>
        <p:txBody>
          <a:bodyPr/>
          <a:lstStyle/>
          <a:p>
            <a:r>
              <a:rPr lang="en-US" altLang="zh-TW" dirty="0"/>
              <a:t>Practice 1 End</a:t>
            </a:r>
            <a:r>
              <a:rPr lang="zh-TW" altLang="en-US" dirty="0"/>
              <a:t> </a:t>
            </a:r>
            <a:r>
              <a:rPr lang="en-US" altLang="zh-TW" dirty="0"/>
              <a:t>Game</a:t>
            </a:r>
            <a:endParaRPr lang="zh-TW" altLang="en-US" dirty="0"/>
          </a:p>
        </p:txBody>
      </p:sp>
      <p:sp>
        <p:nvSpPr>
          <p:cNvPr id="3" name="內容版面配置區 2">
            <a:extLst>
              <a:ext uri="{FF2B5EF4-FFF2-40B4-BE49-F238E27FC236}">
                <a16:creationId xmlns:a16="http://schemas.microsoft.com/office/drawing/2014/main" id="{E48F0E09-84C1-4564-A00B-D9A9072A3412}"/>
              </a:ext>
            </a:extLst>
          </p:cNvPr>
          <p:cNvSpPr>
            <a:spLocks noGrp="1"/>
          </p:cNvSpPr>
          <p:nvPr>
            <p:ph idx="1"/>
          </p:nvPr>
        </p:nvSpPr>
        <p:spPr>
          <a:xfrm>
            <a:off x="838201" y="1825625"/>
            <a:ext cx="4424464" cy="4351338"/>
          </a:xfrm>
        </p:spPr>
        <p:txBody>
          <a:bodyPr/>
          <a:lstStyle/>
          <a:p>
            <a:r>
              <a:rPr lang="en-US" altLang="zh-TW" dirty="0"/>
              <a:t>When the number are stacked to the sixth row (only checked when the result is complete)</a:t>
            </a:r>
          </a:p>
          <a:p>
            <a:pPr lvl="1"/>
            <a:r>
              <a:rPr lang="en-US" altLang="zh-TW" dirty="0"/>
              <a:t>The specified </a:t>
            </a:r>
            <a:r>
              <a:rPr lang="en-US" altLang="zh-TW" dirty="0" err="1"/>
              <a:t>MessageBox</a:t>
            </a:r>
            <a:r>
              <a:rPr lang="en-US" altLang="zh-TW" dirty="0"/>
              <a:t> will pop up, the score will be displayed, and the program will end after pressing OK.</a:t>
            </a:r>
          </a:p>
          <a:p>
            <a:pPr lvl="1"/>
            <a:r>
              <a:rPr lang="en-US" altLang="zh-TW" dirty="0"/>
              <a:t>The countdown must be stopped in normal mode.</a:t>
            </a:r>
            <a:endParaRPr lang="zh-TW" altLang="en-US" dirty="0"/>
          </a:p>
        </p:txBody>
      </p:sp>
      <p:pic>
        <p:nvPicPr>
          <p:cNvPr id="5" name="圖片 4">
            <a:extLst>
              <a:ext uri="{FF2B5EF4-FFF2-40B4-BE49-F238E27FC236}">
                <a16:creationId xmlns:a16="http://schemas.microsoft.com/office/drawing/2014/main" id="{8FDA8FD8-15CE-4262-A80F-39277ECC0DE4}"/>
              </a:ext>
            </a:extLst>
          </p:cNvPr>
          <p:cNvPicPr>
            <a:picLocks noChangeAspect="1"/>
          </p:cNvPicPr>
          <p:nvPr/>
        </p:nvPicPr>
        <p:blipFill>
          <a:blip r:embed="rId2"/>
          <a:stretch>
            <a:fillRect/>
          </a:stretch>
        </p:blipFill>
        <p:spPr>
          <a:xfrm>
            <a:off x="5403169" y="1552481"/>
            <a:ext cx="6039693" cy="4201111"/>
          </a:xfrm>
          <a:prstGeom prst="rect">
            <a:avLst/>
          </a:prstGeom>
        </p:spPr>
      </p:pic>
      <p:sp>
        <p:nvSpPr>
          <p:cNvPr id="4" name="橢圓 3">
            <a:extLst>
              <a:ext uri="{FF2B5EF4-FFF2-40B4-BE49-F238E27FC236}">
                <a16:creationId xmlns:a16="http://schemas.microsoft.com/office/drawing/2014/main" id="{FA234B12-E094-45D3-8EA0-11601E2DBB29}"/>
              </a:ext>
            </a:extLst>
          </p:cNvPr>
          <p:cNvSpPr/>
          <p:nvPr/>
        </p:nvSpPr>
        <p:spPr>
          <a:xfrm>
            <a:off x="6165130" y="2073897"/>
            <a:ext cx="763571" cy="8135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F1B30A7F-BC66-4475-809C-998684B74EF5}"/>
              </a:ext>
            </a:extLst>
          </p:cNvPr>
          <p:cNvSpPr txBox="1"/>
          <p:nvPr/>
        </p:nvSpPr>
        <p:spPr>
          <a:xfrm>
            <a:off x="7447175" y="3259318"/>
            <a:ext cx="1469633" cy="646331"/>
          </a:xfrm>
          <a:prstGeom prst="rect">
            <a:avLst/>
          </a:prstGeom>
          <a:noFill/>
        </p:spPr>
        <p:txBody>
          <a:bodyPr wrap="none" rtlCol="0">
            <a:spAutoFit/>
          </a:bodyPr>
          <a:lstStyle/>
          <a:p>
            <a:r>
              <a:rPr lang="en-US" altLang="zh-TW" dirty="0"/>
              <a:t>Game Over!!!</a:t>
            </a:r>
          </a:p>
          <a:p>
            <a:r>
              <a:rPr lang="en-US" altLang="zh-TW" dirty="0"/>
              <a:t>Your Score: 0</a:t>
            </a:r>
            <a:endParaRPr lang="zh-TW" altLang="en-US" dirty="0"/>
          </a:p>
        </p:txBody>
      </p:sp>
    </p:spTree>
    <p:extLst>
      <p:ext uri="{BB962C8B-B14F-4D97-AF65-F5344CB8AC3E}">
        <p14:creationId xmlns:p14="http://schemas.microsoft.com/office/powerpoint/2010/main" val="163657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EACA4-B089-46CB-9F01-A747B81ED058}"/>
              </a:ext>
            </a:extLst>
          </p:cNvPr>
          <p:cNvSpPr>
            <a:spLocks noGrp="1"/>
          </p:cNvSpPr>
          <p:nvPr>
            <p:ph type="title"/>
          </p:nvPr>
        </p:nvSpPr>
        <p:spPr/>
        <p:txBody>
          <a:bodyPr/>
          <a:lstStyle/>
          <a:p>
            <a:r>
              <a:rPr lang="en-US" altLang="zh-TW" dirty="0"/>
              <a:t>Practice 1 Test</a:t>
            </a:r>
            <a:endParaRPr lang="zh-TW" altLang="en-US" dirty="0"/>
          </a:p>
        </p:txBody>
      </p:sp>
      <p:pic>
        <p:nvPicPr>
          <p:cNvPr id="5" name="內容版面配置區 4">
            <a:extLst>
              <a:ext uri="{FF2B5EF4-FFF2-40B4-BE49-F238E27FC236}">
                <a16:creationId xmlns:a16="http://schemas.microsoft.com/office/drawing/2014/main" id="{DABF6036-49B4-482D-AF61-D52774667599}"/>
              </a:ext>
            </a:extLst>
          </p:cNvPr>
          <p:cNvPicPr>
            <a:picLocks noGrp="1" noChangeAspect="1"/>
          </p:cNvPicPr>
          <p:nvPr>
            <p:ph idx="1"/>
          </p:nvPr>
        </p:nvPicPr>
        <p:blipFill>
          <a:blip r:embed="rId2"/>
          <a:stretch>
            <a:fillRect/>
          </a:stretch>
        </p:blipFill>
        <p:spPr>
          <a:xfrm>
            <a:off x="713541" y="1459438"/>
            <a:ext cx="3472652" cy="2440533"/>
          </a:xfrm>
        </p:spPr>
      </p:pic>
      <p:pic>
        <p:nvPicPr>
          <p:cNvPr id="7" name="圖片 6">
            <a:extLst>
              <a:ext uri="{FF2B5EF4-FFF2-40B4-BE49-F238E27FC236}">
                <a16:creationId xmlns:a16="http://schemas.microsoft.com/office/drawing/2014/main" id="{C18D971C-F5B3-4D8B-A616-A55C87CA4228}"/>
              </a:ext>
            </a:extLst>
          </p:cNvPr>
          <p:cNvPicPr>
            <a:picLocks noChangeAspect="1"/>
          </p:cNvPicPr>
          <p:nvPr/>
        </p:nvPicPr>
        <p:blipFill>
          <a:blip r:embed="rId3"/>
          <a:stretch>
            <a:fillRect/>
          </a:stretch>
        </p:blipFill>
        <p:spPr>
          <a:xfrm>
            <a:off x="6757425" y="1444848"/>
            <a:ext cx="3491758" cy="2431378"/>
          </a:xfrm>
          <a:prstGeom prst="rect">
            <a:avLst/>
          </a:prstGeom>
        </p:spPr>
      </p:pic>
      <p:sp>
        <p:nvSpPr>
          <p:cNvPr id="8" name="箭號: 向右 7">
            <a:extLst>
              <a:ext uri="{FF2B5EF4-FFF2-40B4-BE49-F238E27FC236}">
                <a16:creationId xmlns:a16="http://schemas.microsoft.com/office/drawing/2014/main" id="{81E3FE61-7119-4A3B-ACFC-F59E5935615E}"/>
              </a:ext>
            </a:extLst>
          </p:cNvPr>
          <p:cNvSpPr/>
          <p:nvPr/>
        </p:nvSpPr>
        <p:spPr>
          <a:xfrm>
            <a:off x="4909268" y="1896892"/>
            <a:ext cx="1186732" cy="525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14D457A2-9737-4C02-AB29-60851BF2845A}"/>
              </a:ext>
            </a:extLst>
          </p:cNvPr>
          <p:cNvSpPr txBox="1"/>
          <p:nvPr/>
        </p:nvSpPr>
        <p:spPr>
          <a:xfrm>
            <a:off x="5086494" y="2557123"/>
            <a:ext cx="1042465" cy="369332"/>
          </a:xfrm>
          <a:prstGeom prst="rect">
            <a:avLst/>
          </a:prstGeom>
          <a:noFill/>
        </p:spPr>
        <p:txBody>
          <a:bodyPr wrap="none" rtlCol="0">
            <a:spAutoFit/>
          </a:bodyPr>
          <a:lstStyle/>
          <a:p>
            <a:r>
              <a:rPr lang="en-US" altLang="zh-TW" dirty="0"/>
              <a:t>Press</a:t>
            </a:r>
            <a:r>
              <a:rPr lang="zh-TW" altLang="en-US" dirty="0"/>
              <a:t> </a:t>
            </a:r>
            <a:r>
              <a:rPr lang="en-US" altLang="zh-TW" dirty="0"/>
              <a:t>“R”</a:t>
            </a:r>
            <a:endParaRPr lang="zh-TW" altLang="en-US" dirty="0"/>
          </a:p>
        </p:txBody>
      </p:sp>
      <p:pic>
        <p:nvPicPr>
          <p:cNvPr id="11" name="圖片 10">
            <a:extLst>
              <a:ext uri="{FF2B5EF4-FFF2-40B4-BE49-F238E27FC236}">
                <a16:creationId xmlns:a16="http://schemas.microsoft.com/office/drawing/2014/main" id="{1DA16EBE-5FCD-4FEC-8F2F-3C022EB46B3E}"/>
              </a:ext>
            </a:extLst>
          </p:cNvPr>
          <p:cNvPicPr>
            <a:picLocks noChangeAspect="1"/>
          </p:cNvPicPr>
          <p:nvPr/>
        </p:nvPicPr>
        <p:blipFill>
          <a:blip r:embed="rId4"/>
          <a:stretch>
            <a:fillRect/>
          </a:stretch>
        </p:blipFill>
        <p:spPr>
          <a:xfrm>
            <a:off x="713540" y="4105071"/>
            <a:ext cx="3478339" cy="2387804"/>
          </a:xfrm>
          <a:prstGeom prst="rect">
            <a:avLst/>
          </a:prstGeom>
        </p:spPr>
      </p:pic>
      <p:pic>
        <p:nvPicPr>
          <p:cNvPr id="13" name="圖片 12">
            <a:extLst>
              <a:ext uri="{FF2B5EF4-FFF2-40B4-BE49-F238E27FC236}">
                <a16:creationId xmlns:a16="http://schemas.microsoft.com/office/drawing/2014/main" id="{6C174353-5890-4607-BACE-AEC31D3710D1}"/>
              </a:ext>
            </a:extLst>
          </p:cNvPr>
          <p:cNvPicPr>
            <a:picLocks noChangeAspect="1"/>
          </p:cNvPicPr>
          <p:nvPr/>
        </p:nvPicPr>
        <p:blipFill>
          <a:blip r:embed="rId5"/>
          <a:stretch>
            <a:fillRect/>
          </a:stretch>
        </p:blipFill>
        <p:spPr>
          <a:xfrm>
            <a:off x="6757425" y="4105071"/>
            <a:ext cx="3491758" cy="2324440"/>
          </a:xfrm>
          <a:prstGeom prst="rect">
            <a:avLst/>
          </a:prstGeom>
        </p:spPr>
      </p:pic>
      <p:sp>
        <p:nvSpPr>
          <p:cNvPr id="14" name="箭號: 向右 13">
            <a:extLst>
              <a:ext uri="{FF2B5EF4-FFF2-40B4-BE49-F238E27FC236}">
                <a16:creationId xmlns:a16="http://schemas.microsoft.com/office/drawing/2014/main" id="{C4356977-EDB1-46DA-8E77-1AF6024AC715}"/>
              </a:ext>
            </a:extLst>
          </p:cNvPr>
          <p:cNvSpPr/>
          <p:nvPr/>
        </p:nvSpPr>
        <p:spPr>
          <a:xfrm>
            <a:off x="4881286" y="4698461"/>
            <a:ext cx="1186732" cy="525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36F45D92-BA75-43BE-812E-4492F8BE2D10}"/>
              </a:ext>
            </a:extLst>
          </p:cNvPr>
          <p:cNvSpPr txBox="1"/>
          <p:nvPr/>
        </p:nvSpPr>
        <p:spPr>
          <a:xfrm>
            <a:off x="5058512" y="5358692"/>
            <a:ext cx="1042465" cy="369332"/>
          </a:xfrm>
          <a:prstGeom prst="rect">
            <a:avLst/>
          </a:prstGeom>
          <a:noFill/>
        </p:spPr>
        <p:txBody>
          <a:bodyPr wrap="none" rtlCol="0">
            <a:spAutoFit/>
          </a:bodyPr>
          <a:lstStyle/>
          <a:p>
            <a:r>
              <a:rPr lang="en-US" altLang="zh-TW" dirty="0"/>
              <a:t>Press “R”</a:t>
            </a:r>
            <a:endParaRPr lang="zh-TW" altLang="en-US" dirty="0"/>
          </a:p>
        </p:txBody>
      </p:sp>
      <p:sp>
        <p:nvSpPr>
          <p:cNvPr id="16" name="文字方塊 15">
            <a:extLst>
              <a:ext uri="{FF2B5EF4-FFF2-40B4-BE49-F238E27FC236}">
                <a16:creationId xmlns:a16="http://schemas.microsoft.com/office/drawing/2014/main" id="{0489C8D3-821C-43E8-B761-4CFCAB08A274}"/>
              </a:ext>
            </a:extLst>
          </p:cNvPr>
          <p:cNvSpPr txBox="1"/>
          <p:nvPr/>
        </p:nvSpPr>
        <p:spPr>
          <a:xfrm>
            <a:off x="7003914" y="846671"/>
            <a:ext cx="2124621" cy="369332"/>
          </a:xfrm>
          <a:prstGeom prst="rect">
            <a:avLst/>
          </a:prstGeom>
          <a:noFill/>
        </p:spPr>
        <p:txBody>
          <a:bodyPr wrap="none" rtlCol="0">
            <a:spAutoFit/>
          </a:bodyPr>
          <a:lstStyle/>
          <a:p>
            <a:r>
              <a:rPr lang="en-US" altLang="zh-TW" dirty="0"/>
              <a:t>Won't just test these</a:t>
            </a:r>
            <a:endParaRPr lang="zh-TW" altLang="en-US" dirty="0"/>
          </a:p>
        </p:txBody>
      </p:sp>
    </p:spTree>
    <p:extLst>
      <p:ext uri="{BB962C8B-B14F-4D97-AF65-F5344CB8AC3E}">
        <p14:creationId xmlns:p14="http://schemas.microsoft.com/office/powerpoint/2010/main" val="6436803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1312</Words>
  <Application>Microsoft Office PowerPoint</Application>
  <PresentationFormat>寬螢幕</PresentationFormat>
  <Paragraphs>176</Paragraphs>
  <Slides>22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新細明體</vt:lpstr>
      <vt:lpstr>Arial</vt:lpstr>
      <vt:lpstr>Calibri</vt:lpstr>
      <vt:lpstr>Calibri Light</vt:lpstr>
      <vt:lpstr>Office 佈景主題</vt:lpstr>
      <vt:lpstr>Week 7 Practice</vt:lpstr>
      <vt:lpstr>Practice 1 Introduction</vt:lpstr>
      <vt:lpstr>Practice 1 Requirements: Menu</vt:lpstr>
      <vt:lpstr>Practice 1 Simple Mode Requirements</vt:lpstr>
      <vt:lpstr>Practice 1 Rule</vt:lpstr>
      <vt:lpstr>Practice 1 Simple Mode Designated Number</vt:lpstr>
      <vt:lpstr>Practice 1 Normal Mode Requirements</vt:lpstr>
      <vt:lpstr>Practice 1 End Game</vt:lpstr>
      <vt:lpstr>Practice 1 Test</vt:lpstr>
      <vt:lpstr>Practice 2 Introduce</vt:lpstr>
      <vt:lpstr>Practice 2 Requirements: Menu</vt:lpstr>
      <vt:lpstr>Practice 2 Operation</vt:lpstr>
      <vt:lpstr>Practice 2 Requirements: Game Object</vt:lpstr>
      <vt:lpstr>Practice 2 Enemy</vt:lpstr>
      <vt:lpstr>Practice 2 Bullet</vt:lpstr>
      <vt:lpstr>Practice 2 Requirements: Status Display</vt:lpstr>
      <vt:lpstr>Practice 2 Requirements: Size, Distance</vt:lpstr>
      <vt:lpstr>Practice 2 Requirements: Speed, Inheritance</vt:lpstr>
      <vt:lpstr>Practice2 Basic Unit</vt:lpstr>
      <vt:lpstr>Practice 2 End Game</vt:lpstr>
      <vt:lpstr>Practice 2 Time Up</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吳信葆</dc:creator>
  <cp:lastModifiedBy>USER</cp:lastModifiedBy>
  <cp:revision>4</cp:revision>
  <dcterms:created xsi:type="dcterms:W3CDTF">2021-10-21T06:53:21Z</dcterms:created>
  <dcterms:modified xsi:type="dcterms:W3CDTF">2021-10-26T09:57:07Z</dcterms:modified>
</cp:coreProperties>
</file>