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72" r:id="rId10"/>
    <p:sldId id="264" r:id="rId11"/>
    <p:sldId id="265" r:id="rId12"/>
    <p:sldId id="277" r:id="rId13"/>
    <p:sldId id="266" r:id="rId14"/>
    <p:sldId id="274" r:id="rId15"/>
    <p:sldId id="270" r:id="rId16"/>
    <p:sldId id="267" r:id="rId17"/>
    <p:sldId id="275" r:id="rId18"/>
    <p:sldId id="271" r:id="rId19"/>
    <p:sldId id="276" r:id="rId20"/>
    <p:sldId id="268" r:id="rId21"/>
    <p:sldId id="269" r:id="rId22"/>
    <p:sldId id="27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D0037-505A-401A-9393-E5B61CC86A16}" v="31" dt="2021-10-23T13:37:0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信葆 吳" userId="a67317888298645d" providerId="LiveId" clId="{27FD0037-505A-401A-9393-E5B61CC86A16}"/>
    <pc:docChg chg="undo custSel addSld delSld modSld sldOrd">
      <pc:chgData name="信葆 吳" userId="a67317888298645d" providerId="LiveId" clId="{27FD0037-505A-401A-9393-E5B61CC86A16}" dt="2021-10-23T13:47:27.664" v="14602" actId="15"/>
      <pc:docMkLst>
        <pc:docMk/>
      </pc:docMkLst>
      <pc:sldChg chg="modSp new mod">
        <pc:chgData name="信葆 吳" userId="a67317888298645d" providerId="LiveId" clId="{27FD0037-505A-401A-9393-E5B61CC86A16}" dt="2021-10-21T13:23:35.490" v="11720" actId="20577"/>
        <pc:sldMkLst>
          <pc:docMk/>
          <pc:sldMk cId="3415159096" sldId="256"/>
        </pc:sldMkLst>
        <pc:spChg chg="mod">
          <ac:chgData name="信葆 吳" userId="a67317888298645d" providerId="LiveId" clId="{27FD0037-505A-401A-9393-E5B61CC86A16}" dt="2021-10-21T13:23:35.490" v="11720" actId="20577"/>
          <ac:spMkLst>
            <pc:docMk/>
            <pc:sldMk cId="3415159096" sldId="256"/>
            <ac:spMk id="2" creationId="{53E06BE4-69B0-4B97-B893-5636D828E1F8}"/>
          </ac:spMkLst>
        </pc:spChg>
      </pc:sldChg>
      <pc:sldChg chg="addSp delSp modSp new mod">
        <pc:chgData name="信葆 吳" userId="a67317888298645d" providerId="LiveId" clId="{27FD0037-505A-401A-9393-E5B61CC86A16}" dt="2021-10-21T13:07:31.075" v="11379" actId="20577"/>
        <pc:sldMkLst>
          <pc:docMk/>
          <pc:sldMk cId="1644285744" sldId="257"/>
        </pc:sldMkLst>
        <pc:spChg chg="mod">
          <ac:chgData name="信葆 吳" userId="a67317888298645d" providerId="LiveId" clId="{27FD0037-505A-401A-9393-E5B61CC86A16}" dt="2021-10-21T06:55:38.147" v="138" actId="20577"/>
          <ac:spMkLst>
            <pc:docMk/>
            <pc:sldMk cId="1644285744" sldId="257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1T13:07:31.075" v="11379" actId="20577"/>
          <ac:spMkLst>
            <pc:docMk/>
            <pc:sldMk cId="1644285744" sldId="257"/>
            <ac:spMk id="3" creationId="{727A4395-755D-4580-9723-DB9BCABB0442}"/>
          </ac:spMkLst>
        </pc:spChg>
        <pc:picChg chg="add del mod">
          <ac:chgData name="信葆 吳" userId="a67317888298645d" providerId="LiveId" clId="{27FD0037-505A-401A-9393-E5B61CC86A16}" dt="2021-10-21T07:23:19.434" v="1885" actId="478"/>
          <ac:picMkLst>
            <pc:docMk/>
            <pc:sldMk cId="1644285744" sldId="257"/>
            <ac:picMk id="4" creationId="{430F2906-D9BB-425C-A1A0-887EEFF00B29}"/>
          </ac:picMkLst>
        </pc:picChg>
        <pc:picChg chg="add mod">
          <ac:chgData name="信葆 吳" userId="a67317888298645d" providerId="LiveId" clId="{27FD0037-505A-401A-9393-E5B61CC86A16}" dt="2021-10-21T07:23:29.205" v="1888" actId="1076"/>
          <ac:picMkLst>
            <pc:docMk/>
            <pc:sldMk cId="1644285744" sldId="257"/>
            <ac:picMk id="6" creationId="{8C287BFF-D1F2-4260-87B3-CB7FC5C72C58}"/>
          </ac:picMkLst>
        </pc:picChg>
      </pc:sldChg>
      <pc:sldChg chg="addSp delSp modSp add mod">
        <pc:chgData name="信葆 吳" userId="a67317888298645d" providerId="LiveId" clId="{27FD0037-505A-401A-9393-E5B61CC86A16}" dt="2021-10-23T13:45:21.276" v="14549" actId="20577"/>
        <pc:sldMkLst>
          <pc:docMk/>
          <pc:sldMk cId="3514218452" sldId="258"/>
        </pc:sldMkLst>
        <pc:spChg chg="mod">
          <ac:chgData name="信葆 吳" userId="a67317888298645d" providerId="LiveId" clId="{27FD0037-505A-401A-9393-E5B61CC86A16}" dt="2021-10-23T12:51:11.933" v="12248" actId="20577"/>
          <ac:spMkLst>
            <pc:docMk/>
            <pc:sldMk cId="3514218452" sldId="258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3T13:45:21.276" v="14549" actId="20577"/>
          <ac:spMkLst>
            <pc:docMk/>
            <pc:sldMk cId="3514218452" sldId="258"/>
            <ac:spMk id="3" creationId="{727A4395-755D-4580-9723-DB9BCABB0442}"/>
          </ac:spMkLst>
        </pc:spChg>
        <pc:picChg chg="add del mod">
          <ac:chgData name="信葆 吳" userId="a67317888298645d" providerId="LiveId" clId="{27FD0037-505A-401A-9393-E5B61CC86A16}" dt="2021-10-21T07:37:58.278" v="2600" actId="478"/>
          <ac:picMkLst>
            <pc:docMk/>
            <pc:sldMk cId="3514218452" sldId="258"/>
            <ac:picMk id="5" creationId="{7F86C0FC-A9AD-4765-8FD2-4AA40D5C23CD}"/>
          </ac:picMkLst>
        </pc:picChg>
        <pc:picChg chg="add del mod">
          <ac:chgData name="信葆 吳" userId="a67317888298645d" providerId="LiveId" clId="{27FD0037-505A-401A-9393-E5B61CC86A16}" dt="2021-10-21T07:37:24.054" v="2598" actId="478"/>
          <ac:picMkLst>
            <pc:docMk/>
            <pc:sldMk cId="3514218452" sldId="258"/>
            <ac:picMk id="6" creationId="{A5D1CB67-43FF-4A3A-823A-16D96018AC0B}"/>
          </ac:picMkLst>
        </pc:picChg>
        <pc:picChg chg="add mod">
          <ac:chgData name="信葆 吳" userId="a67317888298645d" providerId="LiveId" clId="{27FD0037-505A-401A-9393-E5B61CC86A16}" dt="2021-10-21T07:38:01.561" v="2601" actId="1076"/>
          <ac:picMkLst>
            <pc:docMk/>
            <pc:sldMk cId="3514218452" sldId="258"/>
            <ac:picMk id="8" creationId="{C5559EDB-BE9B-4771-BB60-FBA00211672F}"/>
          </ac:picMkLst>
        </pc:picChg>
      </pc:sldChg>
      <pc:sldChg chg="addSp delSp modSp add mod ord">
        <pc:chgData name="信葆 吳" userId="a67317888298645d" providerId="LiveId" clId="{27FD0037-505A-401A-9393-E5B61CC86A16}" dt="2021-10-23T13:12:42.262" v="13618" actId="20577"/>
        <pc:sldMkLst>
          <pc:docMk/>
          <pc:sldMk cId="2312382118" sldId="259"/>
        </pc:sldMkLst>
        <pc:spChg chg="mod">
          <ac:chgData name="信葆 吳" userId="a67317888298645d" providerId="LiveId" clId="{27FD0037-505A-401A-9393-E5B61CC86A16}" dt="2021-10-21T08:16:54.433" v="4457" actId="20577"/>
          <ac:spMkLst>
            <pc:docMk/>
            <pc:sldMk cId="2312382118" sldId="259"/>
            <ac:spMk id="2" creationId="{9798EF5F-7A29-4F3F-A09C-9DD7C19FBACC}"/>
          </ac:spMkLst>
        </pc:spChg>
        <pc:spChg chg="mod">
          <ac:chgData name="信葆 吳" userId="a67317888298645d" providerId="LiveId" clId="{27FD0037-505A-401A-9393-E5B61CC86A16}" dt="2021-10-23T13:12:42.262" v="13618" actId="20577"/>
          <ac:spMkLst>
            <pc:docMk/>
            <pc:sldMk cId="2312382118" sldId="259"/>
            <ac:spMk id="3" creationId="{727A4395-755D-4580-9723-DB9BCABB0442}"/>
          </ac:spMkLst>
        </pc:spChg>
        <pc:picChg chg="del">
          <ac:chgData name="信葆 吳" userId="a67317888298645d" providerId="LiveId" clId="{27FD0037-505A-401A-9393-E5B61CC86A16}" dt="2021-10-21T07:06:56.209" v="829" actId="478"/>
          <ac:picMkLst>
            <pc:docMk/>
            <pc:sldMk cId="2312382118" sldId="259"/>
            <ac:picMk id="5" creationId="{7F86C0FC-A9AD-4765-8FD2-4AA40D5C23CD}"/>
          </ac:picMkLst>
        </pc:picChg>
        <pc:picChg chg="add mod">
          <ac:chgData name="信葆 吳" userId="a67317888298645d" providerId="LiveId" clId="{27FD0037-505A-401A-9393-E5B61CC86A16}" dt="2021-10-21T07:07:20.653" v="833" actId="1076"/>
          <ac:picMkLst>
            <pc:docMk/>
            <pc:sldMk cId="2312382118" sldId="259"/>
            <ac:picMk id="6" creationId="{ED067B18-2039-4CA3-AE69-5252D6F3743C}"/>
          </ac:picMkLst>
        </pc:picChg>
      </pc:sldChg>
      <pc:sldChg chg="modSp new mod">
        <pc:chgData name="信葆 吳" userId="a67317888298645d" providerId="LiveId" clId="{27FD0037-505A-401A-9393-E5B61CC86A16}" dt="2021-10-23T13:11:24.646" v="13569" actId="20577"/>
        <pc:sldMkLst>
          <pc:docMk/>
          <pc:sldMk cId="2486690212" sldId="260"/>
        </pc:sldMkLst>
        <pc:spChg chg="mod">
          <ac:chgData name="信葆 吳" userId="a67317888298645d" providerId="LiveId" clId="{27FD0037-505A-401A-9393-E5B61CC86A16}" dt="2021-10-23T12:54:28.906" v="12528" actId="20577"/>
          <ac:spMkLst>
            <pc:docMk/>
            <pc:sldMk cId="2486690212" sldId="260"/>
            <ac:spMk id="2" creationId="{C511020C-098B-46A9-9E8D-8508C5612BA0}"/>
          </ac:spMkLst>
        </pc:spChg>
        <pc:spChg chg="mod">
          <ac:chgData name="信葆 吳" userId="a67317888298645d" providerId="LiveId" clId="{27FD0037-505A-401A-9393-E5B61CC86A16}" dt="2021-10-23T13:11:24.646" v="13569" actId="20577"/>
          <ac:spMkLst>
            <pc:docMk/>
            <pc:sldMk cId="2486690212" sldId="260"/>
            <ac:spMk id="3" creationId="{E48F0E09-84C1-4564-A00B-D9A9072A3412}"/>
          </ac:spMkLst>
        </pc:spChg>
      </pc:sldChg>
      <pc:sldChg chg="addSp modSp add mod ord">
        <pc:chgData name="信葆 吳" userId="a67317888298645d" providerId="LiveId" clId="{27FD0037-505A-401A-9393-E5B61CC86A16}" dt="2021-10-23T13:15:43.543" v="13723" actId="20577"/>
        <pc:sldMkLst>
          <pc:docMk/>
          <pc:sldMk cId="1636576654" sldId="261"/>
        </pc:sldMkLst>
        <pc:spChg chg="mod">
          <ac:chgData name="信葆 吳" userId="a67317888298645d" providerId="LiveId" clId="{27FD0037-505A-401A-9393-E5B61CC86A16}" dt="2021-10-21T07:24:16.086" v="1928" actId="20577"/>
          <ac:spMkLst>
            <pc:docMk/>
            <pc:sldMk cId="1636576654" sldId="261"/>
            <ac:spMk id="2" creationId="{C511020C-098B-46A9-9E8D-8508C5612BA0}"/>
          </ac:spMkLst>
        </pc:spChg>
        <pc:spChg chg="mod">
          <ac:chgData name="信葆 吳" userId="a67317888298645d" providerId="LiveId" clId="{27FD0037-505A-401A-9393-E5B61CC86A16}" dt="2021-10-23T13:15:43.543" v="13723" actId="20577"/>
          <ac:spMkLst>
            <pc:docMk/>
            <pc:sldMk cId="1636576654" sldId="261"/>
            <ac:spMk id="3" creationId="{E48F0E09-84C1-4564-A00B-D9A9072A3412}"/>
          </ac:spMkLst>
        </pc:spChg>
        <pc:spChg chg="add mod">
          <ac:chgData name="信葆 吳" userId="a67317888298645d" providerId="LiveId" clId="{27FD0037-505A-401A-9393-E5B61CC86A16}" dt="2021-10-21T13:10:07.304" v="11415" actId="14100"/>
          <ac:spMkLst>
            <pc:docMk/>
            <pc:sldMk cId="1636576654" sldId="261"/>
            <ac:spMk id="4" creationId="{FA234B12-E094-45D3-8EA0-11601E2DBB29}"/>
          </ac:spMkLst>
        </pc:spChg>
        <pc:picChg chg="add mod">
          <ac:chgData name="信葆 吳" userId="a67317888298645d" providerId="LiveId" clId="{27FD0037-505A-401A-9393-E5B61CC86A16}" dt="2021-10-21T13:10:09.879" v="11417" actId="1076"/>
          <ac:picMkLst>
            <pc:docMk/>
            <pc:sldMk cId="1636576654" sldId="261"/>
            <ac:picMk id="5" creationId="{8FDA8FD8-15CE-4262-A80F-39277ECC0DE4}"/>
          </ac:picMkLst>
        </pc:picChg>
      </pc:sldChg>
      <pc:sldChg chg="addSp modSp new mod">
        <pc:chgData name="信葆 吳" userId="a67317888298645d" providerId="LiveId" clId="{27FD0037-505A-401A-9393-E5B61CC86A16}" dt="2021-10-23T13:46:24.408" v="14589" actId="20577"/>
        <pc:sldMkLst>
          <pc:docMk/>
          <pc:sldMk cId="1132966785" sldId="262"/>
        </pc:sldMkLst>
        <pc:spChg chg="mod">
          <ac:chgData name="信葆 吳" userId="a67317888298645d" providerId="LiveId" clId="{27FD0037-505A-401A-9393-E5B61CC86A16}" dt="2021-10-23T13:12:00.294" v="13593" actId="20577"/>
          <ac:spMkLst>
            <pc:docMk/>
            <pc:sldMk cId="1132966785" sldId="262"/>
            <ac:spMk id="2" creationId="{B6AB406D-8AE7-4E38-83EC-8B7195313FE3}"/>
          </ac:spMkLst>
        </pc:spChg>
        <pc:spChg chg="mod">
          <ac:chgData name="信葆 吳" userId="a67317888298645d" providerId="LiveId" clId="{27FD0037-505A-401A-9393-E5B61CC86A16}" dt="2021-10-23T13:46:24.408" v="14589" actId="20577"/>
          <ac:spMkLst>
            <pc:docMk/>
            <pc:sldMk cId="1132966785" sldId="262"/>
            <ac:spMk id="3" creationId="{153880F6-8955-4112-8629-0D2799F58D44}"/>
          </ac:spMkLst>
        </pc:spChg>
        <pc:spChg chg="add mod">
          <ac:chgData name="信葆 吳" userId="a67317888298645d" providerId="LiveId" clId="{27FD0037-505A-401A-9393-E5B61CC86A16}" dt="2021-10-21T12:09:01.270" v="7791" actId="14100"/>
          <ac:spMkLst>
            <pc:docMk/>
            <pc:sldMk cId="1132966785" sldId="262"/>
            <ac:spMk id="4" creationId="{00234C6C-5079-4A48-842F-E88844BF3F10}"/>
          </ac:spMkLst>
        </pc:spChg>
        <pc:spChg chg="add">
          <ac:chgData name="信葆 吳" userId="a67317888298645d" providerId="LiveId" clId="{27FD0037-505A-401A-9393-E5B61CC86A16}" dt="2021-10-21T07:34:41.714" v="2564" actId="11529"/>
          <ac:spMkLst>
            <pc:docMk/>
            <pc:sldMk cId="1132966785" sldId="262"/>
            <ac:spMk id="8" creationId="{40E1B5F6-90A0-4991-9D13-7414E7C82014}"/>
          </ac:spMkLst>
        </pc:spChg>
        <pc:spChg chg="add mod">
          <ac:chgData name="信葆 吳" userId="a67317888298645d" providerId="LiveId" clId="{27FD0037-505A-401A-9393-E5B61CC86A16}" dt="2021-10-21T07:35:06.203" v="2578" actId="1076"/>
          <ac:spMkLst>
            <pc:docMk/>
            <pc:sldMk cId="1132966785" sldId="262"/>
            <ac:spMk id="9" creationId="{2DFD6D36-2871-4554-9414-70368A8D7F4B}"/>
          </ac:spMkLst>
        </pc:spChg>
        <pc:picChg chg="add mod">
          <ac:chgData name="信葆 吳" userId="a67317888298645d" providerId="LiveId" clId="{27FD0037-505A-401A-9393-E5B61CC86A16}" dt="2021-10-21T07:33:42.658" v="2559" actId="14100"/>
          <ac:picMkLst>
            <pc:docMk/>
            <pc:sldMk cId="1132966785" sldId="262"/>
            <ac:picMk id="5" creationId="{1E1F161A-CABD-4547-AC26-8B2758F87C21}"/>
          </ac:picMkLst>
        </pc:picChg>
        <pc:picChg chg="add mod">
          <ac:chgData name="信葆 吳" userId="a67317888298645d" providerId="LiveId" clId="{27FD0037-505A-401A-9393-E5B61CC86A16}" dt="2021-10-21T07:34:46.389" v="2567" actId="1076"/>
          <ac:picMkLst>
            <pc:docMk/>
            <pc:sldMk cId="1132966785" sldId="262"/>
            <ac:picMk id="7" creationId="{8C7CD9ED-0A6D-4A26-BB6D-BA81D95A5EE7}"/>
          </ac:picMkLst>
        </pc:picChg>
      </pc:sldChg>
      <pc:sldChg chg="addSp delSp modSp add mod">
        <pc:chgData name="信葆 吳" userId="a67317888298645d" providerId="LiveId" clId="{27FD0037-505A-401A-9393-E5B61CC86A16}" dt="2021-10-23T13:44:14.730" v="14525" actId="207"/>
        <pc:sldMkLst>
          <pc:docMk/>
          <pc:sldMk cId="466192146" sldId="263"/>
        </pc:sldMkLst>
        <pc:spChg chg="mod">
          <ac:chgData name="信葆 吳" userId="a67317888298645d" providerId="LiveId" clId="{27FD0037-505A-401A-9393-E5B61CC86A16}" dt="2021-10-23T12:56:36.043" v="12563" actId="20577"/>
          <ac:spMkLst>
            <pc:docMk/>
            <pc:sldMk cId="466192146" sldId="263"/>
            <ac:spMk id="2" creationId="{B6AB406D-8AE7-4E38-83EC-8B7195313FE3}"/>
          </ac:spMkLst>
        </pc:spChg>
        <pc:spChg chg="mod">
          <ac:chgData name="信葆 吳" userId="a67317888298645d" providerId="LiveId" clId="{27FD0037-505A-401A-9393-E5B61CC86A16}" dt="2021-10-23T13:44:14.730" v="14525" actId="207"/>
          <ac:spMkLst>
            <pc:docMk/>
            <pc:sldMk cId="466192146" sldId="263"/>
            <ac:spMk id="3" creationId="{153880F6-8955-4112-8629-0D2799F58D44}"/>
          </ac:spMkLst>
        </pc:spChg>
        <pc:picChg chg="add del mod">
          <ac:chgData name="信葆 吳" userId="a67317888298645d" providerId="LiveId" clId="{27FD0037-505A-401A-9393-E5B61CC86A16}" dt="2021-10-21T07:31:37.973" v="2492" actId="22"/>
          <ac:picMkLst>
            <pc:docMk/>
            <pc:sldMk cId="466192146" sldId="263"/>
            <ac:picMk id="5" creationId="{0B6E7104-9DF1-4B1E-8210-4893F2C60485}"/>
          </ac:picMkLst>
        </pc:picChg>
        <pc:picChg chg="add del mod">
          <ac:chgData name="信葆 吳" userId="a67317888298645d" providerId="LiveId" clId="{27FD0037-505A-401A-9393-E5B61CC86A16}" dt="2021-10-21T07:40:04.802" v="2608" actId="478"/>
          <ac:picMkLst>
            <pc:docMk/>
            <pc:sldMk cId="466192146" sldId="263"/>
            <ac:picMk id="7" creationId="{E1BB777C-780F-4CCD-AF20-AA926CD3883C}"/>
          </ac:picMkLst>
        </pc:picChg>
        <pc:picChg chg="add del mod">
          <ac:chgData name="信葆 吳" userId="a67317888298645d" providerId="LiveId" clId="{27FD0037-505A-401A-9393-E5B61CC86A16}" dt="2021-10-21T07:39:23.205" v="2604" actId="478"/>
          <ac:picMkLst>
            <pc:docMk/>
            <pc:sldMk cId="466192146" sldId="263"/>
            <ac:picMk id="8" creationId="{F69E51D3-BD94-4B0A-B5C7-3F67E5BEA1BC}"/>
          </ac:picMkLst>
        </pc:picChg>
        <pc:picChg chg="add del mod">
          <ac:chgData name="信葆 吳" userId="a67317888298645d" providerId="LiveId" clId="{27FD0037-505A-401A-9393-E5B61CC86A16}" dt="2021-10-21T07:39:48.362" v="2606"/>
          <ac:picMkLst>
            <pc:docMk/>
            <pc:sldMk cId="466192146" sldId="263"/>
            <ac:picMk id="9" creationId="{F321D73D-2239-443C-ACF8-050B5E4BA293}"/>
          </ac:picMkLst>
        </pc:picChg>
        <pc:picChg chg="add mod">
          <ac:chgData name="信葆 吳" userId="a67317888298645d" providerId="LiveId" clId="{27FD0037-505A-401A-9393-E5B61CC86A16}" dt="2021-10-21T08:48:36.163" v="5731" actId="1076"/>
          <ac:picMkLst>
            <pc:docMk/>
            <pc:sldMk cId="466192146" sldId="263"/>
            <ac:picMk id="11" creationId="{A6033480-5AB2-4C70-BD96-6B703A33E8E5}"/>
          </ac:picMkLst>
        </pc:picChg>
      </pc:sldChg>
      <pc:sldChg chg="addSp modSp new mod">
        <pc:chgData name="信葆 吳" userId="a67317888298645d" providerId="LiveId" clId="{27FD0037-505A-401A-9393-E5B61CC86A16}" dt="2021-10-21T07:54:47.561" v="3146" actId="1076"/>
        <pc:sldMkLst>
          <pc:docMk/>
          <pc:sldMk cId="2922212388" sldId="264"/>
        </pc:sldMkLst>
        <pc:spChg chg="mod">
          <ac:chgData name="信葆 吳" userId="a67317888298645d" providerId="LiveId" clId="{27FD0037-505A-401A-9393-E5B61CC86A16}" dt="2021-10-21T07:40:31.206" v="2632" actId="20577"/>
          <ac:spMkLst>
            <pc:docMk/>
            <pc:sldMk cId="2922212388" sldId="264"/>
            <ac:spMk id="2" creationId="{A918C2E6-2B00-4C9D-8278-964AF7154F12}"/>
          </ac:spMkLst>
        </pc:spChg>
        <pc:spChg chg="mod">
          <ac:chgData name="信葆 吳" userId="a67317888298645d" providerId="LiveId" clId="{27FD0037-505A-401A-9393-E5B61CC86A16}" dt="2021-10-21T07:50:44.090" v="3047" actId="20577"/>
          <ac:spMkLst>
            <pc:docMk/>
            <pc:sldMk cId="2922212388" sldId="264"/>
            <ac:spMk id="3" creationId="{F166406C-EBEF-4354-A337-3CD1493B4A39}"/>
          </ac:spMkLst>
        </pc:spChg>
        <pc:spChg chg="add mod">
          <ac:chgData name="信葆 吳" userId="a67317888298645d" providerId="LiveId" clId="{27FD0037-505A-401A-9393-E5B61CC86A16}" dt="2021-10-21T07:54:47.561" v="3146" actId="1076"/>
          <ac:spMkLst>
            <pc:docMk/>
            <pc:sldMk cId="2922212388" sldId="264"/>
            <ac:spMk id="6" creationId="{81927792-34A4-47DB-B320-8BEFB871CDA0}"/>
          </ac:spMkLst>
        </pc:spChg>
        <pc:picChg chg="add mod">
          <ac:chgData name="信葆 吳" userId="a67317888298645d" providerId="LiveId" clId="{27FD0037-505A-401A-9393-E5B61CC86A16}" dt="2021-10-21T07:53:23.940" v="3050" actId="1076"/>
          <ac:picMkLst>
            <pc:docMk/>
            <pc:sldMk cId="2922212388" sldId="264"/>
            <ac:picMk id="5" creationId="{8ADFA2BE-E551-415B-B56F-F84C8421A5ED}"/>
          </ac:picMkLst>
        </pc:picChg>
      </pc:sldChg>
      <pc:sldChg chg="addSp modSp new mod">
        <pc:chgData name="信葆 吳" userId="a67317888298645d" providerId="LiveId" clId="{27FD0037-505A-401A-9393-E5B61CC86A16}" dt="2021-10-21T09:07:12.450" v="6034" actId="20577"/>
        <pc:sldMkLst>
          <pc:docMk/>
          <pc:sldMk cId="27177788" sldId="265"/>
        </pc:sldMkLst>
        <pc:spChg chg="mod">
          <ac:chgData name="信葆 吳" userId="a67317888298645d" providerId="LiveId" clId="{27FD0037-505A-401A-9393-E5B61CC86A16}" dt="2021-10-21T07:56:57.796" v="3302" actId="20577"/>
          <ac:spMkLst>
            <pc:docMk/>
            <pc:sldMk cId="27177788" sldId="265"/>
            <ac:spMk id="2" creationId="{29B5E968-0731-449A-80A6-5B3465045231}"/>
          </ac:spMkLst>
        </pc:spChg>
        <pc:spChg chg="mod">
          <ac:chgData name="信葆 吳" userId="a67317888298645d" providerId="LiveId" clId="{27FD0037-505A-401A-9393-E5B61CC86A16}" dt="2021-10-21T09:07:12.450" v="6034" actId="20577"/>
          <ac:spMkLst>
            <pc:docMk/>
            <pc:sldMk cId="27177788" sldId="265"/>
            <ac:spMk id="3" creationId="{4DCF7B6B-4205-47A7-B254-90453E59B700}"/>
          </ac:spMkLst>
        </pc:spChg>
        <pc:picChg chg="add mod">
          <ac:chgData name="信葆 吳" userId="a67317888298645d" providerId="LiveId" clId="{27FD0037-505A-401A-9393-E5B61CC86A16}" dt="2021-10-21T07:57:52.920" v="3305" actId="1076"/>
          <ac:picMkLst>
            <pc:docMk/>
            <pc:sldMk cId="27177788" sldId="265"/>
            <ac:picMk id="5" creationId="{FBD98ED6-21B4-4E9C-90F1-FE805FDB9F2B}"/>
          </ac:picMkLst>
        </pc:picChg>
      </pc:sldChg>
      <pc:sldChg chg="addSp delSp modSp new mod">
        <pc:chgData name="信葆 吳" userId="a67317888298645d" providerId="LiveId" clId="{27FD0037-505A-401A-9393-E5B61CC86A16}" dt="2021-10-23T13:47:27.664" v="14602" actId="15"/>
        <pc:sldMkLst>
          <pc:docMk/>
          <pc:sldMk cId="4032721910" sldId="266"/>
        </pc:sldMkLst>
        <pc:spChg chg="mod">
          <ac:chgData name="信葆 吳" userId="a67317888298645d" providerId="LiveId" clId="{27FD0037-505A-401A-9393-E5B61CC86A16}" dt="2021-10-21T08:13:26.639" v="4304" actId="20577"/>
          <ac:spMkLst>
            <pc:docMk/>
            <pc:sldMk cId="4032721910" sldId="266"/>
            <ac:spMk id="2" creationId="{00B03164-6146-40AC-940E-35E6D2374D49}"/>
          </ac:spMkLst>
        </pc:spChg>
        <pc:spChg chg="mod">
          <ac:chgData name="信葆 吳" userId="a67317888298645d" providerId="LiveId" clId="{27FD0037-505A-401A-9393-E5B61CC86A16}" dt="2021-10-23T13:47:27.664" v="14602" actId="15"/>
          <ac:spMkLst>
            <pc:docMk/>
            <pc:sldMk cId="4032721910" sldId="266"/>
            <ac:spMk id="3" creationId="{50F88B07-BD85-48E2-B3F0-219B680981A9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4" creationId="{F0B9540A-BF52-47F7-9CB2-C6EF538CAC39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6" creationId="{FE1ADA80-BD74-45AB-9432-CBC18B40987E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7" creationId="{743541A5-4C60-4705-B351-E7F7D454D603}"/>
          </ac:spMkLst>
        </pc:spChg>
        <pc:spChg chg="add del mod">
          <ac:chgData name="信葆 吳" userId="a67317888298645d" providerId="LiveId" clId="{27FD0037-505A-401A-9393-E5B61CC86A16}" dt="2021-10-23T13:37:04.688" v="14440" actId="21"/>
          <ac:spMkLst>
            <pc:docMk/>
            <pc:sldMk cId="4032721910" sldId="266"/>
            <ac:spMk id="8" creationId="{F80913A2-B708-4B5D-86D2-636F0ECFA6A3}"/>
          </ac:spMkLst>
        </pc:spChg>
        <pc:picChg chg="add mod">
          <ac:chgData name="信葆 吳" userId="a67317888298645d" providerId="LiveId" clId="{27FD0037-505A-401A-9393-E5B61CC86A16}" dt="2021-10-21T08:48:51.229" v="5733" actId="1076"/>
          <ac:picMkLst>
            <pc:docMk/>
            <pc:sldMk cId="4032721910" sldId="266"/>
            <ac:picMk id="5" creationId="{FD43EA75-AACC-4BE6-BA83-8A7B3148DFEF}"/>
          </ac:picMkLst>
        </pc:picChg>
      </pc:sldChg>
      <pc:sldChg chg="addSp delSp modSp new mod">
        <pc:chgData name="信葆 吳" userId="a67317888298645d" providerId="LiveId" clId="{27FD0037-505A-401A-9393-E5B61CC86A16}" dt="2021-10-23T13:18:32.198" v="13926" actId="20577"/>
        <pc:sldMkLst>
          <pc:docMk/>
          <pc:sldMk cId="261734464" sldId="267"/>
        </pc:sldMkLst>
        <pc:spChg chg="mod">
          <ac:chgData name="信葆 吳" userId="a67317888298645d" providerId="LiveId" clId="{27FD0037-505A-401A-9393-E5B61CC86A16}" dt="2021-10-21T08:13:31.864" v="4312" actId="20577"/>
          <ac:spMkLst>
            <pc:docMk/>
            <pc:sldMk cId="261734464" sldId="267"/>
            <ac:spMk id="2" creationId="{535864F4-48B4-4D0F-BCF4-99CDACC7235D}"/>
          </ac:spMkLst>
        </pc:spChg>
        <pc:spChg chg="mod">
          <ac:chgData name="信葆 吳" userId="a67317888298645d" providerId="LiveId" clId="{27FD0037-505A-401A-9393-E5B61CC86A16}" dt="2021-10-23T13:18:32.198" v="13926" actId="20577"/>
          <ac:spMkLst>
            <pc:docMk/>
            <pc:sldMk cId="261734464" sldId="267"/>
            <ac:spMk id="3" creationId="{4742CD92-81C0-4CA3-B6D4-27FCB954D5CC}"/>
          </ac:spMkLst>
        </pc:spChg>
        <pc:spChg chg="add mod">
          <ac:chgData name="信葆 吳" userId="a67317888298645d" providerId="LiveId" clId="{27FD0037-505A-401A-9393-E5B61CC86A16}" dt="2021-10-21T08:10:23.510" v="4164" actId="208"/>
          <ac:spMkLst>
            <pc:docMk/>
            <pc:sldMk cId="261734464" sldId="267"/>
            <ac:spMk id="6" creationId="{2AFA96CF-A769-4230-8513-4843D85C6676}"/>
          </ac:spMkLst>
        </pc:spChg>
        <pc:picChg chg="add mod">
          <ac:chgData name="信葆 吳" userId="a67317888298645d" providerId="LiveId" clId="{27FD0037-505A-401A-9393-E5B61CC86A16}" dt="2021-10-21T08:09:26.520" v="4097" actId="1076"/>
          <ac:picMkLst>
            <pc:docMk/>
            <pc:sldMk cId="261734464" sldId="267"/>
            <ac:picMk id="5" creationId="{2285A285-FA40-408A-887C-C7148150128F}"/>
          </ac:picMkLst>
        </pc:picChg>
        <pc:picChg chg="add del">
          <ac:chgData name="信葆 吳" userId="a67317888298645d" providerId="LiveId" clId="{27FD0037-505A-401A-9393-E5B61CC86A16}" dt="2021-10-21T08:51:07.045" v="5808" actId="22"/>
          <ac:picMkLst>
            <pc:docMk/>
            <pc:sldMk cId="261734464" sldId="267"/>
            <ac:picMk id="8" creationId="{F978C5A4-A1F0-4AB5-8A97-D340E37DA25F}"/>
          </ac:picMkLst>
        </pc:picChg>
      </pc:sldChg>
      <pc:sldChg chg="addSp delSp modSp new mod">
        <pc:chgData name="信葆 吳" userId="a67317888298645d" providerId="LiveId" clId="{27FD0037-505A-401A-9393-E5B61CC86A16}" dt="2021-10-23T13:32:50.378" v="14365" actId="20577"/>
        <pc:sldMkLst>
          <pc:docMk/>
          <pc:sldMk cId="3464846289" sldId="268"/>
        </pc:sldMkLst>
        <pc:spChg chg="mod">
          <ac:chgData name="信葆 吳" userId="a67317888298645d" providerId="LiveId" clId="{27FD0037-505A-401A-9393-E5B61CC86A16}" dt="2021-10-21T08:13:04.725" v="4296" actId="20577"/>
          <ac:spMkLst>
            <pc:docMk/>
            <pc:sldMk cId="3464846289" sldId="268"/>
            <ac:spMk id="2" creationId="{B7DAC73F-018F-4E34-8486-7BF30DD7B2BA}"/>
          </ac:spMkLst>
        </pc:spChg>
        <pc:spChg chg="mod">
          <ac:chgData name="信葆 吳" userId="a67317888298645d" providerId="LiveId" clId="{27FD0037-505A-401A-9393-E5B61CC86A16}" dt="2021-10-23T13:32:50.378" v="14365" actId="20577"/>
          <ac:spMkLst>
            <pc:docMk/>
            <pc:sldMk cId="3464846289" sldId="268"/>
            <ac:spMk id="3" creationId="{93462DB5-815B-45B0-BCB0-E2DB34820A9C}"/>
          </ac:spMkLst>
        </pc:spChg>
        <pc:picChg chg="add mod">
          <ac:chgData name="信葆 吳" userId="a67317888298645d" providerId="LiveId" clId="{27FD0037-505A-401A-9393-E5B61CC86A16}" dt="2021-10-23T13:32:43.602" v="14362" actId="1076"/>
          <ac:picMkLst>
            <pc:docMk/>
            <pc:sldMk cId="3464846289" sldId="268"/>
            <ac:picMk id="5" creationId="{C57CE8C5-8B0A-4F39-80ED-DF8E5A703207}"/>
          </ac:picMkLst>
        </pc:picChg>
        <pc:picChg chg="add mod">
          <ac:chgData name="信葆 吳" userId="a67317888298645d" providerId="LiveId" clId="{27FD0037-505A-401A-9393-E5B61CC86A16}" dt="2021-10-23T13:32:44.601" v="14363" actId="1076"/>
          <ac:picMkLst>
            <pc:docMk/>
            <pc:sldMk cId="3464846289" sldId="268"/>
            <ac:picMk id="7" creationId="{E7460E63-9394-4F65-A85E-4ABCA0B3D961}"/>
          </ac:picMkLst>
        </pc:picChg>
        <pc:picChg chg="add mod">
          <ac:chgData name="信葆 吳" userId="a67317888298645d" providerId="LiveId" clId="{27FD0037-505A-401A-9393-E5B61CC86A16}" dt="2021-10-23T13:32:45.913" v="14364" actId="1076"/>
          <ac:picMkLst>
            <pc:docMk/>
            <pc:sldMk cId="3464846289" sldId="268"/>
            <ac:picMk id="9" creationId="{BF7D720C-463E-4285-A15B-1CD390B6E634}"/>
          </ac:picMkLst>
        </pc:picChg>
        <pc:picChg chg="add del">
          <ac:chgData name="信葆 吳" userId="a67317888298645d" providerId="LiveId" clId="{27FD0037-505A-401A-9393-E5B61CC86A16}" dt="2021-10-21T08:20:48.642" v="4586" actId="478"/>
          <ac:picMkLst>
            <pc:docMk/>
            <pc:sldMk cId="3464846289" sldId="268"/>
            <ac:picMk id="11" creationId="{C679707B-0C90-49A7-8D5A-E6C6A9118846}"/>
          </ac:picMkLst>
        </pc:picChg>
      </pc:sldChg>
      <pc:sldChg chg="addSp delSp modSp add mod">
        <pc:chgData name="信葆 吳" userId="a67317888298645d" providerId="LiveId" clId="{27FD0037-505A-401A-9393-E5B61CC86A16}" dt="2021-10-23T13:41:50.139" v="14511" actId="20577"/>
        <pc:sldMkLst>
          <pc:docMk/>
          <pc:sldMk cId="4089039510" sldId="269"/>
        </pc:sldMkLst>
        <pc:spChg chg="mod">
          <ac:chgData name="信葆 吳" userId="a67317888298645d" providerId="LiveId" clId="{27FD0037-505A-401A-9393-E5B61CC86A16}" dt="2021-10-21T08:21:14.543" v="4602" actId="20577"/>
          <ac:spMkLst>
            <pc:docMk/>
            <pc:sldMk cId="4089039510" sldId="269"/>
            <ac:spMk id="2" creationId="{B7DAC73F-018F-4E34-8486-7BF30DD7B2BA}"/>
          </ac:spMkLst>
        </pc:spChg>
        <pc:spChg chg="mod">
          <ac:chgData name="信葆 吳" userId="a67317888298645d" providerId="LiveId" clId="{27FD0037-505A-401A-9393-E5B61CC86A16}" dt="2021-10-23T13:41:50.139" v="14511" actId="20577"/>
          <ac:spMkLst>
            <pc:docMk/>
            <pc:sldMk cId="4089039510" sldId="269"/>
            <ac:spMk id="3" creationId="{93462DB5-815B-45B0-BCB0-E2DB34820A9C}"/>
          </ac:spMkLst>
        </pc:spChg>
        <pc:picChg chg="del">
          <ac:chgData name="信葆 吳" userId="a67317888298645d" providerId="LiveId" clId="{27FD0037-505A-401A-9393-E5B61CC86A16}" dt="2021-10-21T08:22:45.544" v="4748" actId="478"/>
          <ac:picMkLst>
            <pc:docMk/>
            <pc:sldMk cId="4089039510" sldId="269"/>
            <ac:picMk id="5" creationId="{C57CE8C5-8B0A-4F39-80ED-DF8E5A703207}"/>
          </ac:picMkLst>
        </pc:picChg>
        <pc:picChg chg="add mod">
          <ac:chgData name="信葆 吳" userId="a67317888298645d" providerId="LiveId" clId="{27FD0037-505A-401A-9393-E5B61CC86A16}" dt="2021-10-23T13:41:17.159" v="14488" actId="1076"/>
          <ac:picMkLst>
            <pc:docMk/>
            <pc:sldMk cId="4089039510" sldId="269"/>
            <ac:picMk id="6" creationId="{74019E61-65F5-472A-892F-1E9CE3E80267}"/>
          </ac:picMkLst>
        </pc:picChg>
        <pc:picChg chg="del">
          <ac:chgData name="信葆 吳" userId="a67317888298645d" providerId="LiveId" clId="{27FD0037-505A-401A-9393-E5B61CC86A16}" dt="2021-10-21T08:22:46.069" v="4749" actId="478"/>
          <ac:picMkLst>
            <pc:docMk/>
            <pc:sldMk cId="4089039510" sldId="269"/>
            <ac:picMk id="7" creationId="{E7460E63-9394-4F65-A85E-4ABCA0B3D961}"/>
          </ac:picMkLst>
        </pc:picChg>
        <pc:picChg chg="del">
          <ac:chgData name="信葆 吳" userId="a67317888298645d" providerId="LiveId" clId="{27FD0037-505A-401A-9393-E5B61CC86A16}" dt="2021-10-21T08:22:46.779" v="4750" actId="478"/>
          <ac:picMkLst>
            <pc:docMk/>
            <pc:sldMk cId="4089039510" sldId="269"/>
            <ac:picMk id="9" creationId="{BF7D720C-463E-4285-A15B-1CD390B6E634}"/>
          </ac:picMkLst>
        </pc:picChg>
      </pc:sldChg>
      <pc:sldChg chg="addSp delSp modSp add mod">
        <pc:chgData name="信葆 吳" userId="a67317888298645d" providerId="LiveId" clId="{27FD0037-505A-401A-9393-E5B61CC86A16}" dt="2021-10-23T13:39:40.843" v="14471" actId="20577"/>
        <pc:sldMkLst>
          <pc:docMk/>
          <pc:sldMk cId="830655696" sldId="270"/>
        </pc:sldMkLst>
        <pc:spChg chg="mod">
          <ac:chgData name="信葆 吳" userId="a67317888298645d" providerId="LiveId" clId="{27FD0037-505A-401A-9393-E5B61CC86A16}" dt="2021-10-23T13:39:40.843" v="14471" actId="20577"/>
          <ac:spMkLst>
            <pc:docMk/>
            <pc:sldMk cId="830655696" sldId="270"/>
            <ac:spMk id="2" creationId="{00B03164-6146-40AC-940E-35E6D2374D49}"/>
          </ac:spMkLst>
        </pc:spChg>
        <pc:spChg chg="mod">
          <ac:chgData name="信葆 吳" userId="a67317888298645d" providerId="LiveId" clId="{27FD0037-505A-401A-9393-E5B61CC86A16}" dt="2021-10-23T13:39:21.709" v="14470" actId="20577"/>
          <ac:spMkLst>
            <pc:docMk/>
            <pc:sldMk cId="830655696" sldId="270"/>
            <ac:spMk id="3" creationId="{50F88B07-BD85-48E2-B3F0-219B680981A9}"/>
          </ac:spMkLst>
        </pc:spChg>
        <pc:picChg chg="del">
          <ac:chgData name="信葆 吳" userId="a67317888298645d" providerId="LiveId" clId="{27FD0037-505A-401A-9393-E5B61CC86A16}" dt="2021-10-21T08:36:57.876" v="5187" actId="478"/>
          <ac:picMkLst>
            <pc:docMk/>
            <pc:sldMk cId="830655696" sldId="270"/>
            <ac:picMk id="5" creationId="{FD43EA75-AACC-4BE6-BA83-8A7B3148DFEF}"/>
          </ac:picMkLst>
        </pc:picChg>
        <pc:picChg chg="add mod">
          <ac:chgData name="信葆 吳" userId="a67317888298645d" providerId="LiveId" clId="{27FD0037-505A-401A-9393-E5B61CC86A16}" dt="2021-10-21T08:37:09.521" v="5193" actId="1076"/>
          <ac:picMkLst>
            <pc:docMk/>
            <pc:sldMk cId="830655696" sldId="270"/>
            <ac:picMk id="6" creationId="{327BEA77-5715-4EF0-9A6A-BB64D24099F8}"/>
          </ac:picMkLst>
        </pc:picChg>
      </pc:sldChg>
      <pc:sldChg chg="addSp delSp modSp new mod ord">
        <pc:chgData name="信葆 吳" userId="a67317888298645d" providerId="LiveId" clId="{27FD0037-505A-401A-9393-E5B61CC86A16}" dt="2021-10-23T13:25:02.707" v="14129" actId="478"/>
        <pc:sldMkLst>
          <pc:docMk/>
          <pc:sldMk cId="2864207234" sldId="271"/>
        </pc:sldMkLst>
        <pc:spChg chg="mod">
          <ac:chgData name="信葆 吳" userId="a67317888298645d" providerId="LiveId" clId="{27FD0037-505A-401A-9393-E5B61CC86A16}" dt="2021-10-21T12:51:23.580" v="10438" actId="20577"/>
          <ac:spMkLst>
            <pc:docMk/>
            <pc:sldMk cId="2864207234" sldId="271"/>
            <ac:spMk id="2" creationId="{01882137-029A-4E06-8628-49CD14D070AC}"/>
          </ac:spMkLst>
        </pc:spChg>
        <pc:spChg chg="mod">
          <ac:chgData name="信葆 吳" userId="a67317888298645d" providerId="LiveId" clId="{27FD0037-505A-401A-9393-E5B61CC86A16}" dt="2021-10-23T13:24:59.768" v="14128" actId="15"/>
          <ac:spMkLst>
            <pc:docMk/>
            <pc:sldMk cId="2864207234" sldId="271"/>
            <ac:spMk id="3" creationId="{E2BB6D75-5FEB-4F09-BB91-5EB250563FBA}"/>
          </ac:spMkLst>
        </pc:spChg>
        <pc:picChg chg="add del mod">
          <ac:chgData name="信葆 吳" userId="a67317888298645d" providerId="LiveId" clId="{27FD0037-505A-401A-9393-E5B61CC86A16}" dt="2021-10-23T13:25:02.707" v="14129" actId="478"/>
          <ac:picMkLst>
            <pc:docMk/>
            <pc:sldMk cId="2864207234" sldId="271"/>
            <ac:picMk id="5" creationId="{1740AA36-B3D5-40A3-8BC9-5E8695BFF89D}"/>
          </ac:picMkLst>
        </pc:picChg>
        <pc:picChg chg="add del mod">
          <ac:chgData name="信葆 吳" userId="a67317888298645d" providerId="LiveId" clId="{27FD0037-505A-401A-9393-E5B61CC86A16}" dt="2021-10-21T12:52:59.787" v="10448" actId="478"/>
          <ac:picMkLst>
            <pc:docMk/>
            <pc:sldMk cId="2864207234" sldId="271"/>
            <ac:picMk id="7" creationId="{761DE04C-073B-449A-B23E-B689AA71CE10}"/>
          </ac:picMkLst>
        </pc:picChg>
      </pc:sldChg>
      <pc:sldChg chg="new del">
        <pc:chgData name="信葆 吳" userId="a67317888298645d" providerId="LiveId" clId="{27FD0037-505A-401A-9393-E5B61CC86A16}" dt="2021-10-21T08:27:32.351" v="4916" actId="47"/>
        <pc:sldMkLst>
          <pc:docMk/>
          <pc:sldMk cId="4218383876" sldId="271"/>
        </pc:sldMkLst>
      </pc:sldChg>
      <pc:sldChg chg="addSp delSp modSp new mod">
        <pc:chgData name="信葆 吳" userId="a67317888298645d" providerId="LiveId" clId="{27FD0037-505A-401A-9393-E5B61CC86A16}" dt="2021-10-21T09:06:27.005" v="6029" actId="1076"/>
        <pc:sldMkLst>
          <pc:docMk/>
          <pc:sldMk cId="643680325" sldId="272"/>
        </pc:sldMkLst>
        <pc:spChg chg="mod">
          <ac:chgData name="信葆 吳" userId="a67317888298645d" providerId="LiveId" clId="{27FD0037-505A-401A-9393-E5B61CC86A16}" dt="2021-10-21T09:05:57.179" v="5995" actId="20577"/>
          <ac:spMkLst>
            <pc:docMk/>
            <pc:sldMk cId="643680325" sldId="272"/>
            <ac:spMk id="2" creationId="{07EEACA4-B089-46CB-9F01-A747B81ED058}"/>
          </ac:spMkLst>
        </pc:spChg>
        <pc:spChg chg="del mod">
          <ac:chgData name="信葆 吳" userId="a67317888298645d" providerId="LiveId" clId="{27FD0037-505A-401A-9393-E5B61CC86A16}" dt="2021-10-21T09:01:26.485" v="5915" actId="22"/>
          <ac:spMkLst>
            <pc:docMk/>
            <pc:sldMk cId="643680325" sldId="272"/>
            <ac:spMk id="3" creationId="{3EA2DA68-4CA0-423F-ACE1-722232724AC7}"/>
          </ac:spMkLst>
        </pc:spChg>
        <pc:spChg chg="add mod">
          <ac:chgData name="信葆 吳" userId="a67317888298645d" providerId="LiveId" clId="{27FD0037-505A-401A-9393-E5B61CC86A16}" dt="2021-10-21T09:04:12.450" v="5947" actId="1076"/>
          <ac:spMkLst>
            <pc:docMk/>
            <pc:sldMk cId="643680325" sldId="272"/>
            <ac:spMk id="8" creationId="{81E3FE61-7119-4A3B-ACFC-F59E5935615E}"/>
          </ac:spMkLst>
        </pc:spChg>
        <pc:spChg chg="add mod">
          <ac:chgData name="信葆 吳" userId="a67317888298645d" providerId="LiveId" clId="{27FD0037-505A-401A-9393-E5B61CC86A16}" dt="2021-10-21T09:04:12.450" v="5947" actId="1076"/>
          <ac:spMkLst>
            <pc:docMk/>
            <pc:sldMk cId="643680325" sldId="272"/>
            <ac:spMk id="9" creationId="{14D457A2-9737-4C02-AB29-60851BF2845A}"/>
          </ac:spMkLst>
        </pc:spChg>
        <pc:spChg chg="add mod">
          <ac:chgData name="信葆 吳" userId="a67317888298645d" providerId="LiveId" clId="{27FD0037-505A-401A-9393-E5B61CC86A16}" dt="2021-10-21T09:04:07.533" v="5944" actId="1076"/>
          <ac:spMkLst>
            <pc:docMk/>
            <pc:sldMk cId="643680325" sldId="272"/>
            <ac:spMk id="14" creationId="{C4356977-EDB1-46DA-8E77-1AF6024AC715}"/>
          </ac:spMkLst>
        </pc:spChg>
        <pc:spChg chg="add mod">
          <ac:chgData name="信葆 吳" userId="a67317888298645d" providerId="LiveId" clId="{27FD0037-505A-401A-9393-E5B61CC86A16}" dt="2021-10-21T09:04:07.533" v="5944" actId="1076"/>
          <ac:spMkLst>
            <pc:docMk/>
            <pc:sldMk cId="643680325" sldId="272"/>
            <ac:spMk id="15" creationId="{36F45D92-BA75-43BE-812E-4492F8BE2D10}"/>
          </ac:spMkLst>
        </pc:spChg>
        <pc:spChg chg="add mod">
          <ac:chgData name="信葆 吳" userId="a67317888298645d" providerId="LiveId" clId="{27FD0037-505A-401A-9393-E5B61CC86A16}" dt="2021-10-21T09:06:27.005" v="6029" actId="1076"/>
          <ac:spMkLst>
            <pc:docMk/>
            <pc:sldMk cId="643680325" sldId="272"/>
            <ac:spMk id="16" creationId="{0489C8D3-821C-43E8-B761-4CFCAB08A274}"/>
          </ac:spMkLst>
        </pc:spChg>
        <pc:picChg chg="add mod ord">
          <ac:chgData name="信葆 吳" userId="a67317888298645d" providerId="LiveId" clId="{27FD0037-505A-401A-9393-E5B61CC86A16}" dt="2021-10-21T09:03:38.442" v="5937" actId="14100"/>
          <ac:picMkLst>
            <pc:docMk/>
            <pc:sldMk cId="643680325" sldId="272"/>
            <ac:picMk id="5" creationId="{DABF6036-49B4-482D-AF61-D52774667599}"/>
          </ac:picMkLst>
        </pc:picChg>
        <pc:picChg chg="add mod">
          <ac:chgData name="信葆 吳" userId="a67317888298645d" providerId="LiveId" clId="{27FD0037-505A-401A-9393-E5B61CC86A16}" dt="2021-10-21T09:02:19.440" v="5931" actId="1076"/>
          <ac:picMkLst>
            <pc:docMk/>
            <pc:sldMk cId="643680325" sldId="272"/>
            <ac:picMk id="7" creationId="{C18D971C-F5B3-4D8B-A616-A55C87CA4228}"/>
          </ac:picMkLst>
        </pc:picChg>
        <pc:picChg chg="add mod">
          <ac:chgData name="信葆 吳" userId="a67317888298645d" providerId="LiveId" clId="{27FD0037-505A-401A-9393-E5B61CC86A16}" dt="2021-10-21T09:03:36.078" v="5936" actId="14100"/>
          <ac:picMkLst>
            <pc:docMk/>
            <pc:sldMk cId="643680325" sldId="272"/>
            <ac:picMk id="11" creationId="{1DA16EBE-5FCD-4FEC-8F2F-3C022EB46B3E}"/>
          </ac:picMkLst>
        </pc:picChg>
        <pc:picChg chg="add mod">
          <ac:chgData name="信葆 吳" userId="a67317888298645d" providerId="LiveId" clId="{27FD0037-505A-401A-9393-E5B61CC86A16}" dt="2021-10-21T09:04:00.370" v="5942" actId="1076"/>
          <ac:picMkLst>
            <pc:docMk/>
            <pc:sldMk cId="643680325" sldId="272"/>
            <ac:picMk id="13" creationId="{6C174353-5890-4607-BACE-AEC31D3710D1}"/>
          </ac:picMkLst>
        </pc:picChg>
      </pc:sldChg>
      <pc:sldChg chg="modSp new mod">
        <pc:chgData name="信葆 吳" userId="a67317888298645d" providerId="LiveId" clId="{27FD0037-505A-401A-9393-E5B61CC86A16}" dt="2021-10-21T09:35:35.722" v="6138" actId="20577"/>
        <pc:sldMkLst>
          <pc:docMk/>
          <pc:sldMk cId="2667571411" sldId="273"/>
        </pc:sldMkLst>
        <pc:spChg chg="mod">
          <ac:chgData name="信葆 吳" userId="a67317888298645d" providerId="LiveId" clId="{27FD0037-505A-401A-9393-E5B61CC86A16}" dt="2021-10-21T09:10:28.873" v="6041" actId="20577"/>
          <ac:spMkLst>
            <pc:docMk/>
            <pc:sldMk cId="2667571411" sldId="273"/>
            <ac:spMk id="2" creationId="{4E043CD9-7B71-4E21-AA4F-7FB7A611AB2E}"/>
          </ac:spMkLst>
        </pc:spChg>
        <pc:spChg chg="mod">
          <ac:chgData name="信葆 吳" userId="a67317888298645d" providerId="LiveId" clId="{27FD0037-505A-401A-9393-E5B61CC86A16}" dt="2021-10-21T09:35:35.722" v="6138" actId="20577"/>
          <ac:spMkLst>
            <pc:docMk/>
            <pc:sldMk cId="2667571411" sldId="273"/>
            <ac:spMk id="3" creationId="{5F6BAD12-B2D8-4457-A909-E5E6CC0CF20B}"/>
          </ac:spMkLst>
        </pc:spChg>
      </pc:sldChg>
      <pc:sldChg chg="modSp new mod">
        <pc:chgData name="信葆 吳" userId="a67317888298645d" providerId="LiveId" clId="{27FD0037-505A-401A-9393-E5B61CC86A16}" dt="2021-10-23T13:39:46.392" v="14478" actId="20577"/>
        <pc:sldMkLst>
          <pc:docMk/>
          <pc:sldMk cId="3790486714" sldId="274"/>
        </pc:sldMkLst>
        <pc:spChg chg="mod">
          <ac:chgData name="信葆 吳" userId="a67317888298645d" providerId="LiveId" clId="{27FD0037-505A-401A-9393-E5B61CC86A16}" dt="2021-10-23T13:39:46.392" v="14478" actId="20577"/>
          <ac:spMkLst>
            <pc:docMk/>
            <pc:sldMk cId="3790486714" sldId="274"/>
            <ac:spMk id="2" creationId="{9B936876-32B4-4BE4-B714-2F2606D1F7F5}"/>
          </ac:spMkLst>
        </pc:spChg>
        <pc:spChg chg="mod">
          <ac:chgData name="信葆 吳" userId="a67317888298645d" providerId="LiveId" clId="{27FD0037-505A-401A-9393-E5B61CC86A16}" dt="2021-10-23T13:38:21.381" v="14457" actId="20577"/>
          <ac:spMkLst>
            <pc:docMk/>
            <pc:sldMk cId="3790486714" sldId="274"/>
            <ac:spMk id="3" creationId="{AE636461-2489-4CE5-8DC7-A020FC18AAD3}"/>
          </ac:spMkLst>
        </pc:spChg>
      </pc:sldChg>
      <pc:sldChg chg="new del">
        <pc:chgData name="信葆 吳" userId="a67317888298645d" providerId="LiveId" clId="{27FD0037-505A-401A-9393-E5B61CC86A16}" dt="2021-10-21T12:26:05.512" v="9082" actId="47"/>
        <pc:sldMkLst>
          <pc:docMk/>
          <pc:sldMk cId="2520278574" sldId="275"/>
        </pc:sldMkLst>
      </pc:sldChg>
      <pc:sldChg chg="addSp modSp new mod">
        <pc:chgData name="信葆 吳" userId="a67317888298645d" providerId="LiveId" clId="{27FD0037-505A-401A-9393-E5B61CC86A16}" dt="2021-10-23T13:31:22.679" v="14343" actId="27636"/>
        <pc:sldMkLst>
          <pc:docMk/>
          <pc:sldMk cId="3277757202" sldId="275"/>
        </pc:sldMkLst>
        <pc:spChg chg="mod">
          <ac:chgData name="信葆 吳" userId="a67317888298645d" providerId="LiveId" clId="{27FD0037-505A-401A-9393-E5B61CC86A16}" dt="2021-10-21T12:51:07.760" v="10421" actId="20577"/>
          <ac:spMkLst>
            <pc:docMk/>
            <pc:sldMk cId="3277757202" sldId="275"/>
            <ac:spMk id="2" creationId="{A457BB8A-BC5C-4730-A22B-BAD4A841C048}"/>
          </ac:spMkLst>
        </pc:spChg>
        <pc:spChg chg="mod">
          <ac:chgData name="信葆 吳" userId="a67317888298645d" providerId="LiveId" clId="{27FD0037-505A-401A-9393-E5B61CC86A16}" dt="2021-10-23T13:31:22.679" v="14343" actId="27636"/>
          <ac:spMkLst>
            <pc:docMk/>
            <pc:sldMk cId="3277757202" sldId="275"/>
            <ac:spMk id="3" creationId="{1A090DB7-7405-4CA6-8868-6C12376FCEA3}"/>
          </ac:spMkLst>
        </pc:spChg>
        <pc:picChg chg="add mod">
          <ac:chgData name="信葆 吳" userId="a67317888298645d" providerId="LiveId" clId="{27FD0037-505A-401A-9393-E5B61CC86A16}" dt="2021-10-21T12:46:28.945" v="10209" actId="1076"/>
          <ac:picMkLst>
            <pc:docMk/>
            <pc:sldMk cId="3277757202" sldId="275"/>
            <ac:picMk id="5" creationId="{C35DD1C6-D5B2-478D-BC01-E3099644868D}"/>
          </ac:picMkLst>
        </pc:picChg>
      </pc:sldChg>
      <pc:sldChg chg="modSp new mod">
        <pc:chgData name="信葆 吳" userId="a67317888298645d" providerId="LiveId" clId="{27FD0037-505A-401A-9393-E5B61CC86A16}" dt="2021-10-23T13:31:56.941" v="14348" actId="20577"/>
        <pc:sldMkLst>
          <pc:docMk/>
          <pc:sldMk cId="2757239479" sldId="276"/>
        </pc:sldMkLst>
        <pc:spChg chg="mod">
          <ac:chgData name="信葆 吳" userId="a67317888298645d" providerId="LiveId" clId="{27FD0037-505A-401A-9393-E5B61CC86A16}" dt="2021-10-21T13:02:05.954" v="11264" actId="20577"/>
          <ac:spMkLst>
            <pc:docMk/>
            <pc:sldMk cId="2757239479" sldId="276"/>
            <ac:spMk id="2" creationId="{ABEB5C23-0708-4011-AD08-3F36035D23F4}"/>
          </ac:spMkLst>
        </pc:spChg>
        <pc:spChg chg="mod">
          <ac:chgData name="信葆 吳" userId="a67317888298645d" providerId="LiveId" clId="{27FD0037-505A-401A-9393-E5B61CC86A16}" dt="2021-10-23T13:31:56.941" v="14348" actId="20577"/>
          <ac:spMkLst>
            <pc:docMk/>
            <pc:sldMk cId="2757239479" sldId="276"/>
            <ac:spMk id="3" creationId="{F109F1D8-E7A7-49F4-AE03-BD35401BEAD4}"/>
          </ac:spMkLst>
        </pc:spChg>
      </pc:sldChg>
      <pc:sldChg chg="addSp modSp new mod ord">
        <pc:chgData name="信葆 吳" userId="a67317888298645d" providerId="LiveId" clId="{27FD0037-505A-401A-9393-E5B61CC86A16}" dt="2021-10-23T13:39:50.041" v="14480"/>
        <pc:sldMkLst>
          <pc:docMk/>
          <pc:sldMk cId="4069943341" sldId="277"/>
        </pc:sldMkLst>
        <pc:spChg chg="mod">
          <ac:chgData name="信葆 吳" userId="a67317888298645d" providerId="LiveId" clId="{27FD0037-505A-401A-9393-E5B61CC86A16}" dt="2021-10-23T13:34:58.059" v="14411" actId="20577"/>
          <ac:spMkLst>
            <pc:docMk/>
            <pc:sldMk cId="4069943341" sldId="277"/>
            <ac:spMk id="2" creationId="{8B4CC319-555C-4F2B-B9C4-DD2D96021B87}"/>
          </ac:spMkLst>
        </pc:spChg>
        <pc:spChg chg="mod">
          <ac:chgData name="信葆 吳" userId="a67317888298645d" providerId="LiveId" clId="{27FD0037-505A-401A-9393-E5B61CC86A16}" dt="2021-10-23T13:38:49.890" v="14458" actId="20577"/>
          <ac:spMkLst>
            <pc:docMk/>
            <pc:sldMk cId="4069943341" sldId="277"/>
            <ac:spMk id="3" creationId="{5A6E88F3-4F1E-46B6-827D-CF39356D3D3D}"/>
          </ac:spMkLst>
        </pc:spChg>
        <pc:spChg chg="add mod">
          <ac:chgData name="信葆 吳" userId="a67317888298645d" providerId="LiveId" clId="{27FD0037-505A-401A-9393-E5B61CC86A16}" dt="2021-10-23T13:36:11.074" v="14425" actId="1076"/>
          <ac:spMkLst>
            <pc:docMk/>
            <pc:sldMk cId="4069943341" sldId="277"/>
            <ac:spMk id="5" creationId="{4EB465DE-B5FD-4240-86B5-53C1592DC9E6}"/>
          </ac:spMkLst>
        </pc:spChg>
        <pc:spChg chg="add mod">
          <ac:chgData name="信葆 吳" userId="a67317888298645d" providerId="LiveId" clId="{27FD0037-505A-401A-9393-E5B61CC86A16}" dt="2021-10-23T13:36:06.529" v="14424" actId="14100"/>
          <ac:spMkLst>
            <pc:docMk/>
            <pc:sldMk cId="4069943341" sldId="277"/>
            <ac:spMk id="6" creationId="{EC9103BB-1359-4A03-90B7-8ECF0BD0ED57}"/>
          </ac:spMkLst>
        </pc:spChg>
        <pc:spChg chg="add mod">
          <ac:chgData name="信葆 吳" userId="a67317888298645d" providerId="LiveId" clId="{27FD0037-505A-401A-9393-E5B61CC86A16}" dt="2021-10-23T13:37:30.808" v="14444" actId="1076"/>
          <ac:spMkLst>
            <pc:docMk/>
            <pc:sldMk cId="4069943341" sldId="277"/>
            <ac:spMk id="7" creationId="{E4C0C389-C513-4F0D-9BCB-DE8D8CD7421A}"/>
          </ac:spMkLst>
        </pc:spChg>
        <pc:spChg chg="add mod">
          <ac:chgData name="信葆 吳" userId="a67317888298645d" providerId="LiveId" clId="{27FD0037-505A-401A-9393-E5B61CC86A16}" dt="2021-10-23T13:37:07.255" v="14441"/>
          <ac:spMkLst>
            <pc:docMk/>
            <pc:sldMk cId="4069943341" sldId="277"/>
            <ac:spMk id="8" creationId="{271987E6-3450-44CA-955A-D3298666BDC8}"/>
          </ac:spMkLst>
        </pc:spChg>
        <pc:spChg chg="add mod">
          <ac:chgData name="信葆 吳" userId="a67317888298645d" providerId="LiveId" clId="{27FD0037-505A-401A-9393-E5B61CC86A16}" dt="2021-10-23T13:37:20.425" v="14442" actId="1076"/>
          <ac:spMkLst>
            <pc:docMk/>
            <pc:sldMk cId="4069943341" sldId="277"/>
            <ac:spMk id="9" creationId="{041983C0-FC2D-4D0F-B88F-88EA26DF452F}"/>
          </ac:spMkLst>
        </pc:spChg>
        <pc:spChg chg="add mod">
          <ac:chgData name="信葆 吳" userId="a67317888298645d" providerId="LiveId" clId="{27FD0037-505A-401A-9393-E5B61CC86A16}" dt="2021-10-23T13:37:24.345" v="14443" actId="1076"/>
          <ac:spMkLst>
            <pc:docMk/>
            <pc:sldMk cId="4069943341" sldId="277"/>
            <ac:spMk id="10" creationId="{98A64080-BDB5-47B0-8F38-796EDF49D508}"/>
          </ac:spMkLst>
        </pc:spChg>
        <pc:picChg chg="add mod">
          <ac:chgData name="信葆 吳" userId="a67317888298645d" providerId="LiveId" clId="{27FD0037-505A-401A-9393-E5B61CC86A16}" dt="2021-10-23T13:35:03.374" v="14412"/>
          <ac:picMkLst>
            <pc:docMk/>
            <pc:sldMk cId="4069943341" sldId="277"/>
            <ac:picMk id="4" creationId="{F550CE1E-00FE-44F3-A2B4-11289A5D13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80531-1F9E-4ED3-A3F4-629E5744AD5C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8DA1-653E-49E7-A89F-6DB15B2D5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55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E8DA1-653E-49E7-A89F-6DB15B2D5DC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1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7458A-44B3-434D-93A0-0DF6E28A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90FF09-C059-4F1F-B65A-7E050695D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05DF7-C797-478B-9D88-363D09DA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FC517C-FF26-4B6C-9FAB-74F0159C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203AFB-B391-4F38-B710-BC741392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89BD4-A16C-4021-B42B-27C47FE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B3DACE-0D4F-4515-A3A5-7638FC2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B5CE4-0B96-4F2F-BEF8-CD43C9A8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A1E01-35E3-4AD5-B3A9-0A45A9D2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5B647-5961-4375-B89F-FFAE8D95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81D36C-FD4A-4F18-8CD2-EB224C3D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1C7C6D-ABDA-4BDE-860D-38F671E39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EA4EBB-3C77-44EF-8CFC-61B6E885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DB8F1-82EB-4A05-923E-9C232A75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78864-01C9-4AB9-A113-5C39E793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2DEB0-ED6D-44D8-A401-C31CC6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19F54-D542-41A3-A593-477114C4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09A8D5-6F14-4E56-8915-CE5E2FA4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C9E47-74CC-4DDD-ABDC-EA41350A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7063D-0294-4CF0-9770-F98149E4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55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69378-6E8C-447E-8935-B81E15F5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08E13-D44D-4B52-8EA1-9B14A723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E5CF7-A2F9-455D-9AC9-F33B37C5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8DEA0-E16C-45B1-9ED2-D1B1D1F0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DC3C8-5F04-49B2-A4E8-1A54A9A1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26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189F-21CD-4437-81ED-8F44C827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59AA2-126A-4CCA-A2B0-0B67ACFE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1E3AA3-3DEA-48E2-9C00-F090CB35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37BD4-64BA-4F6F-BC26-25D1698E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6A8A0D-42EB-438F-BF4B-C3C4848D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CA9E80-2573-466B-B09E-6B8E46DA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4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36FD5-E1C7-4B2D-B21D-89BAB2A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C8D9D7-0378-47E4-8BB6-25C3C319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39D577-AF32-42FC-825E-575B8093E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9FA746-A594-4DF3-8F98-E74FF20FC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D6BF78-6F66-4539-BCCB-B05A1F97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747B3A-6D95-41E8-B6BF-F8C11508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B9911A-29CD-4821-B7EF-C588F7AD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248ED4-CB6D-4A83-91A3-06B67F4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6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3833A-A2B4-4B9A-BC7B-465EA899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69BD2D-AA6E-4C02-A612-74F58C16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C28CE5-C0B3-453C-9739-9784D9E6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45785C-E64E-46C8-A4E7-3BBF174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88701D-E5C6-4628-A55F-5913934E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A9E207-5810-4098-AA44-1A6DED31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7417B9-46EB-497E-B65F-4EDA22F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0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A9E41-9224-4EFA-90A7-7E4EAFB4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1A66F-1413-4C5D-B226-D9811896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B70279-ED48-401B-A429-435AB7547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0F249-5240-44C2-9443-B664B73C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0392DE-763F-45B8-AE02-6768D1E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B5B66-F049-49D4-B064-7260B13A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8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5B42D-6BF3-421C-AC4C-9E7B487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6B35C8-00CB-4543-9C45-58844A0D7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AB7944-E697-4D4F-AF5D-06DD3F43D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D85D8-6315-4327-B9FE-71F954B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D983FE-2710-47E9-89DB-359D238C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C4CC3D-8547-47F3-B209-158432A9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27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CA0F4-1575-4F3F-BAC1-BAFB98BA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1A0F8-51D5-4E66-AEB2-5F919837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EED86-BBAD-48E3-B9C6-793C165CE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4B4E-62BD-4542-A967-6E0A4AEFA547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9947D-8487-4917-83B1-77C24FA1C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74840-D5E6-43E8-A429-CFCAD1163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ED02-CF55-42DE-B8D1-E469AE94E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3Awa6MLeyeaVRJiMIVr3-App23VT3wQY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06BE4-69B0-4B97-B893-5636D828E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/>
              <a:t> </a:t>
            </a:r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98D24C-837B-4E48-BB55-09A811963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15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8C2E6-2B00-4C9D-8278-964AF715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6406C-EBEF-4354-A337-3CD1493B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左右移動角色接東西遊戲，但多加了屬性相剋的設定。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DFA2BE-E551-415B-B56F-F84C8421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8" y="2902595"/>
            <a:ext cx="2143424" cy="18957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927792-34A4-47DB-B320-8BEFB871CDA0}"/>
              </a:ext>
            </a:extLst>
          </p:cNvPr>
          <p:cNvSpPr txBox="1"/>
          <p:nvPr/>
        </p:nvSpPr>
        <p:spPr>
          <a:xfrm>
            <a:off x="4095160" y="3106998"/>
            <a:ext cx="33657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水克火</a:t>
            </a:r>
            <a:endParaRPr lang="en-US" altLang="zh-TW" sz="3200" dirty="0"/>
          </a:p>
          <a:p>
            <a:r>
              <a:rPr lang="zh-TW" altLang="en-US" sz="3200" dirty="0"/>
              <a:t>火克木</a:t>
            </a:r>
            <a:endParaRPr lang="en-US" altLang="zh-TW" sz="3200" dirty="0"/>
          </a:p>
          <a:p>
            <a:r>
              <a:rPr lang="zh-TW" altLang="en-US" sz="3200" dirty="0"/>
              <a:t>木克水</a:t>
            </a:r>
            <a:endParaRPr lang="en-US" altLang="zh-TW" sz="3200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2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5E968-0731-449A-80A6-5B346504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F7B6B-4205-47A7-B254-90453E59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會有一個菜單，選擇初始屬性後按開始，直接進入遊戲畫面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D98ED6-21B4-4E9C-90F1-FE805FDB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4" y="2566753"/>
            <a:ext cx="188621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CC319-555C-4F2B-B9C4-DD2D9602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6E88F3-4F1E-46B6-827D-CF39356D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610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/>
              <a:t>玩家用鍵盤 </a:t>
            </a:r>
            <a:r>
              <a:rPr lang="en-US" altLang="zh-TW" sz="2800" dirty="0"/>
              <a:t>A, D </a:t>
            </a:r>
            <a:r>
              <a:rPr lang="zh-TW" altLang="en-US" sz="2800" dirty="0"/>
              <a:t>鍵在四排中左右移動 </a:t>
            </a:r>
            <a:endParaRPr lang="en-US" altLang="zh-TW" sz="2800" dirty="0"/>
          </a:p>
          <a:p>
            <a:r>
              <a:rPr lang="zh-TW" altLang="en-US" sz="2800" dirty="0"/>
              <a:t>位於最左排時按下</a:t>
            </a:r>
            <a:r>
              <a:rPr lang="en-US" altLang="zh-TW" sz="2800" dirty="0"/>
              <a:t>A</a:t>
            </a:r>
            <a:r>
              <a:rPr lang="zh-TW" altLang="en-US" sz="2800" dirty="0"/>
              <a:t>時會停在最左排</a:t>
            </a:r>
            <a:endParaRPr lang="en-US" altLang="zh-TW" sz="2800" dirty="0"/>
          </a:p>
          <a:p>
            <a:r>
              <a:rPr lang="zh-TW" altLang="en-US" sz="2800" dirty="0"/>
              <a:t>最右排按</a:t>
            </a:r>
            <a:r>
              <a:rPr lang="en-US" altLang="zh-TW" sz="2800" dirty="0"/>
              <a:t>D</a:t>
            </a:r>
            <a:r>
              <a:rPr lang="zh-TW" altLang="en-US" sz="2800" dirty="0"/>
              <a:t>會停在最右排。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50CE1E-00FE-44F3-A2B4-11289A5D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93" y="1825624"/>
            <a:ext cx="2991267" cy="39820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EB465DE-B5FD-4240-86B5-53C1592DC9E6}"/>
              </a:ext>
            </a:extLst>
          </p:cNvPr>
          <p:cNvSpPr txBox="1"/>
          <p:nvPr/>
        </p:nvSpPr>
        <p:spPr>
          <a:xfrm>
            <a:off x="8823314" y="5297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9103BB-1359-4A03-90B7-8ECF0BD0ED57}"/>
              </a:ext>
            </a:extLst>
          </p:cNvPr>
          <p:cNvSpPr txBox="1"/>
          <p:nvPr/>
        </p:nvSpPr>
        <p:spPr>
          <a:xfrm flipH="1">
            <a:off x="9785023" y="5297864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C0C389-C513-4F0D-9BCB-DE8D8CD7421A}"/>
              </a:ext>
            </a:extLst>
          </p:cNvPr>
          <p:cNvSpPr txBox="1"/>
          <p:nvPr/>
        </p:nvSpPr>
        <p:spPr>
          <a:xfrm>
            <a:off x="8664509" y="188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1987E6-3450-44CA-955A-D3298666BDC8}"/>
              </a:ext>
            </a:extLst>
          </p:cNvPr>
          <p:cNvSpPr txBox="1"/>
          <p:nvPr/>
        </p:nvSpPr>
        <p:spPr>
          <a:xfrm>
            <a:off x="9209988" y="189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983C0-FC2D-4D0F-B88F-88EA26DF452F}"/>
              </a:ext>
            </a:extLst>
          </p:cNvPr>
          <p:cNvSpPr txBox="1"/>
          <p:nvPr/>
        </p:nvSpPr>
        <p:spPr>
          <a:xfrm>
            <a:off x="9894888" y="189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A64080-BDB5-47B0-8F38-796EDF49D508}"/>
              </a:ext>
            </a:extLst>
          </p:cNvPr>
          <p:cNvSpPr txBox="1"/>
          <p:nvPr/>
        </p:nvSpPr>
        <p:spPr>
          <a:xfrm>
            <a:off x="10501845" y="189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94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3164-6146-40AC-940E-35E6D23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遊戲物件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88B07-BD85-48E2-B3F0-219B6809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7108596" cy="496167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敵人和玩家都有屬性，玩家上的字會顯示</a:t>
            </a:r>
            <a:r>
              <a:rPr lang="en-US" altLang="zh-TW" sz="2400" dirty="0"/>
              <a:t>”</a:t>
            </a:r>
            <a:r>
              <a:rPr lang="zh-TW" altLang="en-US" sz="2400" dirty="0"/>
              <a:t>你</a:t>
            </a:r>
            <a:r>
              <a:rPr lang="en-US" altLang="zh-TW" sz="2400" dirty="0"/>
              <a:t>”</a:t>
            </a:r>
            <a:r>
              <a:rPr lang="zh-TW" altLang="en-US" sz="2400" dirty="0"/>
              <a:t>，敵人會顯示其屬性</a:t>
            </a:r>
            <a:r>
              <a:rPr lang="en-US" altLang="zh-TW" sz="2400" dirty="0"/>
              <a:t>(</a:t>
            </a:r>
            <a:r>
              <a:rPr lang="zh-TW" altLang="en-US" sz="2400" dirty="0"/>
              <a:t>水、火、木</a:t>
            </a:r>
            <a:r>
              <a:rPr lang="en-US" altLang="zh-TW" sz="2400" dirty="0"/>
              <a:t>)</a:t>
            </a:r>
            <a:r>
              <a:rPr lang="zh-TW" altLang="en-US" sz="2400" dirty="0"/>
              <a:t>，字為白色。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所有遊戲物件都是以按鈕實作。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每個屬性都有顏色，每個遊戲物件應該把它的顏色轉成他持有屬性的顏色。</a:t>
            </a:r>
            <a:endParaRPr lang="en-US" altLang="zh-TW" sz="2400" dirty="0"/>
          </a:p>
          <a:p>
            <a:pPr lvl="1"/>
            <a:r>
              <a:rPr lang="zh-TW" altLang="en-US" sz="2000" dirty="0"/>
              <a:t>木為 </a:t>
            </a:r>
            <a:r>
              <a:rPr lang="en-US" altLang="zh-TW" sz="2000" dirty="0" err="1"/>
              <a:t>Color.Green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lvl="1"/>
            <a:r>
              <a:rPr lang="zh-TW" altLang="en-US" sz="2000" dirty="0"/>
              <a:t>水為 </a:t>
            </a:r>
            <a:r>
              <a:rPr lang="en-US" altLang="zh-TW" sz="2000" dirty="0" err="1"/>
              <a:t>Color.Blue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lvl="1"/>
            <a:r>
              <a:rPr lang="zh-TW" altLang="en-US" sz="2000" dirty="0"/>
              <a:t>火為 </a:t>
            </a:r>
            <a:r>
              <a:rPr lang="en-US" altLang="zh-TW" sz="2000" dirty="0" err="1"/>
              <a:t>Color.Red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敵人在四排中掉落</a:t>
            </a:r>
            <a:endParaRPr lang="en-US" altLang="zh-TW" sz="2400" dirty="0"/>
          </a:p>
          <a:p>
            <a:pPr lvl="1"/>
            <a:r>
              <a:rPr lang="zh-TW" altLang="en-US" sz="2000" dirty="0"/>
              <a:t>每排只有一個敵人</a:t>
            </a:r>
            <a:endParaRPr lang="en-US" altLang="zh-TW" sz="2000" dirty="0"/>
          </a:p>
          <a:p>
            <a:pPr lvl="1"/>
            <a:r>
              <a:rPr lang="zh-TW" altLang="en-US" sz="2000" dirty="0"/>
              <a:t>敵人落到底部</a:t>
            </a:r>
            <a:r>
              <a:rPr lang="en-US" altLang="zh-TW" sz="2000" dirty="0"/>
              <a:t>(</a:t>
            </a:r>
            <a:r>
              <a:rPr lang="zh-TW" altLang="en-US" sz="2000" dirty="0"/>
              <a:t>至少超過玩家</a:t>
            </a:r>
            <a:r>
              <a:rPr lang="en-US" altLang="zh-TW" sz="2000" dirty="0"/>
              <a:t>)</a:t>
            </a:r>
            <a:r>
              <a:rPr lang="zh-TW" altLang="en-US" sz="2000" dirty="0"/>
              <a:t>會被刪除並且補上另一個敵人</a:t>
            </a:r>
            <a:endParaRPr lang="en-US" altLang="zh-TW" sz="2000" dirty="0"/>
          </a:p>
          <a:p>
            <a:pPr lvl="1"/>
            <a:r>
              <a:rPr lang="zh-TW" altLang="en-US" sz="2000" dirty="0">
                <a:solidFill>
                  <a:srgbClr val="FF0000"/>
                </a:solidFill>
              </a:rPr>
              <a:t>敵人的屬性水火木各有 </a:t>
            </a:r>
            <a:r>
              <a:rPr lang="en-US" altLang="zh-TW" sz="2000" dirty="0">
                <a:solidFill>
                  <a:srgbClr val="FF0000"/>
                </a:solidFill>
              </a:rPr>
              <a:t>1/3</a:t>
            </a:r>
            <a:r>
              <a:rPr lang="zh-TW" altLang="en-US" sz="2000" dirty="0">
                <a:solidFill>
                  <a:srgbClr val="FF0000"/>
                </a:solidFill>
              </a:rPr>
              <a:t>的機率，不被其它排或是同一排上個敵人的屬性影響。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43EA75-AACC-4BE6-BA83-8A7B3148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93" y="1825624"/>
            <a:ext cx="299126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2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36876-32B4-4BE4-B714-2F2606D1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敵人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36461-2489-4CE5-8DC7-A020FC18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玩家與敵人的碰撞</a:t>
            </a:r>
            <a:endParaRPr lang="en-US" altLang="zh-TW" sz="2800" dirty="0"/>
          </a:p>
          <a:p>
            <a:pPr lvl="1"/>
            <a:r>
              <a:rPr lang="zh-TW" altLang="en-US" dirty="0"/>
              <a:t>當碰到</a:t>
            </a:r>
            <a:r>
              <a:rPr lang="zh-TW" altLang="en-US" dirty="0">
                <a:solidFill>
                  <a:srgbClr val="FF0000"/>
                </a:solidFill>
              </a:rPr>
              <a:t>克制屬性的敵人</a:t>
            </a:r>
            <a:r>
              <a:rPr lang="zh-TW" altLang="en-US" dirty="0"/>
              <a:t>時</a:t>
            </a:r>
            <a:r>
              <a:rPr lang="en-US" altLang="zh-TW" dirty="0"/>
              <a:t>(</a:t>
            </a:r>
            <a:r>
              <a:rPr lang="zh-TW" altLang="en-US" dirty="0"/>
              <a:t>水屬性的玩家碰到火屬性的敵人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分數</a:t>
            </a:r>
            <a:r>
              <a:rPr lang="en-US" altLang="zh-TW" dirty="0"/>
              <a:t>+5</a:t>
            </a:r>
          </a:p>
          <a:p>
            <a:pPr lvl="2"/>
            <a:r>
              <a:rPr lang="zh-TW" altLang="en-US" dirty="0"/>
              <a:t>被碰到的敵人消失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玩家轉為該敵人屬性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當碰到被克屬性的敵人時</a:t>
            </a:r>
            <a:endParaRPr lang="en-US" altLang="zh-TW" dirty="0"/>
          </a:p>
          <a:p>
            <a:pPr lvl="2"/>
            <a:r>
              <a:rPr lang="zh-TW" altLang="en-US" dirty="0"/>
              <a:t>分數</a:t>
            </a:r>
            <a:r>
              <a:rPr lang="en-US" altLang="zh-TW" dirty="0"/>
              <a:t>-5</a:t>
            </a:r>
          </a:p>
          <a:p>
            <a:pPr lvl="2"/>
            <a:r>
              <a:rPr lang="zh-TW" altLang="en-US" dirty="0"/>
              <a:t>被碰到的敵人消失。</a:t>
            </a:r>
            <a:endParaRPr lang="en-US" altLang="zh-TW" dirty="0"/>
          </a:p>
          <a:p>
            <a:pPr lvl="1"/>
            <a:r>
              <a:rPr lang="zh-TW" altLang="en-US" dirty="0"/>
              <a:t>碰到同屬敵人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不會發生任何事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重合時玩家要顯示在敵人上方。</a:t>
            </a:r>
            <a:endParaRPr lang="en-US" altLang="zh-TW" dirty="0"/>
          </a:p>
          <a:p>
            <a:r>
              <a:rPr lang="zh-TW" altLang="en-US" sz="2800" dirty="0"/>
              <a:t>玩家只與在他那一排的敵人發生碰撞。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48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3164-6146-40AC-940E-35E6D23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子彈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88B07-BD85-48E2-B3F0-219B6809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57545" cy="420753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按下 </a:t>
            </a:r>
            <a:r>
              <a:rPr lang="en-US" altLang="zh-TW" sz="2400" dirty="0"/>
              <a:t>w </a:t>
            </a:r>
            <a:r>
              <a:rPr lang="zh-TW" altLang="en-US" sz="2400" dirty="0"/>
              <a:t>鍵會射出自身屬性的子彈，</a:t>
            </a:r>
            <a:endParaRPr lang="en-US" altLang="zh-TW" sz="2400" dirty="0"/>
          </a:p>
          <a:p>
            <a:pPr lvl="1"/>
            <a:r>
              <a:rPr lang="zh-TW" altLang="en-US" sz="2000" dirty="0"/>
              <a:t>子彈會從玩家發射並且往上飛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zh-TW" altLang="en-US" sz="2000" dirty="0">
                <a:solidFill>
                  <a:srgbClr val="FF0000"/>
                </a:solidFill>
              </a:rPr>
              <a:t>秒的冷卻時間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子彈需要根據其屬性而有不同的顏色。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當子彈碰到敵人時</a:t>
            </a:r>
            <a:endParaRPr lang="en-US" altLang="zh-TW" sz="2400" dirty="0"/>
          </a:p>
          <a:p>
            <a:pPr lvl="1"/>
            <a:r>
              <a:rPr lang="zh-TW" altLang="en-US" sz="2000" dirty="0">
                <a:solidFill>
                  <a:srgbClr val="FF0000"/>
                </a:solidFill>
              </a:rPr>
              <a:t>子彈消失，敵人也消失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/>
              <a:t>被子彈克制時，分數</a:t>
            </a:r>
            <a:r>
              <a:rPr lang="en-US" altLang="zh-TW" sz="2000" dirty="0"/>
              <a:t>+2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/>
            <a:r>
              <a:rPr lang="zh-TW" altLang="en-US" sz="2000" dirty="0"/>
              <a:t>子彈被克時 </a:t>
            </a:r>
            <a:r>
              <a:rPr lang="en-US" altLang="zh-TW" sz="2000" dirty="0"/>
              <a:t>-2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已經射出的子彈不會因玩家改變屬性而改變屬性。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子彈只與在他那一排的敵人碰撞。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7BEA77-5715-4EF0-9A6A-BB64D2409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55" y="1289249"/>
            <a:ext cx="4203882" cy="47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5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864F4-48B4-4D0F-BCF4-99CDACC7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狀態顯示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2CD92-81C0-4CA3-B6D4-27FCB954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84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倒數計時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  <a:r>
              <a:rPr lang="zh-TW" altLang="en-US" dirty="0"/>
              <a:t>秒</a:t>
            </a:r>
            <a:endParaRPr lang="en-US" altLang="zh-TW" dirty="0"/>
          </a:p>
          <a:p>
            <a:pPr lvl="1"/>
            <a:r>
              <a:rPr lang="zh-TW" altLang="en-US" dirty="0"/>
              <a:t>目前分數</a:t>
            </a:r>
            <a:r>
              <a:rPr lang="en-US" altLang="zh-TW" dirty="0"/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分開始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目前屬性</a:t>
            </a:r>
            <a:r>
              <a:rPr lang="en-US" altLang="zh-TW" dirty="0"/>
              <a:t>:</a:t>
            </a:r>
            <a:r>
              <a:rPr lang="zh-TW" altLang="en-US" dirty="0"/>
              <a:t> 玩家屬性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目前屬性一開始會是你在菜單選的初始屬性。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85A285-FA40-408A-887C-C7148150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2686"/>
            <a:ext cx="5544324" cy="3877216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AFA96CF-A769-4230-8513-4843D85C6676}"/>
              </a:ext>
            </a:extLst>
          </p:cNvPr>
          <p:cNvSpPr/>
          <p:nvPr/>
        </p:nvSpPr>
        <p:spPr>
          <a:xfrm>
            <a:off x="10416619" y="1690688"/>
            <a:ext cx="1395167" cy="18443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7BB8A-BC5C-4730-A22B-BAD4A841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距離、大小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90DB7-7405-4CA6-8868-6C12376F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大小</a:t>
            </a:r>
            <a:endParaRPr lang="en-US" altLang="zh-TW" dirty="0"/>
          </a:p>
          <a:p>
            <a:r>
              <a:rPr lang="zh-TW" altLang="en-US" dirty="0"/>
              <a:t>玩家、敵人皆為 </a:t>
            </a:r>
            <a:r>
              <a:rPr lang="en-US" altLang="zh-TW" dirty="0">
                <a:solidFill>
                  <a:srgbClr val="FF0000"/>
                </a:solidFill>
              </a:rPr>
              <a:t>40x40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子彈為 </a:t>
            </a:r>
            <a:r>
              <a:rPr lang="en-US" altLang="zh-TW" dirty="0">
                <a:solidFill>
                  <a:srgbClr val="FF0000"/>
                </a:solidFill>
              </a:rPr>
              <a:t>20x20</a:t>
            </a:r>
          </a:p>
          <a:p>
            <a:pPr marL="0" indent="0">
              <a:buNone/>
            </a:pPr>
            <a:r>
              <a:rPr lang="zh-TW" altLang="en-US" dirty="0"/>
              <a:t>距離</a:t>
            </a:r>
            <a:endParaRPr lang="en-US" altLang="zh-TW" dirty="0"/>
          </a:p>
          <a:p>
            <a:r>
              <a:rPr lang="zh-TW" altLang="en-US" dirty="0"/>
              <a:t>每排的寬度是 </a:t>
            </a:r>
            <a:r>
              <a:rPr lang="en-US" altLang="zh-TW" dirty="0"/>
              <a:t>50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 smtClean="0"/>
              <a:t>敵人從頂部落到底部的距離大約是 </a:t>
            </a:r>
            <a:r>
              <a:rPr lang="en-US" altLang="zh-TW" dirty="0" smtClean="0">
                <a:solidFill>
                  <a:srgbClr val="FF0000"/>
                </a:solidFill>
              </a:rPr>
              <a:t>y=400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玩家</a:t>
            </a:r>
            <a:endParaRPr lang="en-US" altLang="zh-TW" dirty="0"/>
          </a:p>
          <a:p>
            <a:pPr lvl="1"/>
            <a:r>
              <a:rPr lang="zh-TW" altLang="en-US" dirty="0"/>
              <a:t>始終位於</a:t>
            </a:r>
            <a:r>
              <a:rPr lang="en-US" altLang="zh-TW" dirty="0"/>
              <a:t>y=300</a:t>
            </a:r>
            <a:endParaRPr lang="zh-TW" altLang="en-US" dirty="0"/>
          </a:p>
          <a:p>
            <a:pPr lvl="1"/>
            <a:r>
              <a:rPr lang="zh-TW" altLang="en-US" dirty="0"/>
              <a:t>玩家橫向位置一開始是在由左數來第二排</a:t>
            </a:r>
            <a:r>
              <a:rPr lang="en-US" altLang="zh-TW" dirty="0"/>
              <a:t>(</a:t>
            </a:r>
            <a:r>
              <a:rPr lang="zh-TW" altLang="en-US" dirty="0"/>
              <a:t>最左邊是第一排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在同一排內的子彈、玩家、敵人不要超出該排。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5DD1C6-D5B2-478D-BC01-E3099644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90" y="1891613"/>
            <a:ext cx="2524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82137-029A-4E06-8628-49CD14D0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 </a:t>
            </a:r>
            <a:r>
              <a:rPr lang="zh-TW" altLang="en-US" dirty="0"/>
              <a:t>要求 速度、繼承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B6D75-5FEB-4F09-BB91-5EB2505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敵人、子彈需要使用繼承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助教會看你的 </a:t>
            </a:r>
            <a:r>
              <a:rPr lang="en-US" altLang="zh-TW" dirty="0">
                <a:solidFill>
                  <a:srgbClr val="FF0000"/>
                </a:solidFill>
              </a:rPr>
              <a:t>code)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敵人掉落，子彈飛行速度會不同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繼承實作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水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/</a:t>
            </a:r>
            <a:r>
              <a:rPr lang="en-US" altLang="zh-TW" dirty="0"/>
              <a:t>100ms</a:t>
            </a:r>
          </a:p>
          <a:p>
            <a:pPr lvl="1"/>
            <a:r>
              <a:rPr lang="zh-TW" altLang="en-US" dirty="0"/>
              <a:t>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20/100ms</a:t>
            </a:r>
          </a:p>
          <a:p>
            <a:pPr lvl="1"/>
            <a:r>
              <a:rPr lang="zh-TW" altLang="en-US" dirty="0"/>
              <a:t>木</a:t>
            </a:r>
            <a:r>
              <a:rPr lang="en-US" altLang="zh-TW" dirty="0"/>
              <a:t>: 30/100ms</a:t>
            </a:r>
          </a:p>
          <a:p>
            <a:endParaRPr lang="en-US" altLang="zh-TW" dirty="0"/>
          </a:p>
          <a:p>
            <a:r>
              <a:rPr lang="zh-TW" altLang="en-US" dirty="0"/>
              <a:t>這代表你會用到 </a:t>
            </a:r>
            <a:r>
              <a:rPr lang="en-US" altLang="zh-TW" dirty="0"/>
              <a:t>100ms </a:t>
            </a:r>
            <a:r>
              <a:rPr lang="zh-TW" altLang="en-US" dirty="0"/>
              <a:t>的 </a:t>
            </a:r>
            <a:r>
              <a:rPr lang="en-US" altLang="zh-TW" dirty="0"/>
              <a:t>timer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42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B5C23-0708-4011-AD08-3F36035D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Practice2 </a:t>
            </a:r>
            <a:r>
              <a:rPr lang="zh-TW" altLang="en-US" dirty="0"/>
              <a:t>基本單位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9F1D8-E7A7-49F4-AE03-BD35401B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以上長度單位皆是整數，也就是 </a:t>
            </a:r>
            <a:r>
              <a:rPr lang="en-US" altLang="zh-TW" dirty="0">
                <a:solidFill>
                  <a:srgbClr val="FF0000"/>
                </a:solidFill>
              </a:rPr>
              <a:t>form </a:t>
            </a:r>
            <a:r>
              <a:rPr lang="zh-TW" altLang="en-US" dirty="0">
                <a:solidFill>
                  <a:srgbClr val="FF0000"/>
                </a:solidFill>
              </a:rPr>
              <a:t>的一格基本單位，把數字成助教給你的數字並且按題目規定排好就好。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注意，</a:t>
            </a:r>
            <a:r>
              <a:rPr lang="en-US" altLang="zh-TW" dirty="0"/>
              <a:t>button </a:t>
            </a:r>
            <a:r>
              <a:rPr lang="zh-TW" altLang="en-US" dirty="0"/>
              <a:t>及 </a:t>
            </a:r>
            <a:r>
              <a:rPr lang="en-US" altLang="zh-TW" dirty="0"/>
              <a:t>label </a:t>
            </a:r>
            <a:r>
              <a:rPr lang="zh-TW" altLang="en-US" dirty="0"/>
              <a:t>在 </a:t>
            </a:r>
            <a:r>
              <a:rPr lang="en-US" altLang="zh-TW" dirty="0"/>
              <a:t>form </a:t>
            </a:r>
            <a:r>
              <a:rPr lang="zh-TW" altLang="en-US" dirty="0"/>
              <a:t>上的基本單位會不同，所以本題都是以 </a:t>
            </a:r>
            <a:r>
              <a:rPr lang="en-US" altLang="zh-TW" dirty="0"/>
              <a:t>button </a:t>
            </a:r>
            <a:r>
              <a:rPr lang="zh-TW" altLang="en-US" dirty="0"/>
              <a:t>作為遊戲物件，遊戲物件就是玩家、子彈和敵人。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而遊戲狀態的顯示不會有要跟其他物件對齊的問題，用 </a:t>
            </a:r>
            <a:r>
              <a:rPr lang="en-US" altLang="zh-TW" dirty="0"/>
              <a:t>label </a:t>
            </a:r>
            <a:r>
              <a:rPr lang="zh-TW" altLang="en-US" dirty="0"/>
              <a:t>就好。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2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598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一個結合 </a:t>
            </a:r>
            <a:r>
              <a:rPr lang="en-US" altLang="zh-TW" dirty="0"/>
              <a:t>2048</a:t>
            </a:r>
            <a:r>
              <a:rPr lang="zh-TW" altLang="en-US" dirty="0"/>
              <a:t>  的俄羅斯方塊。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不同於俄羅斯方塊的方塊的多變形狀，會以 </a:t>
            </a:r>
            <a:r>
              <a:rPr lang="en-US" altLang="zh-TW" dirty="0"/>
              <a:t>2048</a:t>
            </a:r>
            <a:r>
              <a:rPr lang="zh-TW" altLang="en-US" dirty="0"/>
              <a:t> 的數字方塊取代，也就是只會有數字</a:t>
            </a:r>
            <a:r>
              <a:rPr lang="en-US" altLang="zh-TW" dirty="0"/>
              <a:t>(2</a:t>
            </a:r>
            <a:r>
              <a:rPr lang="zh-TW" altLang="en-US" dirty="0"/>
              <a:t>的指數</a:t>
            </a:r>
            <a:r>
              <a:rPr lang="en-US" altLang="zh-TW" dirty="0"/>
              <a:t>)</a:t>
            </a:r>
            <a:r>
              <a:rPr lang="zh-TW" altLang="en-US" dirty="0"/>
              <a:t>的單一方塊。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287BFF-D1F2-4260-87B3-CB7FC5C7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54" y="1690688"/>
            <a:ext cx="270547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C73F-018F-4E34-8486-7BF30DD7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結束遊戲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62DB5-815B-45B0-BCB0-E2DB3482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當分數為負時，角色會因為自身的屬性而顯示不同 </a:t>
            </a:r>
            <a:r>
              <a:rPr lang="en-US" altLang="zh-TW" dirty="0" err="1"/>
              <a:t>MessageBox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</a:t>
            </a:r>
            <a:endParaRPr lang="en-US" altLang="zh-TW" dirty="0"/>
          </a:p>
          <a:p>
            <a:pPr lvl="1"/>
            <a:r>
              <a:rPr lang="zh-TW" altLang="en-US" dirty="0"/>
              <a:t>分數歸零</a:t>
            </a:r>
            <a:endParaRPr lang="en-US" altLang="zh-TW" dirty="0"/>
          </a:p>
          <a:p>
            <a:pPr lvl="1"/>
            <a:r>
              <a:rPr lang="zh-TW" altLang="en-US" dirty="0"/>
              <a:t>會中斷倒數計時</a:t>
            </a:r>
            <a:endParaRPr lang="en-US" altLang="zh-TW" dirty="0"/>
          </a:p>
          <a:p>
            <a:pPr lvl="1"/>
            <a:r>
              <a:rPr lang="zh-TW" altLang="en-US" dirty="0"/>
              <a:t>按下確定程式結束。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7CE8C5-8B0A-4F39-80ED-DF8E5A70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04" y="4090697"/>
            <a:ext cx="2419688" cy="20862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460E63-9394-4F65-A85E-4ABCA0B3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32" y="4119276"/>
            <a:ext cx="2619741" cy="2057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7D720C-463E-4285-A15B-1CD390B6E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13" y="4119276"/>
            <a:ext cx="254353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C73F-018F-4E34-8486-7BF30DD7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r>
              <a:rPr lang="zh-TW" altLang="en-US" dirty="0"/>
              <a:t> 時間到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62DB5-815B-45B0-BCB0-E2DB3482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當遊戲持續 </a:t>
            </a:r>
            <a:r>
              <a:rPr lang="en-US" altLang="zh-TW" dirty="0"/>
              <a:t>60 </a:t>
            </a:r>
            <a:r>
              <a:rPr lang="zh-TW" altLang="en-US" dirty="0"/>
              <a:t>秒後結束，</a:t>
            </a:r>
            <a:endParaRPr lang="en-US" altLang="zh-TW" dirty="0"/>
          </a:p>
          <a:p>
            <a:r>
              <a:rPr lang="zh-TW" altLang="en-US" dirty="0"/>
              <a:t>停止倒數計時</a:t>
            </a:r>
            <a:endParaRPr lang="en-US" altLang="zh-TW" dirty="0"/>
          </a:p>
          <a:p>
            <a:r>
              <a:rPr lang="zh-TW" altLang="en-US" dirty="0"/>
              <a:t>跳出 </a:t>
            </a:r>
            <a:r>
              <a:rPr lang="en-US" altLang="zh-TW" dirty="0" err="1"/>
              <a:t>MessageBox</a:t>
            </a:r>
            <a:r>
              <a:rPr lang="zh-TW" altLang="en-US" dirty="0"/>
              <a:t>，顯示得分，按下確定時程式結束。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019E61-65F5-472A-892F-1E9CE3E8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37" y="3717299"/>
            <a:ext cx="195289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43CD9-7B71-4E21-AA4F-7FB7A611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BAD12-B2D8-4457-A909-E5E6CC0C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Practice 2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由於拍攝軟體的問題，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無法顯示。</a:t>
            </a:r>
          </a:p>
        </p:txBody>
      </p:sp>
    </p:spTree>
    <p:extLst>
      <p:ext uri="{BB962C8B-B14F-4D97-AF65-F5344CB8AC3E}">
        <p14:creationId xmlns:p14="http://schemas.microsoft.com/office/powerpoint/2010/main" val="26675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要求 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655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顯示菜單，選擇模式後進入該模式遊戲畫面。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067B18-2039-4CA3-AE69-5252D6F3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774" y="1262671"/>
            <a:ext cx="5909963" cy="38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EF5F-7A29-4F3F-A09C-9DD7C19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r>
              <a:rPr lang="zh-TW" altLang="en-US" dirty="0"/>
              <a:t> 簡單模式 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A4395-755D-4580-9723-DB9BCABB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284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QWER</a:t>
            </a:r>
            <a:r>
              <a:rPr lang="zh-TW" altLang="en-US" dirty="0"/>
              <a:t> 決定方塊落於哪一排，並且落下。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當前數字</a:t>
            </a:r>
            <a:r>
              <a:rPr lang="en-US" altLang="zh-TW" dirty="0"/>
              <a:t>:</a:t>
            </a:r>
            <a:r>
              <a:rPr lang="zh-TW" altLang="en-US" dirty="0"/>
              <a:t> 下一個數字 </a:t>
            </a:r>
            <a:r>
              <a:rPr lang="en-US" altLang="zh-TW" dirty="0"/>
              <a:t>2,4,8 </a:t>
            </a:r>
            <a:r>
              <a:rPr lang="zh-TW" altLang="en-US" dirty="0"/>
              <a:t>隨機</a:t>
            </a:r>
            <a:endParaRPr lang="en-US" altLang="zh-TW" dirty="0"/>
          </a:p>
          <a:p>
            <a:pPr lvl="1"/>
            <a:r>
              <a:rPr lang="zh-TW" altLang="en-US" dirty="0"/>
              <a:t>你的分數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分開始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559EDB-BE9B-4771-BB60-FBA00211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17" y="1825625"/>
            <a:ext cx="5000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1020C-098B-46A9-9E8D-8508C56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F0E09-84C1-4564-A00B-D9A9072A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944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落下新數字塊後。</a:t>
            </a:r>
            <a:endParaRPr lang="en-US" altLang="zh-TW" dirty="0"/>
          </a:p>
          <a:p>
            <a:r>
              <a:rPr lang="en-US" altLang="zh-TW" b="1" dirty="0"/>
              <a:t>Step 1.</a:t>
            </a:r>
            <a:r>
              <a:rPr lang="en-US" altLang="zh-TW" dirty="0"/>
              <a:t> </a:t>
            </a:r>
            <a:r>
              <a:rPr lang="zh-TW" altLang="en-US" dirty="0"/>
              <a:t>合併</a:t>
            </a:r>
            <a:endParaRPr lang="en-US" altLang="zh-TW" dirty="0"/>
          </a:p>
          <a:p>
            <a:pPr lvl="1"/>
            <a:r>
              <a:rPr lang="zh-TW" altLang="en-US" dirty="0"/>
              <a:t>垂直向有相同數字塊相鄰時，合併，值相加。</a:t>
            </a:r>
            <a:endParaRPr lang="en-US" altLang="zh-TW" dirty="0"/>
          </a:p>
          <a:p>
            <a:pPr lvl="1"/>
            <a:r>
              <a:rPr lang="zh-TW" altLang="en-US" dirty="0"/>
              <a:t>從最底開始優先合併，合併後與底部不留空隙。</a:t>
            </a:r>
            <a:endParaRPr lang="en-US" altLang="zh-TW" dirty="0"/>
          </a:p>
          <a:p>
            <a:r>
              <a:rPr lang="en-US" altLang="zh-TW" b="1" dirty="0"/>
              <a:t>Step 2.</a:t>
            </a:r>
            <a:r>
              <a:rPr lang="en-US" altLang="zh-TW" dirty="0"/>
              <a:t> </a:t>
            </a:r>
            <a:r>
              <a:rPr lang="zh-TW" altLang="en-US" dirty="0"/>
              <a:t>刪除列</a:t>
            </a:r>
            <a:endParaRPr lang="en-US" altLang="zh-TW" dirty="0"/>
          </a:p>
          <a:p>
            <a:pPr lvl="1"/>
            <a:r>
              <a:rPr lang="zh-TW" altLang="en-US" dirty="0"/>
              <a:t>當某一列同為某數時就刪除，分數加上該數平方</a:t>
            </a:r>
            <a:r>
              <a:rPr lang="en-US" altLang="zh-TW" dirty="0"/>
              <a:t>(</a:t>
            </a:r>
            <a:r>
              <a:rPr lang="zh-TW" altLang="en-US" dirty="0"/>
              <a:t>同為</a:t>
            </a:r>
            <a:r>
              <a:rPr lang="en-US" altLang="zh-TW" dirty="0"/>
              <a:t>8</a:t>
            </a:r>
            <a:r>
              <a:rPr lang="zh-TW" altLang="en-US" dirty="0"/>
              <a:t>就加</a:t>
            </a:r>
            <a:r>
              <a:rPr lang="en-US" altLang="zh-TW" dirty="0"/>
              <a:t>8</a:t>
            </a:r>
            <a:r>
              <a:rPr lang="zh-TW" altLang="en-US" dirty="0"/>
              <a:t>的平方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完成後如果可以合併，再回到 </a:t>
            </a:r>
            <a:r>
              <a:rPr lang="en-US" altLang="zh-TW" dirty="0"/>
              <a:t>step1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b="1" dirty="0"/>
              <a:t>Step 3.</a:t>
            </a:r>
            <a:r>
              <a:rPr lang="zh-TW" altLang="en-US" b="1" dirty="0"/>
              <a:t> </a:t>
            </a:r>
            <a:r>
              <a:rPr lang="zh-TW" altLang="en-US" dirty="0"/>
              <a:t>呈現結果</a:t>
            </a:r>
            <a:endParaRPr lang="en-US" altLang="zh-TW" dirty="0"/>
          </a:p>
          <a:p>
            <a:pPr lvl="1"/>
            <a:r>
              <a:rPr lang="zh-TW" altLang="en-US" dirty="0"/>
              <a:t>呈現結果於螢幕，注意落下、合併、刪除列的過程不必一一呈現，只要呈現以上步驟都完成後的結果即可。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669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406D-8AE7-4E38-83EC-8B71953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簡單模式 指定方塊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0F6-8955-4112-8629-0D2799F5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按下 </a:t>
            </a:r>
            <a:r>
              <a:rPr lang="en-US" altLang="zh-TW" dirty="0"/>
              <a:t>a, s, d</a:t>
            </a:r>
            <a:r>
              <a:rPr lang="zh-TW" altLang="en-US" dirty="0"/>
              <a:t> 分別將當前數字</a:t>
            </a:r>
            <a:r>
              <a:rPr lang="en-US" altLang="zh-TW" dirty="0"/>
              <a:t>(</a:t>
            </a:r>
            <a:r>
              <a:rPr lang="zh-TW" altLang="en-US" dirty="0"/>
              <a:t>及下一個數字塊</a:t>
            </a:r>
            <a:r>
              <a:rPr lang="en-US" altLang="zh-TW" dirty="0"/>
              <a:t>)</a:t>
            </a:r>
            <a:r>
              <a:rPr lang="zh-TW" altLang="en-US" dirty="0"/>
              <a:t>變成 </a:t>
            </a:r>
            <a:r>
              <a:rPr lang="en-US" altLang="zh-TW" dirty="0"/>
              <a:t>2, 4, 8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1F161A-CABD-4547-AC26-8B2758F8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4" y="2522371"/>
            <a:ext cx="4690395" cy="31780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7CD9ED-0A6D-4A26-BB6D-BA81D95A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87" y="2410847"/>
            <a:ext cx="4621214" cy="3223439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0E1B5F6-90A0-4991-9D13-7414E7C82014}"/>
              </a:ext>
            </a:extLst>
          </p:cNvPr>
          <p:cNvSpPr/>
          <p:nvPr/>
        </p:nvSpPr>
        <p:spPr>
          <a:xfrm>
            <a:off x="5476672" y="3618689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FD6D36-2871-4554-9414-70368A8D7F4B}"/>
              </a:ext>
            </a:extLst>
          </p:cNvPr>
          <p:cNvSpPr txBox="1"/>
          <p:nvPr/>
        </p:nvSpPr>
        <p:spPr>
          <a:xfrm>
            <a:off x="5653898" y="427892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0234C6C-5079-4A48-842F-E88844BF3F10}"/>
              </a:ext>
            </a:extLst>
          </p:cNvPr>
          <p:cNvSpPr/>
          <p:nvPr/>
        </p:nvSpPr>
        <p:spPr>
          <a:xfrm>
            <a:off x="10529740" y="2724347"/>
            <a:ext cx="970961" cy="509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6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406D-8AE7-4E38-83EC-8B71953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普通模式 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0F6-8955-4112-8629-0D2799F5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6098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操作和規則如同簡單模式。</a:t>
            </a:r>
            <a:endParaRPr lang="en-US" altLang="zh-TW" dirty="0"/>
          </a:p>
          <a:p>
            <a:r>
              <a:rPr lang="zh-TW" altLang="en-US" dirty="0"/>
              <a:t>右邊狀態列</a:t>
            </a:r>
            <a:endParaRPr lang="en-US" altLang="zh-TW" dirty="0"/>
          </a:p>
          <a:p>
            <a:pPr lvl="1"/>
            <a:r>
              <a:rPr lang="zh-TW" altLang="en-US" dirty="0"/>
              <a:t>你的分數</a:t>
            </a:r>
            <a:endParaRPr lang="en-US" altLang="zh-TW" dirty="0"/>
          </a:p>
          <a:p>
            <a:pPr lvl="1"/>
            <a:r>
              <a:rPr lang="zh-TW" altLang="en-US" dirty="0"/>
              <a:t>當前數字</a:t>
            </a:r>
            <a:endParaRPr lang="en-US" altLang="zh-TW" dirty="0"/>
          </a:p>
          <a:p>
            <a:pPr lvl="1"/>
            <a:r>
              <a:rPr lang="zh-TW" altLang="en-US" dirty="0"/>
              <a:t>倒數計時</a:t>
            </a:r>
            <a:r>
              <a:rPr lang="en-US" altLang="zh-TW" dirty="0"/>
              <a:t>:</a:t>
            </a:r>
            <a:r>
              <a:rPr lang="zh-TW" altLang="en-US" dirty="0"/>
              <a:t> 當方塊落下後或遊戲一開始，便會從</a:t>
            </a:r>
            <a:r>
              <a:rPr lang="en-US" altLang="zh-TW" dirty="0"/>
              <a:t>3</a:t>
            </a:r>
            <a:r>
              <a:rPr lang="zh-TW" altLang="en-US" dirty="0"/>
              <a:t>秒倒數計時，</a:t>
            </a:r>
            <a:r>
              <a:rPr lang="zh-TW" altLang="en-US" dirty="0">
                <a:solidFill>
                  <a:srgbClr val="FF0000"/>
                </a:solidFill>
              </a:rPr>
              <a:t>時間到自動落下方塊於第二排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請移除簡單模式指定方塊功能。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6033480-5AB2-4C70-BD96-6B703A33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30" y="2009170"/>
            <a:ext cx="5709570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1020C-098B-46A9-9E8D-8508C56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F0E09-84C1-4564-A00B-D9A9072A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4464" cy="4351338"/>
          </a:xfrm>
        </p:spPr>
        <p:txBody>
          <a:bodyPr/>
          <a:lstStyle/>
          <a:p>
            <a:r>
              <a:rPr lang="zh-TW" altLang="en-US" dirty="0"/>
              <a:t>當方塊堆積到由下數上來第六列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只在結果完成時檢測，最底是第一列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跳出指定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，顯示得分，按下確定後程式結束。</a:t>
            </a:r>
            <a:endParaRPr lang="en-US" altLang="zh-TW" dirty="0"/>
          </a:p>
          <a:p>
            <a:pPr lvl="1"/>
            <a:r>
              <a:rPr lang="zh-TW" altLang="en-US" dirty="0"/>
              <a:t>普通模式須停止倒數計時。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DA8FD8-15CE-4262-A80F-39277ECC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69" y="1552481"/>
            <a:ext cx="6039693" cy="4201111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FA234B12-E094-45D3-8EA0-11601E2DBB29}"/>
              </a:ext>
            </a:extLst>
          </p:cNvPr>
          <p:cNvSpPr/>
          <p:nvPr/>
        </p:nvSpPr>
        <p:spPr>
          <a:xfrm>
            <a:off x="6165130" y="2073897"/>
            <a:ext cx="763571" cy="8135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EACA4-B089-46CB-9F01-A747B81E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 </a:t>
            </a:r>
            <a:r>
              <a:rPr lang="zh-TW" altLang="en-US" dirty="0"/>
              <a:t>測資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BF6036-49B4-482D-AF61-D5277466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41" y="1459438"/>
            <a:ext cx="3472652" cy="244053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8D971C-F5B3-4D8B-A616-A55C87CA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25" y="1444848"/>
            <a:ext cx="3491758" cy="2431378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81E3FE61-7119-4A3B-ACFC-F59E5935615E}"/>
              </a:ext>
            </a:extLst>
          </p:cNvPr>
          <p:cNvSpPr/>
          <p:nvPr/>
        </p:nvSpPr>
        <p:spPr>
          <a:xfrm>
            <a:off x="4909268" y="1896892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D457A2-9737-4C02-AB29-60851BF2845A}"/>
              </a:ext>
            </a:extLst>
          </p:cNvPr>
          <p:cNvSpPr txBox="1"/>
          <p:nvPr/>
        </p:nvSpPr>
        <p:spPr>
          <a:xfrm>
            <a:off x="5086494" y="25571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A16EBE-5FCD-4FEC-8F2F-3C022EB4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40" y="4105071"/>
            <a:ext cx="3478339" cy="238780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C174353-5890-4607-BACE-AEC31D37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25" y="4105071"/>
            <a:ext cx="3491758" cy="232444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4356977-EDB1-46DA-8E77-1AF6024AC715}"/>
              </a:ext>
            </a:extLst>
          </p:cNvPr>
          <p:cNvSpPr/>
          <p:nvPr/>
        </p:nvSpPr>
        <p:spPr>
          <a:xfrm>
            <a:off x="4881286" y="4698461"/>
            <a:ext cx="1186732" cy="52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F45D92-BA75-43BE-812E-4492F8BE2D10}"/>
              </a:ext>
            </a:extLst>
          </p:cNvPr>
          <p:cNvSpPr txBox="1"/>
          <p:nvPr/>
        </p:nvSpPr>
        <p:spPr>
          <a:xfrm>
            <a:off x="5058512" y="535869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 </a:t>
            </a:r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89C8D3-821C-43E8-B761-4CFCAB08A274}"/>
              </a:ext>
            </a:extLst>
          </p:cNvPr>
          <p:cNvSpPr txBox="1"/>
          <p:nvPr/>
        </p:nvSpPr>
        <p:spPr>
          <a:xfrm>
            <a:off x="7003914" y="8466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不會只測這些</a:t>
            </a:r>
          </a:p>
        </p:txBody>
      </p:sp>
    </p:spTree>
    <p:extLst>
      <p:ext uri="{BB962C8B-B14F-4D97-AF65-F5344CB8AC3E}">
        <p14:creationId xmlns:p14="http://schemas.microsoft.com/office/powerpoint/2010/main" val="6436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1107</Words>
  <Application>Microsoft Office PowerPoint</Application>
  <PresentationFormat>寬螢幕</PresentationFormat>
  <Paragraphs>150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Week 7 Practice</vt:lpstr>
      <vt:lpstr>Practice 1 介紹</vt:lpstr>
      <vt:lpstr>Practice 1 要求 菜單</vt:lpstr>
      <vt:lpstr>Practice 1 簡單模式 要求</vt:lpstr>
      <vt:lpstr>Practice 1 規則</vt:lpstr>
      <vt:lpstr>Practice 1 簡單模式 指定方塊</vt:lpstr>
      <vt:lpstr>Practice 1 普通模式 要求</vt:lpstr>
      <vt:lpstr>Practice 1 結束</vt:lpstr>
      <vt:lpstr>Practice 1 測資</vt:lpstr>
      <vt:lpstr>Practice 2 介紹</vt:lpstr>
      <vt:lpstr>Practice 2 要求 菜單</vt:lpstr>
      <vt:lpstr>Practice 2 操作</vt:lpstr>
      <vt:lpstr>Practice 2 要求 遊戲物件</vt:lpstr>
      <vt:lpstr>Practice 2 敵人</vt:lpstr>
      <vt:lpstr>Practice 2 子彈</vt:lpstr>
      <vt:lpstr>Practice 2 要求 狀態顯示</vt:lpstr>
      <vt:lpstr>Practice 2 要求 距離、大小</vt:lpstr>
      <vt:lpstr>Practice 2 要求 速度、繼承</vt:lpstr>
      <vt:lpstr>Practice2 基本單位</vt:lpstr>
      <vt:lpstr>Practice 2 結束遊戲</vt:lpstr>
      <vt:lpstr>Practice 2 時間到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吳信葆</dc:creator>
  <cp:lastModifiedBy>YehWeiHsin</cp:lastModifiedBy>
  <cp:revision>9</cp:revision>
  <dcterms:created xsi:type="dcterms:W3CDTF">2021-10-21T06:53:21Z</dcterms:created>
  <dcterms:modified xsi:type="dcterms:W3CDTF">2021-11-01T10:44:33Z</dcterms:modified>
</cp:coreProperties>
</file>