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4" r:id="rId12"/>
    <p:sldId id="268" r:id="rId13"/>
    <p:sldId id="267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15FE6-59A4-4973-A2FE-83F439167227}" v="149" dt="2021-10-29T04:21:3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53" d="100"/>
          <a:sy n="53" d="100"/>
        </p:scale>
        <p:origin x="23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1C65D-01E7-2647-A904-68B57C129B44}" type="doc">
      <dgm:prSet loTypeId="urn:microsoft.com/office/officeart/2005/8/layout/orgChart1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EA8C899-9426-FC43-AD55-49C4F98B607B}">
      <dgm:prSet phldrT="[Text]" custT="1"/>
      <dgm:spPr/>
      <dgm:t>
        <a:bodyPr/>
        <a:lstStyle/>
        <a:p>
          <a:r>
            <a:rPr lang="en-US" sz="2400" dirty="0">
              <a:latin typeface="Myriad Apple Text" panose="02000400000000000000" pitchFamily="2" charset="0"/>
              <a:ea typeface="Noto Sans TC" panose="020B0500000000000000" pitchFamily="34" charset="-128"/>
            </a:rPr>
            <a:t>Character</a:t>
          </a:r>
        </a:p>
      </dgm:t>
    </dgm:pt>
    <dgm:pt modelId="{BEDC3AE2-6DF6-EB43-9A84-27CC30FCF107}" type="parTrans" cxnId="{6CA42639-2094-DF4E-B3B8-21E07E38D2D6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5A98BC46-BEDF-9B4E-92BE-07802C5D5914}" type="sibTrans" cxnId="{6CA42639-2094-DF4E-B3B8-21E07E38D2D6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09ABB364-AF90-7843-9D11-A8133388A261}">
      <dgm:prSet phldrT="[Text]" custT="1"/>
      <dgm:spPr/>
      <dgm:t>
        <a:bodyPr/>
        <a:lstStyle/>
        <a:p>
          <a:r>
            <a:rPr lang="en-US" sz="2400" dirty="0">
              <a:latin typeface="Myriad Apple Text" panose="02000400000000000000" pitchFamily="2" charset="0"/>
              <a:ea typeface="Noto Sans TC" panose="020B0500000000000000" pitchFamily="34" charset="-128"/>
            </a:rPr>
            <a:t>Warrior</a:t>
          </a:r>
        </a:p>
      </dgm:t>
    </dgm:pt>
    <dgm:pt modelId="{641D71F8-37F0-374A-BB00-A14EB25B3425}" type="parTrans" cxnId="{CFC60FBF-0B86-3545-A1C5-08C85552D400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5873B30B-1D93-5A4A-A5B1-0EB2B921B3E5}" type="sibTrans" cxnId="{CFC60FBF-0B86-3545-A1C5-08C85552D400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36C4E635-91DF-5E4C-B1B0-18BF522EBB0C}">
      <dgm:prSet phldrT="[Text]" custT="1"/>
      <dgm:spPr/>
      <dgm:t>
        <a:bodyPr/>
        <a:lstStyle/>
        <a:p>
          <a:r>
            <a:rPr lang="en-US" sz="2400" dirty="0">
              <a:latin typeface="Myriad Apple Text" panose="02000400000000000000" pitchFamily="2" charset="0"/>
              <a:ea typeface="Noto Sans TC" panose="020B0500000000000000" pitchFamily="34" charset="-128"/>
            </a:rPr>
            <a:t>Witcher</a:t>
          </a:r>
        </a:p>
      </dgm:t>
    </dgm:pt>
    <dgm:pt modelId="{A62ABA53-5941-5340-94A0-E8009689F53B}" type="parTrans" cxnId="{8CE8C3BD-3390-6941-9710-E2C216446C6B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7E9CD644-ACBA-594B-B729-8E00E05CB87F}" type="sibTrans" cxnId="{8CE8C3BD-3390-6941-9710-E2C216446C6B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D9866525-61E4-EE40-99FE-55BB8E329866}">
      <dgm:prSet phldrT="[Text]" custT="1"/>
      <dgm:spPr/>
      <dgm:t>
        <a:bodyPr/>
        <a:lstStyle/>
        <a:p>
          <a:r>
            <a:rPr lang="en-US" sz="2400" dirty="0">
              <a:latin typeface="Myriad Apple Text" panose="02000400000000000000" pitchFamily="2" charset="0"/>
              <a:ea typeface="Noto Sans TC" panose="020B0500000000000000" pitchFamily="34" charset="-128"/>
            </a:rPr>
            <a:t>Archer</a:t>
          </a:r>
        </a:p>
      </dgm:t>
    </dgm:pt>
    <dgm:pt modelId="{DBEB6F9C-DDEC-9D4D-A680-DA661B1997F9}" type="parTrans" cxnId="{4D8EEB20-FA21-4442-AA8D-6BEFD1F9582B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EB3D0038-2EDB-2942-A938-95878A3DC9EA}" type="sibTrans" cxnId="{4D8EEB20-FA21-4442-AA8D-6BEFD1F9582B}">
      <dgm:prSet/>
      <dgm:spPr/>
      <dgm:t>
        <a:bodyPr/>
        <a:lstStyle/>
        <a:p>
          <a:endParaRPr lang="en-US" sz="1200">
            <a:latin typeface="Myriad Apple Text" panose="02000400000000000000" pitchFamily="2" charset="0"/>
            <a:ea typeface="Noto Sans TC" panose="020B0500000000000000" pitchFamily="34" charset="-128"/>
          </a:endParaRPr>
        </a:p>
      </dgm:t>
    </dgm:pt>
    <dgm:pt modelId="{A02E271A-291D-154C-9EAA-712654ACBF02}" type="pres">
      <dgm:prSet presAssocID="{69A1C65D-01E7-2647-A904-68B57C129B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CD8C999-2CC3-7543-A461-B62C29B6CC8F}" type="pres">
      <dgm:prSet presAssocID="{6EA8C899-9426-FC43-AD55-49C4F98B607B}" presName="hierRoot1" presStyleCnt="0">
        <dgm:presLayoutVars>
          <dgm:hierBranch val="init"/>
        </dgm:presLayoutVars>
      </dgm:prSet>
      <dgm:spPr/>
    </dgm:pt>
    <dgm:pt modelId="{08550053-15BD-1049-9FDD-5E321278D688}" type="pres">
      <dgm:prSet presAssocID="{6EA8C899-9426-FC43-AD55-49C4F98B607B}" presName="rootComposite1" presStyleCnt="0"/>
      <dgm:spPr/>
    </dgm:pt>
    <dgm:pt modelId="{6817B064-6BA3-D74F-B814-672DAF17E209}" type="pres">
      <dgm:prSet presAssocID="{6EA8C899-9426-FC43-AD55-49C4F98B607B}" presName="rootText1" presStyleLbl="node0" presStyleIdx="0" presStyleCnt="1" custScaleX="1240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3529EC9-3471-8B4B-BC09-66D9F06EE26E}" type="pres">
      <dgm:prSet presAssocID="{6EA8C899-9426-FC43-AD55-49C4F98B607B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5175FBB7-C788-BB4F-88AD-3CEDB1732535}" type="pres">
      <dgm:prSet presAssocID="{6EA8C899-9426-FC43-AD55-49C4F98B607B}" presName="hierChild2" presStyleCnt="0"/>
      <dgm:spPr/>
    </dgm:pt>
    <dgm:pt modelId="{9B4BCA04-F31E-604D-BF9C-7325E9E50579}" type="pres">
      <dgm:prSet presAssocID="{641D71F8-37F0-374A-BB00-A14EB25B3425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8D801397-40BC-544D-812E-2C87A295F1FC}" type="pres">
      <dgm:prSet presAssocID="{09ABB364-AF90-7843-9D11-A8133388A261}" presName="hierRoot2" presStyleCnt="0">
        <dgm:presLayoutVars>
          <dgm:hierBranch val="init"/>
        </dgm:presLayoutVars>
      </dgm:prSet>
      <dgm:spPr/>
    </dgm:pt>
    <dgm:pt modelId="{B4926B41-EE7B-EA44-995F-F30A4AFB25C7}" type="pres">
      <dgm:prSet presAssocID="{09ABB364-AF90-7843-9D11-A8133388A261}" presName="rootComposite" presStyleCnt="0"/>
      <dgm:spPr/>
    </dgm:pt>
    <dgm:pt modelId="{3BF043D0-8388-2B41-8E46-84AA9F0717C7}" type="pres">
      <dgm:prSet presAssocID="{09ABB364-AF90-7843-9D11-A8133388A26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4F597F3-4B18-B840-ADBC-42B04FF13237}" type="pres">
      <dgm:prSet presAssocID="{09ABB364-AF90-7843-9D11-A8133388A261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C6D79C6A-9ADE-3D4E-AD91-39AA093FCE34}" type="pres">
      <dgm:prSet presAssocID="{09ABB364-AF90-7843-9D11-A8133388A261}" presName="hierChild4" presStyleCnt="0"/>
      <dgm:spPr/>
    </dgm:pt>
    <dgm:pt modelId="{58B98669-85DA-BB40-AB88-194F7E0EAF4B}" type="pres">
      <dgm:prSet presAssocID="{09ABB364-AF90-7843-9D11-A8133388A261}" presName="hierChild5" presStyleCnt="0"/>
      <dgm:spPr/>
    </dgm:pt>
    <dgm:pt modelId="{21BAEB46-D339-5A45-86CF-005A697F29BB}" type="pres">
      <dgm:prSet presAssocID="{A62ABA53-5941-5340-94A0-E8009689F53B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CAA92CE7-34CA-F741-AA02-B7BB33D6BF25}" type="pres">
      <dgm:prSet presAssocID="{36C4E635-91DF-5E4C-B1B0-18BF522EBB0C}" presName="hierRoot2" presStyleCnt="0">
        <dgm:presLayoutVars>
          <dgm:hierBranch val="init"/>
        </dgm:presLayoutVars>
      </dgm:prSet>
      <dgm:spPr/>
    </dgm:pt>
    <dgm:pt modelId="{34980E22-4DD2-724C-8D91-6A611999157D}" type="pres">
      <dgm:prSet presAssocID="{36C4E635-91DF-5E4C-B1B0-18BF522EBB0C}" presName="rootComposite" presStyleCnt="0"/>
      <dgm:spPr/>
    </dgm:pt>
    <dgm:pt modelId="{77B59C04-47D9-F44A-B65A-600E6E4906E2}" type="pres">
      <dgm:prSet presAssocID="{36C4E635-91DF-5E4C-B1B0-18BF522EBB0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AA982C-0E0A-BE47-92FC-0F2A0A26D8CA}" type="pres">
      <dgm:prSet presAssocID="{36C4E635-91DF-5E4C-B1B0-18BF522EBB0C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9D74CB29-ED75-614A-BD58-F2EB34C3CC04}" type="pres">
      <dgm:prSet presAssocID="{36C4E635-91DF-5E4C-B1B0-18BF522EBB0C}" presName="hierChild4" presStyleCnt="0"/>
      <dgm:spPr/>
    </dgm:pt>
    <dgm:pt modelId="{EEB9F1FA-F0F3-C94F-BB66-790A396022C6}" type="pres">
      <dgm:prSet presAssocID="{36C4E635-91DF-5E4C-B1B0-18BF522EBB0C}" presName="hierChild5" presStyleCnt="0"/>
      <dgm:spPr/>
    </dgm:pt>
    <dgm:pt modelId="{ED2AA1C9-FA41-5548-BE25-006CEAF6C0E3}" type="pres">
      <dgm:prSet presAssocID="{DBEB6F9C-DDEC-9D4D-A680-DA661B1997F9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B963782F-CDCE-8747-B986-CF3648E50AD3}" type="pres">
      <dgm:prSet presAssocID="{D9866525-61E4-EE40-99FE-55BB8E329866}" presName="hierRoot2" presStyleCnt="0">
        <dgm:presLayoutVars>
          <dgm:hierBranch val="init"/>
        </dgm:presLayoutVars>
      </dgm:prSet>
      <dgm:spPr/>
    </dgm:pt>
    <dgm:pt modelId="{7F155621-D115-B24A-B2FF-CDF00DD65B85}" type="pres">
      <dgm:prSet presAssocID="{D9866525-61E4-EE40-99FE-55BB8E329866}" presName="rootComposite" presStyleCnt="0"/>
      <dgm:spPr/>
    </dgm:pt>
    <dgm:pt modelId="{A96AB0F7-5AB2-4443-AD9E-F5D92E5DC665}" type="pres">
      <dgm:prSet presAssocID="{D9866525-61E4-EE40-99FE-55BB8E32986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C1CDE95-98B3-7A4C-89BD-66ED704AAD98}" type="pres">
      <dgm:prSet presAssocID="{D9866525-61E4-EE40-99FE-55BB8E329866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C1457A6C-5C0E-104E-A9D3-191AE581E048}" type="pres">
      <dgm:prSet presAssocID="{D9866525-61E4-EE40-99FE-55BB8E329866}" presName="hierChild4" presStyleCnt="0"/>
      <dgm:spPr/>
    </dgm:pt>
    <dgm:pt modelId="{05F8991B-C4A4-8F4F-AEEF-2919DF9956B4}" type="pres">
      <dgm:prSet presAssocID="{D9866525-61E4-EE40-99FE-55BB8E329866}" presName="hierChild5" presStyleCnt="0"/>
      <dgm:spPr/>
    </dgm:pt>
    <dgm:pt modelId="{FA9657C1-901B-3F47-A040-4603F708114F}" type="pres">
      <dgm:prSet presAssocID="{6EA8C899-9426-FC43-AD55-49C4F98B607B}" presName="hierChild3" presStyleCnt="0"/>
      <dgm:spPr/>
    </dgm:pt>
  </dgm:ptLst>
  <dgm:cxnLst>
    <dgm:cxn modelId="{A53B16E2-C48A-5F4D-BBA3-0438BDBE3CC6}" type="presOf" srcId="{36C4E635-91DF-5E4C-B1B0-18BF522EBB0C}" destId="{77B59C04-47D9-F44A-B65A-600E6E4906E2}" srcOrd="0" destOrd="0" presId="urn:microsoft.com/office/officeart/2005/8/layout/orgChart1"/>
    <dgm:cxn modelId="{43AEB8AC-4218-FD4C-B12C-BAD30E972D26}" type="presOf" srcId="{09ABB364-AF90-7843-9D11-A8133388A261}" destId="{54F597F3-4B18-B840-ADBC-42B04FF13237}" srcOrd="1" destOrd="0" presId="urn:microsoft.com/office/officeart/2005/8/layout/orgChart1"/>
    <dgm:cxn modelId="{3D995DCA-44D6-DC45-8173-AC4466523381}" type="presOf" srcId="{09ABB364-AF90-7843-9D11-A8133388A261}" destId="{3BF043D0-8388-2B41-8E46-84AA9F0717C7}" srcOrd="0" destOrd="0" presId="urn:microsoft.com/office/officeart/2005/8/layout/orgChart1"/>
    <dgm:cxn modelId="{3F354E2A-B149-2D4D-A6D6-31158ACEBF8A}" type="presOf" srcId="{D9866525-61E4-EE40-99FE-55BB8E329866}" destId="{A96AB0F7-5AB2-4443-AD9E-F5D92E5DC665}" srcOrd="0" destOrd="0" presId="urn:microsoft.com/office/officeart/2005/8/layout/orgChart1"/>
    <dgm:cxn modelId="{FFFF6C0D-2332-EA44-8297-D669D7D33951}" type="presOf" srcId="{DBEB6F9C-DDEC-9D4D-A680-DA661B1997F9}" destId="{ED2AA1C9-FA41-5548-BE25-006CEAF6C0E3}" srcOrd="0" destOrd="0" presId="urn:microsoft.com/office/officeart/2005/8/layout/orgChart1"/>
    <dgm:cxn modelId="{664122DB-C380-4248-83A1-9818BC9C86A1}" type="presOf" srcId="{D9866525-61E4-EE40-99FE-55BB8E329866}" destId="{CC1CDE95-98B3-7A4C-89BD-66ED704AAD98}" srcOrd="1" destOrd="0" presId="urn:microsoft.com/office/officeart/2005/8/layout/orgChart1"/>
    <dgm:cxn modelId="{5DDEB242-61B8-6F41-9C64-F41DBC84C81C}" type="presOf" srcId="{36C4E635-91DF-5E4C-B1B0-18BF522EBB0C}" destId="{12AA982C-0E0A-BE47-92FC-0F2A0A26D8CA}" srcOrd="1" destOrd="0" presId="urn:microsoft.com/office/officeart/2005/8/layout/orgChart1"/>
    <dgm:cxn modelId="{DB0DC96C-32FC-D64B-AA6A-9C6EB2941753}" type="presOf" srcId="{6EA8C899-9426-FC43-AD55-49C4F98B607B}" destId="{6817B064-6BA3-D74F-B814-672DAF17E209}" srcOrd="0" destOrd="0" presId="urn:microsoft.com/office/officeart/2005/8/layout/orgChart1"/>
    <dgm:cxn modelId="{CFC60FBF-0B86-3545-A1C5-08C85552D400}" srcId="{6EA8C899-9426-FC43-AD55-49C4F98B607B}" destId="{09ABB364-AF90-7843-9D11-A8133388A261}" srcOrd="0" destOrd="0" parTransId="{641D71F8-37F0-374A-BB00-A14EB25B3425}" sibTransId="{5873B30B-1D93-5A4A-A5B1-0EB2B921B3E5}"/>
    <dgm:cxn modelId="{8FFCA91E-C2E5-874A-A573-83BBF8654AD4}" type="presOf" srcId="{A62ABA53-5941-5340-94A0-E8009689F53B}" destId="{21BAEB46-D339-5A45-86CF-005A697F29BB}" srcOrd="0" destOrd="0" presId="urn:microsoft.com/office/officeart/2005/8/layout/orgChart1"/>
    <dgm:cxn modelId="{4D8EEB20-FA21-4442-AA8D-6BEFD1F9582B}" srcId="{6EA8C899-9426-FC43-AD55-49C4F98B607B}" destId="{D9866525-61E4-EE40-99FE-55BB8E329866}" srcOrd="2" destOrd="0" parTransId="{DBEB6F9C-DDEC-9D4D-A680-DA661B1997F9}" sibTransId="{EB3D0038-2EDB-2942-A938-95878A3DC9EA}"/>
    <dgm:cxn modelId="{915D3C24-D1CE-E141-AE1D-0CD3E3BC31AB}" type="presOf" srcId="{641D71F8-37F0-374A-BB00-A14EB25B3425}" destId="{9B4BCA04-F31E-604D-BF9C-7325E9E50579}" srcOrd="0" destOrd="0" presId="urn:microsoft.com/office/officeart/2005/8/layout/orgChart1"/>
    <dgm:cxn modelId="{6CA42639-2094-DF4E-B3B8-21E07E38D2D6}" srcId="{69A1C65D-01E7-2647-A904-68B57C129B44}" destId="{6EA8C899-9426-FC43-AD55-49C4F98B607B}" srcOrd="0" destOrd="0" parTransId="{BEDC3AE2-6DF6-EB43-9A84-27CC30FCF107}" sibTransId="{5A98BC46-BEDF-9B4E-92BE-07802C5D5914}"/>
    <dgm:cxn modelId="{DCE0C5AF-F899-FB46-AABC-A2BC1DECBE33}" type="presOf" srcId="{6EA8C899-9426-FC43-AD55-49C4F98B607B}" destId="{33529EC9-3471-8B4B-BC09-66D9F06EE26E}" srcOrd="1" destOrd="0" presId="urn:microsoft.com/office/officeart/2005/8/layout/orgChart1"/>
    <dgm:cxn modelId="{8CE8C3BD-3390-6941-9710-E2C216446C6B}" srcId="{6EA8C899-9426-FC43-AD55-49C4F98B607B}" destId="{36C4E635-91DF-5E4C-B1B0-18BF522EBB0C}" srcOrd="1" destOrd="0" parTransId="{A62ABA53-5941-5340-94A0-E8009689F53B}" sibTransId="{7E9CD644-ACBA-594B-B729-8E00E05CB87F}"/>
    <dgm:cxn modelId="{4F727D7B-97FB-5148-B387-DD160704B1D6}" type="presOf" srcId="{69A1C65D-01E7-2647-A904-68B57C129B44}" destId="{A02E271A-291D-154C-9EAA-712654ACBF02}" srcOrd="0" destOrd="0" presId="urn:microsoft.com/office/officeart/2005/8/layout/orgChart1"/>
    <dgm:cxn modelId="{ADEE8733-6EDB-744A-AA16-CD105C66C1C5}" type="presParOf" srcId="{A02E271A-291D-154C-9EAA-712654ACBF02}" destId="{5CD8C999-2CC3-7543-A461-B62C29B6CC8F}" srcOrd="0" destOrd="0" presId="urn:microsoft.com/office/officeart/2005/8/layout/orgChart1"/>
    <dgm:cxn modelId="{D3807411-4051-424E-9BBE-97BCF59D8672}" type="presParOf" srcId="{5CD8C999-2CC3-7543-A461-B62C29B6CC8F}" destId="{08550053-15BD-1049-9FDD-5E321278D688}" srcOrd="0" destOrd="0" presId="urn:microsoft.com/office/officeart/2005/8/layout/orgChart1"/>
    <dgm:cxn modelId="{189E408A-AA8E-B54B-ACA9-325A3F3F37AA}" type="presParOf" srcId="{08550053-15BD-1049-9FDD-5E321278D688}" destId="{6817B064-6BA3-D74F-B814-672DAF17E209}" srcOrd="0" destOrd="0" presId="urn:microsoft.com/office/officeart/2005/8/layout/orgChart1"/>
    <dgm:cxn modelId="{84C606F7-D779-3D40-A3FB-7518D57B6C85}" type="presParOf" srcId="{08550053-15BD-1049-9FDD-5E321278D688}" destId="{33529EC9-3471-8B4B-BC09-66D9F06EE26E}" srcOrd="1" destOrd="0" presId="urn:microsoft.com/office/officeart/2005/8/layout/orgChart1"/>
    <dgm:cxn modelId="{91270ED4-39EA-084D-9238-78E5B90E19DF}" type="presParOf" srcId="{5CD8C999-2CC3-7543-A461-B62C29B6CC8F}" destId="{5175FBB7-C788-BB4F-88AD-3CEDB1732535}" srcOrd="1" destOrd="0" presId="urn:microsoft.com/office/officeart/2005/8/layout/orgChart1"/>
    <dgm:cxn modelId="{9AD29137-4105-E54D-A0D7-ED7954487FC4}" type="presParOf" srcId="{5175FBB7-C788-BB4F-88AD-3CEDB1732535}" destId="{9B4BCA04-F31E-604D-BF9C-7325E9E50579}" srcOrd="0" destOrd="0" presId="urn:microsoft.com/office/officeart/2005/8/layout/orgChart1"/>
    <dgm:cxn modelId="{FFA87F32-C9F4-6F4E-BEA1-67D3C67C4B74}" type="presParOf" srcId="{5175FBB7-C788-BB4F-88AD-3CEDB1732535}" destId="{8D801397-40BC-544D-812E-2C87A295F1FC}" srcOrd="1" destOrd="0" presId="urn:microsoft.com/office/officeart/2005/8/layout/orgChart1"/>
    <dgm:cxn modelId="{2EA87783-AE28-334C-83CC-CADFBA994345}" type="presParOf" srcId="{8D801397-40BC-544D-812E-2C87A295F1FC}" destId="{B4926B41-EE7B-EA44-995F-F30A4AFB25C7}" srcOrd="0" destOrd="0" presId="urn:microsoft.com/office/officeart/2005/8/layout/orgChart1"/>
    <dgm:cxn modelId="{2786BDB3-E16E-A44E-A28C-1F357433C86D}" type="presParOf" srcId="{B4926B41-EE7B-EA44-995F-F30A4AFB25C7}" destId="{3BF043D0-8388-2B41-8E46-84AA9F0717C7}" srcOrd="0" destOrd="0" presId="urn:microsoft.com/office/officeart/2005/8/layout/orgChart1"/>
    <dgm:cxn modelId="{B2FC8C9B-B848-A543-A587-122CDC4C115C}" type="presParOf" srcId="{B4926B41-EE7B-EA44-995F-F30A4AFB25C7}" destId="{54F597F3-4B18-B840-ADBC-42B04FF13237}" srcOrd="1" destOrd="0" presId="urn:microsoft.com/office/officeart/2005/8/layout/orgChart1"/>
    <dgm:cxn modelId="{FB6C1CFC-7A23-E840-9D52-54009C97F173}" type="presParOf" srcId="{8D801397-40BC-544D-812E-2C87A295F1FC}" destId="{C6D79C6A-9ADE-3D4E-AD91-39AA093FCE34}" srcOrd="1" destOrd="0" presId="urn:microsoft.com/office/officeart/2005/8/layout/orgChart1"/>
    <dgm:cxn modelId="{60E9623C-EB5E-504B-A24F-9CB907E91A6F}" type="presParOf" srcId="{8D801397-40BC-544D-812E-2C87A295F1FC}" destId="{58B98669-85DA-BB40-AB88-194F7E0EAF4B}" srcOrd="2" destOrd="0" presId="urn:microsoft.com/office/officeart/2005/8/layout/orgChart1"/>
    <dgm:cxn modelId="{4F0A475E-9F47-CF48-BD65-42C07F751C57}" type="presParOf" srcId="{5175FBB7-C788-BB4F-88AD-3CEDB1732535}" destId="{21BAEB46-D339-5A45-86CF-005A697F29BB}" srcOrd="2" destOrd="0" presId="urn:microsoft.com/office/officeart/2005/8/layout/orgChart1"/>
    <dgm:cxn modelId="{9D567302-DA82-4C42-941B-33E891637493}" type="presParOf" srcId="{5175FBB7-C788-BB4F-88AD-3CEDB1732535}" destId="{CAA92CE7-34CA-F741-AA02-B7BB33D6BF25}" srcOrd="3" destOrd="0" presId="urn:microsoft.com/office/officeart/2005/8/layout/orgChart1"/>
    <dgm:cxn modelId="{7CB0DBF9-2B03-F644-8D62-6E273116B0C9}" type="presParOf" srcId="{CAA92CE7-34CA-F741-AA02-B7BB33D6BF25}" destId="{34980E22-4DD2-724C-8D91-6A611999157D}" srcOrd="0" destOrd="0" presId="urn:microsoft.com/office/officeart/2005/8/layout/orgChart1"/>
    <dgm:cxn modelId="{08F9441E-47B8-4747-8F1B-D10D2CF10EB7}" type="presParOf" srcId="{34980E22-4DD2-724C-8D91-6A611999157D}" destId="{77B59C04-47D9-F44A-B65A-600E6E4906E2}" srcOrd="0" destOrd="0" presId="urn:microsoft.com/office/officeart/2005/8/layout/orgChart1"/>
    <dgm:cxn modelId="{F8330EBF-7E4B-CF45-B027-D6700893058F}" type="presParOf" srcId="{34980E22-4DD2-724C-8D91-6A611999157D}" destId="{12AA982C-0E0A-BE47-92FC-0F2A0A26D8CA}" srcOrd="1" destOrd="0" presId="urn:microsoft.com/office/officeart/2005/8/layout/orgChart1"/>
    <dgm:cxn modelId="{23997D8D-7C9E-CD46-AAD0-9CD9C4B7EBA3}" type="presParOf" srcId="{CAA92CE7-34CA-F741-AA02-B7BB33D6BF25}" destId="{9D74CB29-ED75-614A-BD58-F2EB34C3CC04}" srcOrd="1" destOrd="0" presId="urn:microsoft.com/office/officeart/2005/8/layout/orgChart1"/>
    <dgm:cxn modelId="{9DEB3973-F6CE-9E4C-BFD9-3B1A55461E2E}" type="presParOf" srcId="{CAA92CE7-34CA-F741-AA02-B7BB33D6BF25}" destId="{EEB9F1FA-F0F3-C94F-BB66-790A396022C6}" srcOrd="2" destOrd="0" presId="urn:microsoft.com/office/officeart/2005/8/layout/orgChart1"/>
    <dgm:cxn modelId="{035B8EC5-AFCA-7F48-81C7-F446F2259438}" type="presParOf" srcId="{5175FBB7-C788-BB4F-88AD-3CEDB1732535}" destId="{ED2AA1C9-FA41-5548-BE25-006CEAF6C0E3}" srcOrd="4" destOrd="0" presId="urn:microsoft.com/office/officeart/2005/8/layout/orgChart1"/>
    <dgm:cxn modelId="{3F6BDD68-BA2E-4248-9B2A-6FAE503B4885}" type="presParOf" srcId="{5175FBB7-C788-BB4F-88AD-3CEDB1732535}" destId="{B963782F-CDCE-8747-B986-CF3648E50AD3}" srcOrd="5" destOrd="0" presId="urn:microsoft.com/office/officeart/2005/8/layout/orgChart1"/>
    <dgm:cxn modelId="{41D8302E-9B32-3340-B106-D9EF7EEB2F38}" type="presParOf" srcId="{B963782F-CDCE-8747-B986-CF3648E50AD3}" destId="{7F155621-D115-B24A-B2FF-CDF00DD65B85}" srcOrd="0" destOrd="0" presId="urn:microsoft.com/office/officeart/2005/8/layout/orgChart1"/>
    <dgm:cxn modelId="{E4BA2DD4-A8D5-7F4F-A914-D6DAFAB696D0}" type="presParOf" srcId="{7F155621-D115-B24A-B2FF-CDF00DD65B85}" destId="{A96AB0F7-5AB2-4443-AD9E-F5D92E5DC665}" srcOrd="0" destOrd="0" presId="urn:microsoft.com/office/officeart/2005/8/layout/orgChart1"/>
    <dgm:cxn modelId="{931E0C8C-6EB1-A446-800C-43D4F2005210}" type="presParOf" srcId="{7F155621-D115-B24A-B2FF-CDF00DD65B85}" destId="{CC1CDE95-98B3-7A4C-89BD-66ED704AAD98}" srcOrd="1" destOrd="0" presId="urn:microsoft.com/office/officeart/2005/8/layout/orgChart1"/>
    <dgm:cxn modelId="{675273C8-9F64-AC44-BB53-EFF780C0E166}" type="presParOf" srcId="{B963782F-CDCE-8747-B986-CF3648E50AD3}" destId="{C1457A6C-5C0E-104E-A9D3-191AE581E048}" srcOrd="1" destOrd="0" presId="urn:microsoft.com/office/officeart/2005/8/layout/orgChart1"/>
    <dgm:cxn modelId="{C72B4411-F4E4-444D-AFE0-C984978FB309}" type="presParOf" srcId="{B963782F-CDCE-8747-B986-CF3648E50AD3}" destId="{05F8991B-C4A4-8F4F-AEEF-2919DF9956B4}" srcOrd="2" destOrd="0" presId="urn:microsoft.com/office/officeart/2005/8/layout/orgChart1"/>
    <dgm:cxn modelId="{B25A000D-4601-4D42-9409-87A4E8BAF5ED}" type="presParOf" srcId="{5CD8C999-2CC3-7543-A461-B62C29B6CC8F}" destId="{FA9657C1-901B-3F47-A040-4603F70811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AA1C9-FA41-5548-BE25-006CEAF6C0E3}">
      <dsp:nvSpPr>
        <dsp:cNvPr id="0" name=""/>
        <dsp:cNvSpPr/>
      </dsp:nvSpPr>
      <dsp:spPr>
        <a:xfrm>
          <a:off x="2201718" y="830974"/>
          <a:ext cx="1557731" cy="270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5"/>
              </a:lnTo>
              <a:lnTo>
                <a:pt x="1557731" y="135175"/>
              </a:lnTo>
              <a:lnTo>
                <a:pt x="1557731" y="27035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AEB46-D339-5A45-86CF-005A697F29BB}">
      <dsp:nvSpPr>
        <dsp:cNvPr id="0" name=""/>
        <dsp:cNvSpPr/>
      </dsp:nvSpPr>
      <dsp:spPr>
        <a:xfrm>
          <a:off x="2155998" y="830974"/>
          <a:ext cx="91440" cy="270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35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BCA04-F31E-604D-BF9C-7325E9E50579}">
      <dsp:nvSpPr>
        <dsp:cNvPr id="0" name=""/>
        <dsp:cNvSpPr/>
      </dsp:nvSpPr>
      <dsp:spPr>
        <a:xfrm>
          <a:off x="643986" y="830974"/>
          <a:ext cx="1557731" cy="270350"/>
        </a:xfrm>
        <a:custGeom>
          <a:avLst/>
          <a:gdLst/>
          <a:ahLst/>
          <a:cxnLst/>
          <a:rect l="0" t="0" r="0" b="0"/>
          <a:pathLst>
            <a:path>
              <a:moveTo>
                <a:pt x="1557731" y="0"/>
              </a:moveTo>
              <a:lnTo>
                <a:pt x="1557731" y="135175"/>
              </a:lnTo>
              <a:lnTo>
                <a:pt x="0" y="135175"/>
              </a:lnTo>
              <a:lnTo>
                <a:pt x="0" y="27035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7B064-6BA3-D74F-B814-672DAF17E209}">
      <dsp:nvSpPr>
        <dsp:cNvPr id="0" name=""/>
        <dsp:cNvSpPr/>
      </dsp:nvSpPr>
      <dsp:spPr>
        <a:xfrm>
          <a:off x="1403065" y="187284"/>
          <a:ext cx="1597305" cy="643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Myriad Apple Text" panose="02000400000000000000" pitchFamily="2" charset="0"/>
              <a:ea typeface="Noto Sans TC" panose="020B0500000000000000" pitchFamily="34" charset="-128"/>
            </a:rPr>
            <a:t>Character</a:t>
          </a:r>
        </a:p>
      </dsp:txBody>
      <dsp:txXfrm>
        <a:off x="1403065" y="187284"/>
        <a:ext cx="1597305" cy="643690"/>
      </dsp:txXfrm>
    </dsp:sp>
    <dsp:sp modelId="{3BF043D0-8388-2B41-8E46-84AA9F0717C7}">
      <dsp:nvSpPr>
        <dsp:cNvPr id="0" name=""/>
        <dsp:cNvSpPr/>
      </dsp:nvSpPr>
      <dsp:spPr>
        <a:xfrm>
          <a:off x="295" y="1101325"/>
          <a:ext cx="1287381" cy="643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Myriad Apple Text" panose="02000400000000000000" pitchFamily="2" charset="0"/>
              <a:ea typeface="Noto Sans TC" panose="020B0500000000000000" pitchFamily="34" charset="-128"/>
            </a:rPr>
            <a:t>Warrior</a:t>
          </a:r>
        </a:p>
      </dsp:txBody>
      <dsp:txXfrm>
        <a:off x="295" y="1101325"/>
        <a:ext cx="1287381" cy="643690"/>
      </dsp:txXfrm>
    </dsp:sp>
    <dsp:sp modelId="{77B59C04-47D9-F44A-B65A-600E6E4906E2}">
      <dsp:nvSpPr>
        <dsp:cNvPr id="0" name=""/>
        <dsp:cNvSpPr/>
      </dsp:nvSpPr>
      <dsp:spPr>
        <a:xfrm>
          <a:off x="1558027" y="1101325"/>
          <a:ext cx="1287381" cy="643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Myriad Apple Text" panose="02000400000000000000" pitchFamily="2" charset="0"/>
              <a:ea typeface="Noto Sans TC" panose="020B0500000000000000" pitchFamily="34" charset="-128"/>
            </a:rPr>
            <a:t>Witcher</a:t>
          </a:r>
        </a:p>
      </dsp:txBody>
      <dsp:txXfrm>
        <a:off x="1558027" y="1101325"/>
        <a:ext cx="1287381" cy="643690"/>
      </dsp:txXfrm>
    </dsp:sp>
    <dsp:sp modelId="{A96AB0F7-5AB2-4443-AD9E-F5D92E5DC665}">
      <dsp:nvSpPr>
        <dsp:cNvPr id="0" name=""/>
        <dsp:cNvSpPr/>
      </dsp:nvSpPr>
      <dsp:spPr>
        <a:xfrm>
          <a:off x="3115758" y="1101325"/>
          <a:ext cx="1287381" cy="6436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Myriad Apple Text" panose="02000400000000000000" pitchFamily="2" charset="0"/>
              <a:ea typeface="Noto Sans TC" panose="020B0500000000000000" pitchFamily="34" charset="-128"/>
            </a:rPr>
            <a:t>Archer</a:t>
          </a:r>
        </a:p>
      </dsp:txBody>
      <dsp:txXfrm>
        <a:off x="3115758" y="1101325"/>
        <a:ext cx="1287381" cy="64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7FEFA-1B06-4A6B-87BB-546A937E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D03BE1-E813-4CC6-8E6F-2911488DA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AF371-B3FD-4339-8BA2-7993C491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24CB7-282A-4661-B9EA-4FAA9868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6D139F-EB18-4D03-9747-0B77B092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0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1B519-D5B1-4B45-BB07-30ECABFE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CC9A-0D4D-415B-8A80-A6C88D95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E33799-EC0F-44F9-81BF-F919D2F0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1F3AF-6C69-4BB6-9E21-BE7206B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CBBE2-B1EE-4DB8-A74C-EBFEEB7F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5A9188-19BD-4D64-8E1D-C23EBA2E8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C21BB2-05D9-4EBC-8A92-4572B78AF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89752-8591-4543-B280-EBC2FC55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14BD79-C69A-4A26-A17F-E5381BBE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785E52-7B14-4261-80BE-0A00DBBE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55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14F47-6D1A-467A-8B1F-9B8CA012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519AD-8EA1-4173-8745-835E6C81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7DA1F2-26F3-4928-81EA-EAC2E9C8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43E6DD-A99C-4D28-ABE6-EA40164D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7CE04E-50E5-4624-892D-C0F27FCE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64218-1857-4913-9006-892990D3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F69EA3-D117-4A8D-9060-EBDF54D4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F0500-D204-4138-A9A2-ACDAD76D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26057-680C-4C53-A26A-3F62F2BA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1CC150-9D34-4BA1-BD10-03B92C9B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75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F76D5-642C-463D-A765-709862A9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E2CF6-C91D-420E-BA20-5F21A3FE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F47123-CDDE-4648-939B-BD4DEA28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4AEB28-7347-4752-8849-E71D58C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A95D06-CD95-4E55-B7E6-10E4B3A1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762DCD-B8F1-440B-B66A-F381C584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7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62DB8-A9AE-493C-A73E-63C52728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E3A1F2-363C-4F26-8AE2-38F30FACF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A928C-3140-4C16-AD8B-1388E13D5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1C0740-7A9B-4306-B0C4-66B29B1E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D3755C-5E71-4CB7-9119-CC6FF147C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E750D9-8D55-4503-8D3F-8458A3AE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AEAC19D-1FC4-49B7-8C70-27FB8B01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1DA132-2FC0-4D53-A61C-67A388EB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0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31E6E-DFCE-474D-874E-8C5A714F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4099DC-15C9-4989-854B-B028C11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86C24E-F478-4CBE-B816-0CC56692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88CE0E-655E-4F20-A849-DF07B813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32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C59360-3C16-4C6C-8C94-7C548E4D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8072E1-804C-49AA-864D-09BA577F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C8CADC-EBC8-42A4-9CA7-BA28E672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4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08950-5C30-4160-91D9-DD2C5F9F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380B3F-CE03-4F70-AA5F-69E42E02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2C38F4-85B6-4DAC-A463-ACE4811B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53FE4B-B738-4E58-BA50-389EE88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99078E-F86E-4375-A24B-7961B2DB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C02692-04FC-4360-A893-F0F98D0E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6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A04C2-65B5-43A6-B5BD-613561C7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252BE8-12D5-43BA-AB2D-75AE8E2B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19BE36-D0E2-4A67-8E5B-6055FEB1A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1C25AA-DE46-4C1A-9D80-B61A009F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48D1FC-94F4-4BAA-9F98-40EC6A78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BFE17E-17A8-4633-BCC4-B6E9EBEC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6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39B3C6-06EF-4622-B039-162F55C4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0196BF-F2E3-4E13-BAA9-1695617C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CDE66-A202-46F4-BF3C-BF754D7EB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9335-A758-49BF-8C03-83F4E479AC8A}" type="datetimeFigureOut">
              <a:rPr lang="zh-TW" altLang="en-US" smtClean="0"/>
              <a:t>2021/11/8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8AA96-D887-4C4F-9C66-36FA88959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BDCB1B-FCA1-4ECF-A2D0-7869FB7E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9E2E-1338-4CF2-A730-7796D8750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04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Week 8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/>
            </a:r>
            <a:br>
              <a:rPr lang="en-US" altLang="zh-TW" dirty="0">
                <a:latin typeface="+mn-lt"/>
              </a:rPr>
            </a:br>
            <a:r>
              <a:rPr lang="en-US" altLang="zh-TW" sz="4000" dirty="0">
                <a:latin typeface="+mn-lt"/>
              </a:rPr>
              <a:t>Practice-1-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12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提示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725CF0-2B0A-4662-80D0-400798009E2A}"/>
              </a:ext>
            </a:extLst>
          </p:cNvPr>
          <p:cNvSpPr txBox="1"/>
          <p:nvPr/>
        </p:nvSpPr>
        <p:spPr>
          <a:xfrm>
            <a:off x="476249" y="1057275"/>
            <a:ext cx="648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讀檔時可以利用</a:t>
            </a:r>
            <a:r>
              <a:rPr lang="en-US" altLang="zh-TW" sz="2000" dirty="0" err="1">
                <a:ea typeface="微軟正黑體" panose="020B0604030504040204" pitchFamily="34" charset="-120"/>
              </a:rPr>
              <a:t>ReadLine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err="1">
                <a:ea typeface="微軟正黑體" panose="020B0604030504040204" pitchFamily="34" charset="-120"/>
              </a:rPr>
              <a:t>String.split</a:t>
            </a:r>
            <a:r>
              <a:rPr lang="en-US" altLang="zh-TW" sz="2000" dirty="0">
                <a:ea typeface="微軟正黑體" panose="020B0604030504040204" pitchFamily="34" charset="-120"/>
              </a:rPr>
              <a:t>(‘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’)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可以新增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Card class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並繼承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來實作卡片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4A64D73-00EE-48B5-A88B-A745ECD34BFD}"/>
              </a:ext>
            </a:extLst>
          </p:cNvPr>
          <p:cNvSpPr txBox="1"/>
          <p:nvPr/>
        </p:nvSpPr>
        <p:spPr>
          <a:xfrm>
            <a:off x="6648450" y="1568112"/>
            <a:ext cx="4238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2B91AF"/>
                </a:solidFill>
                <a:ea typeface="細明體" panose="02020509000000000000" pitchFamily="49" charset="-120"/>
              </a:rPr>
              <a:t>Card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System.Windows.Forms.Button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	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2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hideNumber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2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showNumber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D1E118-C649-4073-A875-02244CF84689}"/>
              </a:ext>
            </a:extLst>
          </p:cNvPr>
          <p:cNvSpPr txBox="1"/>
          <p:nvPr/>
        </p:nvSpPr>
        <p:spPr>
          <a:xfrm>
            <a:off x="676275" y="4412725"/>
            <a:ext cx="628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card_Click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object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sender,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EventArgs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e)</a:t>
            </a: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	Card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cardRef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= (Card)sender;</a:t>
            </a:r>
          </a:p>
          <a:p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	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cardRef.showNumber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	int number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cardRef.number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65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Week 8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/>
            </a:r>
            <a:br>
              <a:rPr lang="en-US" altLang="zh-TW" dirty="0">
                <a:latin typeface="+mn-lt"/>
              </a:rPr>
            </a:br>
            <a:r>
              <a:rPr lang="en-US" altLang="zh-TW" sz="4000" dirty="0">
                <a:latin typeface="+mn-lt"/>
              </a:rPr>
              <a:t>Practice-2-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56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50" y="1057275"/>
            <a:ext cx="5295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加入職業系統的五子棋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共兩位玩家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共有三種不同職業，每個職業有不同能力，玩家可自行選擇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的棋盤上，當其中一位玩家的棋子連成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顆以上的直線或斜線即獲勝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FC17A8-271A-427A-8BD8-8B8E5E6A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4763"/>
            <a:ext cx="5734050" cy="36187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22D273-5FF2-4AD8-BFE7-059BD880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7" y="4741636"/>
            <a:ext cx="619125" cy="13430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3BE885C-22EE-4E84-BA7F-084A4E7A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910" y="5151211"/>
            <a:ext cx="1447800" cy="5810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CD25451-784A-4D07-83AD-B084B0598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360" y="4713062"/>
            <a:ext cx="1390650" cy="14001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91B22E9-9C29-4AFD-8AEA-2E2D23C6F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498" y="4713062"/>
            <a:ext cx="1381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1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000520"/>
            <a:ext cx="65252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遊戲中共有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種不同的棋子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普通棋子，能夠放在棋盤上任何空的位置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橫向棋子，能夠在選擇的位置和其右邊一格放出棋子，如果影響範圍有其他棋子，不會覆蓋掉原本的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不會超出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縱向棋子，能夠在選擇的位置和其下面一格放出棋子，如果影響範圍有其他棋子，不會覆蓋掉原本的棋子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  <a:r>
              <a:rPr lang="en-US" altLang="zh-TW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覆蓋棋子，能夠放在棋盤上任何位置，如果該位置有其他棋子，則會直接覆蓋該棋子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B,C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棋子如果放在邊界，則超出邊界的那顆棋子不會跨過邊界到另一端，也就是只會放出一個棋子。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26C24E4-6A27-4467-B2DF-7C5358B4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1791057"/>
            <a:ext cx="609600" cy="60007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6364A0F-E07B-4793-AA1C-402DFBC0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337" y="1743432"/>
            <a:ext cx="628650" cy="647700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7E91E3E6-3D7A-4F66-B39B-BCB6CF5F1A90}"/>
              </a:ext>
            </a:extLst>
          </p:cNvPr>
          <p:cNvSpPr/>
          <p:nvPr/>
        </p:nvSpPr>
        <p:spPr>
          <a:xfrm>
            <a:off x="8638955" y="2208014"/>
            <a:ext cx="1219802" cy="1809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9C3E70-A2DC-4B3B-B8B5-26A3DAAC6706}"/>
              </a:ext>
            </a:extLst>
          </p:cNvPr>
          <p:cNvSpPr txBox="1"/>
          <p:nvPr/>
        </p:nvSpPr>
        <p:spPr>
          <a:xfrm>
            <a:off x="8334375" y="1791057"/>
            <a:ext cx="18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按下中間的按鈕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DB1D0BB-9B7F-4A2E-91FA-FD131B46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337" y="2669857"/>
            <a:ext cx="609600" cy="6096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9A256ED-DD09-4E18-98C7-511D4896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2667714"/>
            <a:ext cx="609600" cy="600075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1E0C05C3-1110-4A47-B5DF-206B92504C78}"/>
              </a:ext>
            </a:extLst>
          </p:cNvPr>
          <p:cNvSpPr/>
          <p:nvPr/>
        </p:nvSpPr>
        <p:spPr>
          <a:xfrm>
            <a:off x="8638955" y="3084671"/>
            <a:ext cx="1219802" cy="1809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94E41BC-6138-4972-B326-EB52B77FDEED}"/>
              </a:ext>
            </a:extLst>
          </p:cNvPr>
          <p:cNvSpPr txBox="1"/>
          <p:nvPr/>
        </p:nvSpPr>
        <p:spPr>
          <a:xfrm>
            <a:off x="8334375" y="2667714"/>
            <a:ext cx="18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按下中間的按鈕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5F06CA2C-E211-4FA6-9751-E1D688EE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3866794"/>
            <a:ext cx="609600" cy="600075"/>
          </a:xfrm>
          <a:prstGeom prst="rect">
            <a:avLst/>
          </a:prstGeom>
        </p:spPr>
      </p:pic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451F34E-FE45-41B7-9520-EFFF6B63D102}"/>
              </a:ext>
            </a:extLst>
          </p:cNvPr>
          <p:cNvSpPr/>
          <p:nvPr/>
        </p:nvSpPr>
        <p:spPr>
          <a:xfrm>
            <a:off x="8638955" y="4283751"/>
            <a:ext cx="1219802" cy="1809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B17E05-C6EC-485D-B569-E91A1EC5881E}"/>
              </a:ext>
            </a:extLst>
          </p:cNvPr>
          <p:cNvSpPr txBox="1"/>
          <p:nvPr/>
        </p:nvSpPr>
        <p:spPr>
          <a:xfrm>
            <a:off x="8334375" y="3866794"/>
            <a:ext cx="18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按下中間的按鈕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63B22FE7-9D70-4349-BB70-EE4CF49D3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8354" y="3855126"/>
            <a:ext cx="619125" cy="6096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AE05A6D-BF5F-4877-BF84-2C214FFA5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75" y="4994436"/>
            <a:ext cx="609600" cy="600075"/>
          </a:xfrm>
          <a:prstGeom prst="rect">
            <a:avLst/>
          </a:prstGeom>
        </p:spPr>
      </p:pic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CED3C91B-E01B-4011-8C3E-A518C0E2129B}"/>
              </a:ext>
            </a:extLst>
          </p:cNvPr>
          <p:cNvSpPr/>
          <p:nvPr/>
        </p:nvSpPr>
        <p:spPr>
          <a:xfrm>
            <a:off x="8648862" y="5409250"/>
            <a:ext cx="1219802" cy="1809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BCFB4BA-ACAA-4818-A358-60AED748926E}"/>
              </a:ext>
            </a:extLst>
          </p:cNvPr>
          <p:cNvSpPr txBox="1"/>
          <p:nvPr/>
        </p:nvSpPr>
        <p:spPr>
          <a:xfrm>
            <a:off x="8344282" y="4992293"/>
            <a:ext cx="18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按下中間的按鈕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1BE87307-F210-46FD-A1E7-43C21ABB5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3151" y="4961575"/>
            <a:ext cx="6096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683002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遊戲中共有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種不同的職業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戰士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擁有無限顆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棋子，下出的棋子顏色在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Color.DeepSkyBlue,P2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Color.Orange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法師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擁有無限顆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棋子，下出的棋子顏色在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Color.DarkBlue,P2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Color.DarkOrange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弓箭手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擁有無限顆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棋子，下出的棋子顏色在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Color.BlueViolet,P2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時為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Color.OrangeRed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外，後手的玩家</a:t>
            </a:r>
            <a:r>
              <a:rPr lang="en-US" altLang="zh-TW" sz="20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即</a:t>
            </a:r>
            <a:r>
              <a:rPr lang="en-US" altLang="zh-TW" sz="20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P2)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會多</a:t>
            </a:r>
            <a:r>
              <a:rPr lang="en-US" altLang="zh-TW" sz="20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sz="20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棋子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5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68300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此三種角色要用繼承完成，不同的角色的</a:t>
            </a:r>
            <a:r>
              <a:rPr lang="en-US" altLang="zh-TW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要有四種棋子的數量，以及棋子的顏色</a:t>
            </a:r>
            <a:endParaRPr lang="en-US" altLang="zh-TW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可以利用</a:t>
            </a:r>
            <a:r>
              <a:rPr lang="en-US" altLang="zh-TW" sz="2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初始化該職業的物件</a:t>
            </a:r>
            <a:endParaRPr lang="zh-TW" altLang="en-US" sz="2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array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實作棋盤，每個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Size(21,21)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之間無間距，所以整個棋盤的大小為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399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965854E-5255-464C-B043-F5F962F78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379131"/>
              </p:ext>
            </p:extLst>
          </p:nvPr>
        </p:nvGraphicFramePr>
        <p:xfrm>
          <a:off x="7646255" y="1357312"/>
          <a:ext cx="4403436" cy="19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D3C5E8A7-8955-4EF4-A4EC-0E54B0A78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248" y="4099819"/>
            <a:ext cx="3981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683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一開始顯示主選單畫面，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選擇各自想玩的角色，可以選擇一樣的角色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5B5446-7A8E-4A53-9AFD-6C9E112B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910" y="2260286"/>
            <a:ext cx="6682680" cy="41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1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57060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畫面中間為棋盤，右邊是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的狀態欄，左邊是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狀態欄中需顯示該玩家選擇的</a:t>
            </a:r>
            <a:r>
              <a:rPr lang="zh-TW" altLang="en-US" sz="2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職業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名稱，以及四個按鈕分別對應到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ABCD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四種棋子，按下對應的按鈕可以選擇要使用的棋子種類，並將用完的棋子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，或是用</a:t>
            </a:r>
            <a:r>
              <a:rPr lang="en-US" altLang="zh-TW" sz="20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RadioButton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也可以。</a:t>
            </a:r>
            <a:endParaRPr lang="en-US" altLang="zh-TW" sz="20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當輪到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時，要將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的四種棋子的按鈕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，反之亦然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此外，當進入新回合，若玩家沒有選擇要使用的棋子種類，預設為使用普通棋子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遊戲結束時要跳出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顯示出是誰獲勝了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63C964-C765-443B-A35B-E723C6E8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1663329"/>
            <a:ext cx="5586412" cy="35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1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五子棋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提示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504223" y="1357312"/>
            <a:ext cx="8849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和第一題一樣，可以建立一個棋子的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並繼承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每放下一顆棋子就檢查以該棋子為中心的四個方向，即可判定是否成功連線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70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61C37-C61C-4B86-886C-22D22CAB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23" y="162613"/>
            <a:ext cx="6010275" cy="582150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50" y="1057275"/>
            <a:ext cx="52959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共有兩位玩家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card.map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檔案，根據檔案內容決定卡片數量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數字及位置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每個回合兩位玩家都可以各選一張牌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button_Click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，奇數回合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後手，偶數回合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回合開始時，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先手玩家翻一張牌，後手玩家再翻一張牌，如果後手的牌比先手的小，則將兩張牌翻回背面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如果牌比先手的大，則後手玩家會得到兩張牌相差的分數，並將兩張卡片移除。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當有一半的卡片被移除後，結束遊戲，分數高的玩家獲勝，如果分數一樣就平手。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C200C2-A32A-4DDC-8086-984E9128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057275"/>
            <a:ext cx="6010275" cy="44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50" y="1057275"/>
            <a:ext cx="529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一開始先顯示主選單畫面，中間有一個開始遊戲的按鈕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93C8F8-75D8-4BB7-BC16-D44B9875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9" y="2016118"/>
            <a:ext cx="5895975" cy="4355652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E5BF9B70-0342-4CC5-BA2E-FF888CD30B76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</p:spTree>
    <p:extLst>
      <p:ext uri="{BB962C8B-B14F-4D97-AF65-F5344CB8AC3E}">
        <p14:creationId xmlns:p14="http://schemas.microsoft.com/office/powerpoint/2010/main" val="25378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49" y="1057275"/>
            <a:ext cx="709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按下開始後先顯示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disable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卡片正面讓玩家看，時間到後將卡片全部翻回背面，正式開始遊戲。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202CA4-7653-4D3D-8F19-19621F9E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803144"/>
            <a:ext cx="4595812" cy="34023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025412-99C9-40F6-970A-BEE48894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9" y="2803144"/>
            <a:ext cx="4595812" cy="339325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76F4D7-34B9-4EA2-A47B-C70F03AEE1E8}"/>
              </a:ext>
            </a:extLst>
          </p:cNvPr>
          <p:cNvSpPr/>
          <p:nvPr/>
        </p:nvSpPr>
        <p:spPr>
          <a:xfrm>
            <a:off x="5181600" y="4733925"/>
            <a:ext cx="1857375" cy="14347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2B8497-CA34-496C-8F0C-E0A73B801E0B}"/>
              </a:ext>
            </a:extLst>
          </p:cNvPr>
          <p:cNvSpPr txBox="1"/>
          <p:nvPr/>
        </p:nvSpPr>
        <p:spPr>
          <a:xfrm>
            <a:off x="5829741" y="44363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秒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4181C0A7-54F7-4D37-A44A-06C068F4F9B3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</p:spTree>
    <p:extLst>
      <p:ext uri="{BB962C8B-B14F-4D97-AF65-F5344CB8AC3E}">
        <p14:creationId xmlns:p14="http://schemas.microsoft.com/office/powerpoint/2010/main" val="56146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49" y="1057275"/>
            <a:ext cx="709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畫面上方顯示現在是第幾回合以及輪到誰翻牌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畫面右邊顯示出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的分數，左邊顯示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B220E4-1A50-4CB8-9A82-6C150C38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978018"/>
            <a:ext cx="6019800" cy="445855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E0D6A2F-956F-44C6-9967-C36A2D9F0A39}"/>
              </a:ext>
            </a:extLst>
          </p:cNvPr>
          <p:cNvSpPr/>
          <p:nvPr/>
        </p:nvSpPr>
        <p:spPr>
          <a:xfrm>
            <a:off x="5148262" y="2191646"/>
            <a:ext cx="1685925" cy="6286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669C8B-CD97-4E65-AAC1-63CAEE964865}"/>
              </a:ext>
            </a:extLst>
          </p:cNvPr>
          <p:cNvSpPr/>
          <p:nvPr/>
        </p:nvSpPr>
        <p:spPr>
          <a:xfrm>
            <a:off x="2981325" y="3429000"/>
            <a:ext cx="962025" cy="5715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321F7A-2F13-4D54-99FF-418DDDDE466B}"/>
              </a:ext>
            </a:extLst>
          </p:cNvPr>
          <p:cNvSpPr/>
          <p:nvPr/>
        </p:nvSpPr>
        <p:spPr>
          <a:xfrm>
            <a:off x="8010525" y="3429000"/>
            <a:ext cx="962025" cy="5715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題目敘述</a:t>
            </a:r>
          </a:p>
        </p:txBody>
      </p:sp>
    </p:spTree>
    <p:extLst>
      <p:ext uri="{BB962C8B-B14F-4D97-AF65-F5344CB8AC3E}">
        <p14:creationId xmlns:p14="http://schemas.microsoft.com/office/powerpoint/2010/main" val="17133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76249" y="1057275"/>
            <a:ext cx="709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遊戲從第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回合開始，當奇數回合時，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後手，偶數回合時，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規則補充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449487-9ACA-4423-A4AD-96FEBE11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32" y="2682309"/>
            <a:ext cx="4752975" cy="35159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EB14E2-3830-419D-89A8-E0BEF6443B2D}"/>
              </a:ext>
            </a:extLst>
          </p:cNvPr>
          <p:cNvSpPr txBox="1"/>
          <p:nvPr/>
        </p:nvSpPr>
        <p:spPr>
          <a:xfrm>
            <a:off x="809232" y="63260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先手玩家選牌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FCD9D0-088E-4405-9924-28F017D7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09" y="2682309"/>
            <a:ext cx="4765205" cy="35159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12E59F-72F5-4613-AB8E-A7B644904262}"/>
              </a:ext>
            </a:extLst>
          </p:cNvPr>
          <p:cNvSpPr txBox="1"/>
          <p:nvPr/>
        </p:nvSpPr>
        <p:spPr>
          <a:xfrm>
            <a:off x="6705209" y="62822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先手選完牌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後，換後手選牌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42B78A-EF15-4E8F-AF0A-062D4E90428E}"/>
              </a:ext>
            </a:extLst>
          </p:cNvPr>
          <p:cNvSpPr txBox="1"/>
          <p:nvPr/>
        </p:nvSpPr>
        <p:spPr>
          <a:xfrm>
            <a:off x="631694" y="218513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回合，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</a:t>
            </a:r>
          </a:p>
        </p:txBody>
      </p:sp>
    </p:spTree>
    <p:extLst>
      <p:ext uri="{BB962C8B-B14F-4D97-AF65-F5344CB8AC3E}">
        <p14:creationId xmlns:p14="http://schemas.microsoft.com/office/powerpoint/2010/main" val="7569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19918F0-590E-4CB6-8222-8BA34DBC24EF}"/>
              </a:ext>
            </a:extLst>
          </p:cNvPr>
          <p:cNvSpPr txBox="1"/>
          <p:nvPr/>
        </p:nvSpPr>
        <p:spPr>
          <a:xfrm>
            <a:off x="429115" y="744763"/>
            <a:ext cx="453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1: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後手選的牌比先手小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規則補充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FF7E10-2274-4AA5-8517-423D7648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9" y="1440301"/>
            <a:ext cx="3986617" cy="29477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3617525-DBFF-4B8E-A6E4-8949F0BEF0B7}"/>
              </a:ext>
            </a:extLst>
          </p:cNvPr>
          <p:cNvSpPr txBox="1"/>
          <p:nvPr/>
        </p:nvSpPr>
        <p:spPr>
          <a:xfrm>
            <a:off x="392997" y="4438062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將兩張牌都是正面的畫面停留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秒，讓玩家能看到結果，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秒後將牌翻回背面，並進到下個回合。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DAB401-9FF6-475B-A324-C1064A8E856C}"/>
              </a:ext>
            </a:extLst>
          </p:cNvPr>
          <p:cNvSpPr txBox="1"/>
          <p:nvPr/>
        </p:nvSpPr>
        <p:spPr>
          <a:xfrm>
            <a:off x="7078769" y="744763"/>
            <a:ext cx="453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2: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後手選的牌比先手大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B09FBE-677C-49FA-AC55-18252BF8208B}"/>
              </a:ext>
            </a:extLst>
          </p:cNvPr>
          <p:cNvSpPr txBox="1"/>
          <p:nvPr/>
        </p:nvSpPr>
        <p:spPr>
          <a:xfrm>
            <a:off x="7078769" y="4438062"/>
            <a:ext cx="48931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將兩張牌都是正面的畫面停留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秒後移除這兩張牌，並將後手得到的分數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(63-16=47)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加進去。此外，由於有一半的卡片都被移除了，因此遊戲結束，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MessageBox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獲勝的訊息。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7D60878-3700-41CD-B0EE-C84E355B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5" y="1426608"/>
            <a:ext cx="3986617" cy="295490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DA08D58-80A1-48DF-9461-9913D74CE702}"/>
              </a:ext>
            </a:extLst>
          </p:cNvPr>
          <p:cNvSpPr txBox="1"/>
          <p:nvPr/>
        </p:nvSpPr>
        <p:spPr>
          <a:xfrm>
            <a:off x="2905616" y="598750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在畫面等待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秒的期間請將其他的卡片的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enable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72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其他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725CF0-2B0A-4662-80D0-400798009E2A}"/>
              </a:ext>
            </a:extLst>
          </p:cNvPr>
          <p:cNvSpPr txBox="1"/>
          <p:nvPr/>
        </p:nvSpPr>
        <p:spPr>
          <a:xfrm>
            <a:off x="476249" y="1057275"/>
            <a:ext cx="648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card.map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檔案的格式如下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3C2923-830F-4196-A744-20D11D88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739119"/>
            <a:ext cx="1666875" cy="14478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0238BE9-709A-4B7C-BB9E-68B63F8C5B0E}"/>
              </a:ext>
            </a:extLst>
          </p:cNvPr>
          <p:cNvCxnSpPr>
            <a:cxnSpLocks/>
          </p:cNvCxnSpPr>
          <p:nvPr/>
        </p:nvCxnSpPr>
        <p:spPr>
          <a:xfrm>
            <a:off x="2547335" y="1895475"/>
            <a:ext cx="131029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D3B2483-C1AD-464F-87B7-18EFFD60AA64}"/>
              </a:ext>
            </a:extLst>
          </p:cNvPr>
          <p:cNvSpPr txBox="1"/>
          <p:nvPr/>
        </p:nvSpPr>
        <p:spPr>
          <a:xfrm>
            <a:off x="3933824" y="1710809"/>
            <a:ext cx="8258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n=4*4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張卡片，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需為偶數，其中第一個數字為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數，第二個為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C29FAE-9A9E-45CB-A102-E154DAE7A60C}"/>
              </a:ext>
            </a:extLst>
          </p:cNvPr>
          <p:cNvSpPr/>
          <p:nvPr/>
        </p:nvSpPr>
        <p:spPr>
          <a:xfrm>
            <a:off x="1128712" y="2024448"/>
            <a:ext cx="1418623" cy="116246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2041A59-4CBF-43CF-BA36-B078648C0B28}"/>
              </a:ext>
            </a:extLst>
          </p:cNvPr>
          <p:cNvSpPr txBox="1"/>
          <p:nvPr/>
        </p:nvSpPr>
        <p:spPr>
          <a:xfrm>
            <a:off x="1838023" y="3438525"/>
            <a:ext cx="825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每個位置對應的卡片數字是多少，皆為正整數，且數字不重複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6328FC35-F064-4034-BEAF-8ACD39987A6B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H="1" flipV="1">
            <a:off x="1128711" y="2605682"/>
            <a:ext cx="709311" cy="1032898"/>
          </a:xfrm>
          <a:prstGeom prst="bentConnector3">
            <a:avLst>
              <a:gd name="adj1" fmla="val -32228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853829D6-616C-4E10-A045-2318F8848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59" t="25014" r="24456" b="6526"/>
          <a:stretch/>
        </p:blipFill>
        <p:spPr>
          <a:xfrm>
            <a:off x="1004285" y="3768148"/>
            <a:ext cx="3086100" cy="30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1">
            <a:extLst>
              <a:ext uri="{FF2B5EF4-FFF2-40B4-BE49-F238E27FC236}">
                <a16:creationId xmlns:a16="http://schemas.microsoft.com/office/drawing/2014/main" id="{497B7CA5-3D87-4AB9-B63D-A198290DEA79}"/>
              </a:ext>
            </a:extLst>
          </p:cNvPr>
          <p:cNvSpPr txBox="1">
            <a:spLocks/>
          </p:cNvSpPr>
          <p:nvPr/>
        </p:nvSpPr>
        <p:spPr>
          <a:xfrm>
            <a:off x="504223" y="162613"/>
            <a:ext cx="6010275" cy="58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1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記憶翻牌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其他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725CF0-2B0A-4662-80D0-400798009E2A}"/>
              </a:ext>
            </a:extLst>
          </p:cNvPr>
          <p:cNvSpPr txBox="1"/>
          <p:nvPr/>
        </p:nvSpPr>
        <p:spPr>
          <a:xfrm>
            <a:off x="476249" y="1057275"/>
            <a:ext cx="6486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card.map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檔案請放在和執行檔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(.exe)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同個資料夾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讀檔時請用相對路徑，不要用絕對路徑</a:t>
            </a:r>
            <a:endParaRPr lang="en-US" altLang="zh-TW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73DA0C-D25A-4190-86E7-56FB6129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2224087"/>
            <a:ext cx="6819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1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1212</Words>
  <Application>Microsoft Office PowerPoint</Application>
  <PresentationFormat>寬螢幕</PresentationFormat>
  <Paragraphs>117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Myriad Apple Text</vt:lpstr>
      <vt:lpstr>Noto Sans TC</vt:lpstr>
      <vt:lpstr>細明體</vt:lpstr>
      <vt:lpstr>微軟正黑體</vt:lpstr>
      <vt:lpstr>新細明體</vt:lpstr>
      <vt:lpstr>Arial</vt:lpstr>
      <vt:lpstr>Calibri</vt:lpstr>
      <vt:lpstr>Calibri Light</vt:lpstr>
      <vt:lpstr>Office 佈景主題</vt:lpstr>
      <vt:lpstr>Week 8  Practice-1-記憶翻牌</vt:lpstr>
      <vt:lpstr>Practice 1 記憶翻牌 – 題目敘述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Week 8  Practice-2-五子棋</vt:lpstr>
      <vt:lpstr>Practice 2 五子棋 – 題目敘述</vt:lpstr>
      <vt:lpstr>Practice 2 五子棋 – 要求</vt:lpstr>
      <vt:lpstr>Practice 2 五子棋 – 要求</vt:lpstr>
      <vt:lpstr>Practice 2 五子棋 – 要求</vt:lpstr>
      <vt:lpstr>Practice 2 五子棋 – 要求</vt:lpstr>
      <vt:lpstr>Practice 2 五子棋 – 要求</vt:lpstr>
      <vt:lpstr>Practice 2 五子棋 – 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 Practice-1-記憶翻牌</dc:title>
  <dc:creator>羅邦倚</dc:creator>
  <cp:lastModifiedBy>YehWeiHsin</cp:lastModifiedBy>
  <cp:revision>7</cp:revision>
  <dcterms:created xsi:type="dcterms:W3CDTF">2021-10-28T12:41:18Z</dcterms:created>
  <dcterms:modified xsi:type="dcterms:W3CDTF">2021-11-08T15:35:28Z</dcterms:modified>
</cp:coreProperties>
</file>