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6" r:id="rId2"/>
    <p:sldId id="257" r:id="rId3"/>
    <p:sldId id="260" r:id="rId4"/>
    <p:sldId id="259" r:id="rId5"/>
    <p:sldId id="261" r:id="rId6"/>
    <p:sldId id="262" r:id="rId7"/>
    <p:sldId id="258" r:id="rId8"/>
    <p:sldId id="266" r:id="rId9"/>
    <p:sldId id="268" r:id="rId10"/>
    <p:sldId id="269" r:id="rId11"/>
    <p:sldId id="263" r:id="rId12"/>
    <p:sldId id="264" r:id="rId13"/>
    <p:sldId id="265" r:id="rId14"/>
    <p:sldId id="26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70" autoAdjust="0"/>
    <p:restoredTop sz="94660"/>
  </p:normalViewPr>
  <p:slideViewPr>
    <p:cSldViewPr snapToGrid="0">
      <p:cViewPr varScale="1">
        <p:scale>
          <a:sx n="53" d="100"/>
          <a:sy n="53" d="100"/>
        </p:scale>
        <p:origin x="8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937110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33623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0607807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11/15/2021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031035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11/15/2021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79930592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11/15/2021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489194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565524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333064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93662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150469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11/15/2021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377761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11/15/2021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96081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11/15/2021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03219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11/15/2021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186749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11/15/2021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053692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11/15/2021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416425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152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  <p:sldLayoutId id="2147483817" r:id="rId13"/>
    <p:sldLayoutId id="2147483818" r:id="rId14"/>
    <p:sldLayoutId id="2147483819" r:id="rId15"/>
    <p:sldLayoutId id="2147483820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E73CB1-FC00-45C9-92A2-88CBA9631C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Week 9 Practice 1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4A8009B-1823-4323-984B-91689376EC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99282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4BBE4A3-6997-40D4-8E28-1D15C7427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模擬 </a:t>
            </a:r>
            <a:r>
              <a:rPr lang="en-US" altLang="zh-TW" dirty="0"/>
              <a:t>Spectrum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0A87B1B-7AF7-4D21-AC54-8CA88C1501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4553891"/>
          </a:xfrm>
        </p:spPr>
        <p:txBody>
          <a:bodyPr>
            <a:noAutofit/>
          </a:bodyPr>
          <a:lstStyle/>
          <a:p>
            <a:r>
              <a:rPr lang="zh-TW" altLang="en-US" b="1" dirty="0">
                <a:solidFill>
                  <a:srgbClr val="FF0000"/>
                </a:solidFill>
              </a:rPr>
              <a:t>按下播放按鈕並且為循環播放</a:t>
            </a:r>
            <a:r>
              <a:rPr lang="zh-TW" altLang="en-US" dirty="0">
                <a:solidFill>
                  <a:srgbClr val="FF0000"/>
                </a:solidFill>
              </a:rPr>
              <a:t>時顯示在</a:t>
            </a:r>
            <a:r>
              <a:rPr lang="zh-TW" altLang="en-US" b="1" dirty="0">
                <a:solidFill>
                  <a:srgbClr val="FF0000"/>
                </a:solidFill>
              </a:rPr>
              <a:t>另一個 </a:t>
            </a:r>
            <a:r>
              <a:rPr lang="en-US" altLang="zh-TW" b="1" dirty="0">
                <a:solidFill>
                  <a:srgbClr val="FF0000"/>
                </a:solidFill>
              </a:rPr>
              <a:t>Form </a:t>
            </a:r>
            <a:r>
              <a:rPr lang="zh-TW" altLang="en-US" dirty="0">
                <a:solidFill>
                  <a:srgbClr val="FF0000"/>
                </a:solidFill>
              </a:rPr>
              <a:t>上</a:t>
            </a:r>
            <a:endParaRPr lang="en-US" altLang="zh-TW" dirty="0">
              <a:solidFill>
                <a:srgbClr val="FF0000"/>
              </a:solidFill>
            </a:endParaRPr>
          </a:p>
          <a:p>
            <a:r>
              <a:rPr lang="zh-TW" altLang="en-US" dirty="0"/>
              <a:t>按下停止按鈕或是切換音訊時隱藏該 </a:t>
            </a:r>
            <a:r>
              <a:rPr lang="en-US" altLang="zh-TW" dirty="0"/>
              <a:t>Form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zh-TW" altLang="en-US" dirty="0"/>
              <a:t>測試時不會按右上角 </a:t>
            </a:r>
            <a:r>
              <a:rPr lang="en-US" altLang="zh-TW" dirty="0"/>
              <a:t>x</a:t>
            </a:r>
            <a:r>
              <a:rPr lang="zh-TW" altLang="en-US" dirty="0"/>
              <a:t> 關閉 </a:t>
            </a:r>
            <a:r>
              <a:rPr lang="en-US" altLang="zh-TW" dirty="0"/>
              <a:t>Form)</a:t>
            </a:r>
          </a:p>
          <a:p>
            <a:r>
              <a:rPr lang="zh-TW" altLang="en-US" dirty="0"/>
              <a:t>高度為隨機產生，以垂直 </a:t>
            </a:r>
            <a:r>
              <a:rPr lang="en-US" altLang="zh-TW" dirty="0" err="1"/>
              <a:t>TrackBar</a:t>
            </a:r>
            <a:r>
              <a:rPr lang="en-US" altLang="zh-TW" dirty="0"/>
              <a:t> </a:t>
            </a:r>
            <a:r>
              <a:rPr lang="zh-TW" altLang="en-US" dirty="0"/>
              <a:t>控制最大高度 </a:t>
            </a:r>
            <a:r>
              <a:rPr lang="en-US" altLang="zh-TW" dirty="0"/>
              <a:t>( 1~10 )</a:t>
            </a:r>
          </a:p>
          <a:p>
            <a:r>
              <a:rPr lang="zh-TW" altLang="en-US" dirty="0"/>
              <a:t>每 </a:t>
            </a:r>
            <a:r>
              <a:rPr lang="en-US" altLang="zh-TW" dirty="0"/>
              <a:t>500</a:t>
            </a:r>
            <a:r>
              <a:rPr lang="zh-TW" altLang="en-US" dirty="0"/>
              <a:t> </a:t>
            </a:r>
            <a:r>
              <a:rPr lang="en-US" altLang="zh-TW" dirty="0" err="1"/>
              <a:t>ms</a:t>
            </a:r>
            <a:r>
              <a:rPr lang="en-US" altLang="zh-TW" dirty="0"/>
              <a:t> </a:t>
            </a:r>
            <a:r>
              <a:rPr lang="zh-TW" altLang="en-US" dirty="0"/>
              <a:t>刷新一次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注意：</a:t>
            </a:r>
            <a:endParaRPr lang="en-US" altLang="zh-TW" dirty="0"/>
          </a:p>
          <a:p>
            <a:pPr lvl="1"/>
            <a:r>
              <a:rPr lang="en-US" altLang="zh-TW" dirty="0"/>
              <a:t>Form </a:t>
            </a:r>
            <a:r>
              <a:rPr lang="zh-TW" altLang="en-US" dirty="0"/>
              <a:t>大小為 </a:t>
            </a:r>
            <a:r>
              <a:rPr lang="en-US" altLang="zh-TW" dirty="0"/>
              <a:t>800, 500</a:t>
            </a:r>
          </a:p>
          <a:p>
            <a:pPr lvl="1"/>
            <a:r>
              <a:rPr lang="zh-TW" altLang="en-US" dirty="0"/>
              <a:t>每格方塊大小則為 </a:t>
            </a:r>
            <a:r>
              <a:rPr lang="en-US" altLang="zh-TW" dirty="0"/>
              <a:t>80, 20</a:t>
            </a:r>
          </a:p>
          <a:p>
            <a:pPr lvl="1"/>
            <a:r>
              <a:rPr lang="zh-TW" altLang="en-US" dirty="0"/>
              <a:t>顯示的方塊顏色為 </a:t>
            </a:r>
            <a:r>
              <a:rPr lang="en-US" altLang="zh-TW" dirty="0" err="1"/>
              <a:t>Color.Blue</a:t>
            </a:r>
            <a:endParaRPr lang="en-US" altLang="zh-TW" dirty="0"/>
          </a:p>
          <a:p>
            <a:pPr lvl="1"/>
            <a:r>
              <a:rPr lang="zh-TW" altLang="en-US" dirty="0"/>
              <a:t>未顯示的方塊為 </a:t>
            </a:r>
            <a:r>
              <a:rPr lang="en-US" altLang="zh-TW" dirty="0" err="1"/>
              <a:t>Color.Transparent</a:t>
            </a:r>
            <a:endParaRPr lang="en-US" altLang="zh-TW" dirty="0"/>
          </a:p>
          <a:p>
            <a:pPr lvl="1"/>
            <a:r>
              <a:rPr lang="zh-TW" altLang="en-US" dirty="0"/>
              <a:t>由下往上顯示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9C54F917-94A6-4439-8D8B-EB6AFE76C7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2301" y="3297836"/>
            <a:ext cx="5074124" cy="3389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2704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DA6397-CF7D-4CB5-AEEF-7090D0F1B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儲存播放清單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5ACFDA8-A38A-45EE-A406-A83031F7EE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1422400"/>
          </a:xfrm>
        </p:spPr>
        <p:txBody>
          <a:bodyPr/>
          <a:lstStyle/>
          <a:p>
            <a:r>
              <a:rPr lang="zh-TW" altLang="en-US" dirty="0"/>
              <a:t>以 </a:t>
            </a:r>
            <a:r>
              <a:rPr lang="en-US" altLang="zh-TW" b="1" dirty="0" err="1"/>
              <a:t>SaveFileDialog</a:t>
            </a:r>
            <a:r>
              <a:rPr lang="en-US" altLang="zh-TW" dirty="0"/>
              <a:t> </a:t>
            </a:r>
            <a:r>
              <a:rPr lang="zh-TW" altLang="en-US" dirty="0"/>
              <a:t>決定儲存位置</a:t>
            </a:r>
            <a:endParaRPr lang="en-US" altLang="zh-TW" dirty="0"/>
          </a:p>
          <a:p>
            <a:r>
              <a:rPr lang="zh-TW" altLang="en-US" dirty="0"/>
              <a:t>播放清單為空時跳出 </a:t>
            </a:r>
            <a:r>
              <a:rPr lang="en-US" altLang="zh-TW" dirty="0" err="1"/>
              <a:t>MessageBox</a:t>
            </a:r>
            <a:r>
              <a:rPr lang="en-US" altLang="zh-TW" dirty="0"/>
              <a:t> </a:t>
            </a:r>
            <a:r>
              <a:rPr lang="zh-TW" altLang="en-US" dirty="0"/>
              <a:t>顯示「請先建立播放清單」</a:t>
            </a:r>
            <a:endParaRPr lang="en-US" altLang="zh-TW" dirty="0"/>
          </a:p>
          <a:p>
            <a:r>
              <a:rPr lang="zh-TW" altLang="en-US" dirty="0"/>
              <a:t>以</a:t>
            </a:r>
            <a:r>
              <a:rPr lang="zh-TW" altLang="en-US" b="1" dirty="0">
                <a:solidFill>
                  <a:srgbClr val="FF0000"/>
                </a:solidFill>
              </a:rPr>
              <a:t>特定格式</a:t>
            </a:r>
            <a:r>
              <a:rPr lang="zh-TW" altLang="en-US" dirty="0"/>
              <a:t>儲存播放清單</a:t>
            </a:r>
            <a:endParaRPr lang="en-US" altLang="zh-TW" dirty="0"/>
          </a:p>
          <a:p>
            <a:endParaRPr lang="en-US" altLang="zh-TW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941696F-7316-4D72-9F2C-F98AB0F5B5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4637" y="3727128"/>
            <a:ext cx="4964844" cy="2729365"/>
          </a:xfrm>
          <a:prstGeom prst="rect">
            <a:avLst/>
          </a:prstGeom>
        </p:spPr>
      </p:pic>
      <p:sp>
        <p:nvSpPr>
          <p:cNvPr id="6" name="箭號: 向右 5">
            <a:extLst>
              <a:ext uri="{FF2B5EF4-FFF2-40B4-BE49-F238E27FC236}">
                <a16:creationId xmlns:a16="http://schemas.microsoft.com/office/drawing/2014/main" id="{94D2B69F-9781-4518-A797-4AB832B67E98}"/>
              </a:ext>
            </a:extLst>
          </p:cNvPr>
          <p:cNvSpPr/>
          <p:nvPr/>
        </p:nvSpPr>
        <p:spPr>
          <a:xfrm>
            <a:off x="5945616" y="4876797"/>
            <a:ext cx="678192" cy="3783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49B7467F-DE05-4CBB-A893-72C6D4D609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024" y="3738832"/>
            <a:ext cx="4923763" cy="2717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5355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DA6397-CF7D-4CB5-AEEF-7090D0F1B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載入播放清單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5ACFDA8-A38A-45EE-A406-A83031F7EE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以 </a:t>
            </a:r>
            <a:r>
              <a:rPr lang="en-US" altLang="zh-TW" b="1" dirty="0" err="1"/>
              <a:t>OpenFileDialog</a:t>
            </a:r>
            <a:r>
              <a:rPr lang="en-US" altLang="zh-TW" dirty="0"/>
              <a:t> </a:t>
            </a:r>
            <a:r>
              <a:rPr lang="zh-TW" altLang="en-US" dirty="0"/>
              <a:t>選擇要載入的播放清單</a:t>
            </a:r>
            <a:endParaRPr lang="en-US" altLang="zh-TW" dirty="0"/>
          </a:p>
          <a:p>
            <a:r>
              <a:rPr lang="zh-TW" altLang="en-US" dirty="0"/>
              <a:t>載入</a:t>
            </a:r>
            <a:r>
              <a:rPr lang="zh-TW" altLang="en-US" b="1" dirty="0">
                <a:solidFill>
                  <a:srgbClr val="FF0000"/>
                </a:solidFill>
              </a:rPr>
              <a:t>特定格式</a:t>
            </a:r>
            <a:r>
              <a:rPr lang="zh-TW" altLang="en-US" dirty="0"/>
              <a:t>的播放清單 </a:t>
            </a:r>
            <a:r>
              <a:rPr lang="en-US" altLang="zh-TW" dirty="0"/>
              <a:t>(</a:t>
            </a:r>
            <a:r>
              <a:rPr lang="zh-TW" altLang="en-US" dirty="0"/>
              <a:t>不會載入不合格式的檔案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需要以 </a:t>
            </a:r>
            <a:r>
              <a:rPr lang="en-US" altLang="zh-TW" b="1" dirty="0" err="1"/>
              <a:t>MenuStrip</a:t>
            </a:r>
            <a:r>
              <a:rPr lang="en-US" altLang="zh-TW" dirty="0"/>
              <a:t> </a:t>
            </a:r>
            <a:r>
              <a:rPr lang="zh-TW" altLang="en-US" dirty="0"/>
              <a:t>完成，並且需</a:t>
            </a:r>
            <a:r>
              <a:rPr lang="zh-TW" altLang="en-US" b="1" dirty="0"/>
              <a:t>加入指定 </a:t>
            </a:r>
            <a:r>
              <a:rPr lang="en-US" altLang="zh-TW" b="1" dirty="0"/>
              <a:t>Shortcut </a:t>
            </a:r>
            <a:endParaRPr lang="zh-TW" altLang="en-US" b="1" dirty="0"/>
          </a:p>
        </p:txBody>
      </p:sp>
      <p:sp>
        <p:nvSpPr>
          <p:cNvPr id="4" name="箭號: 向右 3">
            <a:extLst>
              <a:ext uri="{FF2B5EF4-FFF2-40B4-BE49-F238E27FC236}">
                <a16:creationId xmlns:a16="http://schemas.microsoft.com/office/drawing/2014/main" id="{733DD7DE-226B-43FE-AD86-1B8E63460065}"/>
              </a:ext>
            </a:extLst>
          </p:cNvPr>
          <p:cNvSpPr/>
          <p:nvPr/>
        </p:nvSpPr>
        <p:spPr>
          <a:xfrm>
            <a:off x="5945616" y="4876797"/>
            <a:ext cx="678192" cy="3783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7F53CC8D-1BC8-4430-B778-4906B1EC08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388" y="3701301"/>
            <a:ext cx="4933359" cy="2729365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88A68A54-3426-4480-A1E9-BAB973002B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1493" y="3701301"/>
            <a:ext cx="4933360" cy="2729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6415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>
            <a:extLst>
              <a:ext uri="{FF2B5EF4-FFF2-40B4-BE49-F238E27FC236}">
                <a16:creationId xmlns:a16="http://schemas.microsoft.com/office/drawing/2014/main" id="{A414C036-1D6D-4B43-A743-D7B80E9C90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9932" y="3429000"/>
            <a:ext cx="6053960" cy="3349334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50DA6397-CF7D-4CB5-AEEF-7090D0F1B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修改播放清單字體、字體顏色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5ACFDA8-A38A-45EE-A406-A83031F7EE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按下確認 </a:t>
            </a:r>
            <a:r>
              <a:rPr lang="en-US" altLang="zh-TW" dirty="0"/>
              <a:t>(</a:t>
            </a:r>
            <a:r>
              <a:rPr lang="en-US" altLang="zh-TW" dirty="0" err="1"/>
              <a:t>DialogResult.OK</a:t>
            </a:r>
            <a:r>
              <a:rPr lang="en-US" altLang="zh-TW" dirty="0"/>
              <a:t>) </a:t>
            </a:r>
            <a:r>
              <a:rPr lang="zh-TW" altLang="en-US" dirty="0"/>
              <a:t>就馬上更改字體、顏色</a:t>
            </a:r>
            <a:endParaRPr lang="en-US" altLang="zh-TW" dirty="0"/>
          </a:p>
          <a:p>
            <a:r>
              <a:rPr lang="zh-TW" altLang="en-US" dirty="0">
                <a:solidFill>
                  <a:srgbClr val="FF0000"/>
                </a:solidFill>
              </a:rPr>
              <a:t>重新選擇檔案或是載入播放清單應維持字體、顏色</a:t>
            </a:r>
            <a:endParaRPr lang="en-US" altLang="zh-TW" dirty="0">
              <a:solidFill>
                <a:srgbClr val="FF0000"/>
              </a:solidFill>
            </a:endParaRPr>
          </a:p>
          <a:p>
            <a:r>
              <a:rPr lang="zh-TW" altLang="en-US" dirty="0"/>
              <a:t>注意：字體大小最大只會設定到 </a:t>
            </a:r>
            <a:r>
              <a:rPr lang="en-US" altLang="zh-TW" dirty="0"/>
              <a:t>24</a:t>
            </a:r>
            <a:r>
              <a:rPr lang="zh-TW" altLang="en-US" dirty="0"/>
              <a:t>，不要重疊即可</a:t>
            </a:r>
            <a:endParaRPr lang="en-US" altLang="zh-TW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1B49F4C-65FC-4904-B346-DAD9BF2318EA}"/>
              </a:ext>
            </a:extLst>
          </p:cNvPr>
          <p:cNvSpPr/>
          <p:nvPr/>
        </p:nvSpPr>
        <p:spPr>
          <a:xfrm>
            <a:off x="4650790" y="3696592"/>
            <a:ext cx="956442" cy="3258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88964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A81E40-B464-4CDF-86C3-EDAB8BD5F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播放清單檔案格式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E725309-7570-42A6-85C3-DC108F640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一列一個音訊檔案的絕對路徑</a:t>
            </a:r>
            <a:endParaRPr lang="en-US" altLang="zh-TW" dirty="0"/>
          </a:p>
          <a:p>
            <a:r>
              <a:rPr lang="zh-TW" altLang="en-US" dirty="0"/>
              <a:t>檔案結尾有一個換行符號 </a:t>
            </a:r>
            <a:r>
              <a:rPr lang="en-US" altLang="zh-TW" dirty="0"/>
              <a:t>(</a:t>
            </a:r>
            <a:r>
              <a:rPr lang="zh-TW" altLang="en-US" dirty="0"/>
              <a:t>請善用 </a:t>
            </a:r>
            <a:r>
              <a:rPr lang="en-US" altLang="zh-TW" dirty="0" err="1"/>
              <a:t>String.Trim</a:t>
            </a:r>
            <a:r>
              <a:rPr lang="en-US" altLang="zh-TW" dirty="0"/>
              <a:t>())</a:t>
            </a:r>
          </a:p>
          <a:p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7666F03F-08A6-4B7E-B8DD-CFE365B1B4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6918" y="3191581"/>
            <a:ext cx="6447289" cy="3476882"/>
          </a:xfrm>
          <a:prstGeom prst="rect">
            <a:avLst/>
          </a:prstGeom>
        </p:spPr>
      </p:pic>
      <p:sp>
        <p:nvSpPr>
          <p:cNvPr id="8" name="箭號: 向左 7">
            <a:extLst>
              <a:ext uri="{FF2B5EF4-FFF2-40B4-BE49-F238E27FC236}">
                <a16:creationId xmlns:a16="http://schemas.microsoft.com/office/drawing/2014/main" id="{CD8DFCEE-BE22-491E-9AE8-0A7EA472FF41}"/>
              </a:ext>
            </a:extLst>
          </p:cNvPr>
          <p:cNvSpPr/>
          <p:nvPr/>
        </p:nvSpPr>
        <p:spPr>
          <a:xfrm>
            <a:off x="3184636" y="4960616"/>
            <a:ext cx="2028496" cy="14115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C6A921D0-A726-46B6-8909-BBB0142782F9}"/>
              </a:ext>
            </a:extLst>
          </p:cNvPr>
          <p:cNvSpPr txBox="1"/>
          <p:nvPr/>
        </p:nvSpPr>
        <p:spPr>
          <a:xfrm>
            <a:off x="3970283" y="5101769"/>
            <a:ext cx="3428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</a:rPr>
              <a:t>播放清單檔案結尾有換行符號</a:t>
            </a:r>
          </a:p>
        </p:txBody>
      </p:sp>
    </p:spTree>
    <p:extLst>
      <p:ext uri="{BB962C8B-B14F-4D97-AF65-F5344CB8AC3E}">
        <p14:creationId xmlns:p14="http://schemas.microsoft.com/office/powerpoint/2010/main" val="163441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A391CA-A813-414E-9740-21C6C6E41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繼承 </a:t>
            </a:r>
            <a:r>
              <a:rPr lang="en-US" altLang="zh-TW" dirty="0" err="1"/>
              <a:t>SoundPlayer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5D45033-3580-46CD-9042-A902AD7122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建立一個 </a:t>
            </a:r>
            <a:r>
              <a:rPr lang="en-US" altLang="zh-TW" dirty="0"/>
              <a:t>Class </a:t>
            </a:r>
            <a:r>
              <a:rPr lang="en-US" altLang="zh-TW" dirty="0">
                <a:solidFill>
                  <a:srgbClr val="FF0000"/>
                </a:solidFill>
              </a:rPr>
              <a:t>“</a:t>
            </a:r>
            <a:r>
              <a:rPr lang="en-US" altLang="zh-TW" dirty="0" err="1">
                <a:solidFill>
                  <a:srgbClr val="FF0000"/>
                </a:solidFill>
              </a:rPr>
              <a:t>MusicPlayer</a:t>
            </a:r>
            <a:r>
              <a:rPr lang="en-US" altLang="zh-TW" dirty="0">
                <a:solidFill>
                  <a:srgbClr val="FF0000"/>
                </a:solidFill>
              </a:rPr>
              <a:t>” </a:t>
            </a:r>
            <a:r>
              <a:rPr lang="zh-TW" altLang="en-US" dirty="0">
                <a:solidFill>
                  <a:srgbClr val="FF0000"/>
                </a:solidFill>
              </a:rPr>
              <a:t>並繼承 </a:t>
            </a:r>
            <a:r>
              <a:rPr lang="en-US" altLang="zh-TW" dirty="0" err="1" smtClean="0">
                <a:solidFill>
                  <a:srgbClr val="FF0000"/>
                </a:solidFill>
              </a:rPr>
              <a:t>SoundPlayer</a:t>
            </a:r>
            <a:r>
              <a:rPr lang="zh-TW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</a:rPr>
              <a:t>V</a:t>
            </a:r>
            <a:endParaRPr lang="en-US" altLang="zh-TW" dirty="0">
              <a:solidFill>
                <a:srgbClr val="FF0000"/>
              </a:solidFill>
            </a:endParaRPr>
          </a:p>
          <a:p>
            <a:r>
              <a:rPr lang="zh-TW" altLang="en-US" dirty="0"/>
              <a:t>以下功能必須以 </a:t>
            </a:r>
            <a:r>
              <a:rPr lang="en-US" altLang="zh-TW" dirty="0" err="1"/>
              <a:t>MusicPlayer</a:t>
            </a:r>
            <a:r>
              <a:rPr lang="zh-TW" altLang="en-US" dirty="0"/>
              <a:t> 的</a:t>
            </a:r>
            <a:r>
              <a:rPr lang="en-US" altLang="zh-TW" dirty="0"/>
              <a:t> Method </a:t>
            </a:r>
            <a:r>
              <a:rPr lang="zh-TW" altLang="en-US" dirty="0"/>
              <a:t>完成</a:t>
            </a:r>
            <a:endParaRPr lang="en-US" altLang="zh-TW" dirty="0"/>
          </a:p>
          <a:p>
            <a:pPr lvl="1"/>
            <a:r>
              <a:rPr lang="zh-TW" altLang="en-US" dirty="0"/>
              <a:t>播放音訊 </a:t>
            </a:r>
            <a:r>
              <a:rPr lang="en-US" altLang="zh-TW" dirty="0"/>
              <a:t>(</a:t>
            </a:r>
            <a:r>
              <a:rPr lang="zh-TW" altLang="en-US" dirty="0"/>
              <a:t>根據 </a:t>
            </a:r>
            <a:r>
              <a:rPr lang="en-US" altLang="zh-TW" dirty="0"/>
              <a:t>Loop </a:t>
            </a:r>
            <a:r>
              <a:rPr lang="zh-TW" altLang="en-US" dirty="0"/>
              <a:t>決定單次播放還是循環播放</a:t>
            </a:r>
            <a:r>
              <a:rPr lang="en-US" altLang="zh-TW" dirty="0"/>
              <a:t>)</a:t>
            </a:r>
          </a:p>
          <a:p>
            <a:pPr lvl="1"/>
            <a:r>
              <a:rPr lang="en-US" altLang="zh-TW" dirty="0" err="1"/>
              <a:t>OpenFileDialog</a:t>
            </a:r>
            <a:r>
              <a:rPr lang="en-US" altLang="zh-TW" dirty="0"/>
              <a:t> </a:t>
            </a:r>
            <a:r>
              <a:rPr lang="zh-TW" altLang="en-US" dirty="0"/>
              <a:t>選擇音訊檔案</a:t>
            </a:r>
            <a:endParaRPr lang="en-US" altLang="zh-TW" dirty="0"/>
          </a:p>
          <a:p>
            <a:r>
              <a:rPr lang="zh-TW" altLang="en-US" dirty="0" smtClean="0"/>
              <a:t>每次讀要刷新</a:t>
            </a:r>
            <a:endParaRPr lang="en-US" altLang="zh-TW" dirty="0"/>
          </a:p>
          <a:p>
            <a:endParaRPr lang="en-US" altLang="zh-TW" dirty="0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12F9839C-054D-46E4-A0D7-D4D0D04347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3065" y="3344916"/>
            <a:ext cx="4859446" cy="3438585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874FFAD7-3E4D-4C0F-8855-C165A53EAC04}"/>
              </a:ext>
            </a:extLst>
          </p:cNvPr>
          <p:cNvSpPr/>
          <p:nvPr/>
        </p:nvSpPr>
        <p:spPr>
          <a:xfrm>
            <a:off x="7462344" y="4225160"/>
            <a:ext cx="4042268" cy="9249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2592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D6D7DB8-D2ED-452F-8574-4ACFA6606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介面</a:t>
            </a:r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48FC598A-7224-4311-8B19-AF7B669EDE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6" y="2133600"/>
            <a:ext cx="9409888" cy="3205655"/>
          </a:xfrm>
        </p:spPr>
        <p:txBody>
          <a:bodyPr/>
          <a:lstStyle/>
          <a:p>
            <a:r>
              <a:rPr lang="zh-TW" altLang="en-US" dirty="0"/>
              <a:t>三個 </a:t>
            </a:r>
            <a:r>
              <a:rPr lang="en-US" altLang="zh-TW" dirty="0"/>
              <a:t>Button </a:t>
            </a:r>
            <a:r>
              <a:rPr lang="zh-TW" altLang="en-US" dirty="0"/>
              <a:t>分別代表播放、停止、選擇檔案</a:t>
            </a:r>
            <a:endParaRPr lang="en-US" altLang="zh-TW" dirty="0"/>
          </a:p>
          <a:p>
            <a:r>
              <a:rPr lang="zh-TW" altLang="en-US" dirty="0"/>
              <a:t>一個 </a:t>
            </a:r>
            <a:r>
              <a:rPr lang="en-US" altLang="zh-TW" dirty="0" err="1"/>
              <a:t>CheckBox</a:t>
            </a:r>
            <a:r>
              <a:rPr lang="en-US" altLang="zh-TW" dirty="0"/>
              <a:t> </a:t>
            </a:r>
            <a:r>
              <a:rPr lang="zh-TW" altLang="en-US" dirty="0"/>
              <a:t>決定是否循環播放</a:t>
            </a:r>
            <a:endParaRPr lang="en-US" altLang="zh-TW" dirty="0"/>
          </a:p>
          <a:p>
            <a:r>
              <a:rPr lang="zh-TW" altLang="en-US" dirty="0"/>
              <a:t>根據播放清單動態生成 </a:t>
            </a:r>
            <a:r>
              <a:rPr lang="en-US" altLang="zh-TW" dirty="0" err="1"/>
              <a:t>RadioButton</a:t>
            </a:r>
            <a:endParaRPr lang="zh-TW" altLang="en-US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E44C19DD-3172-4573-8482-745A098DBD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8172" y="3429000"/>
            <a:ext cx="5941191" cy="3279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290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51D20F-DD19-4A03-82AC-0C8C01296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選取音效檔案</a:t>
            </a:r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85CEF90D-6211-4119-9C56-56D3422624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2332" y="2133600"/>
            <a:ext cx="5412828" cy="3777622"/>
          </a:xfrm>
        </p:spPr>
        <p:txBody>
          <a:bodyPr/>
          <a:lstStyle/>
          <a:p>
            <a:r>
              <a:rPr lang="zh-TW" altLang="en-US" dirty="0"/>
              <a:t>按下按鈕開啟 </a:t>
            </a:r>
            <a:r>
              <a:rPr lang="en-US" altLang="zh-TW" dirty="0" err="1"/>
              <a:t>OpenFileDialog</a:t>
            </a:r>
            <a:endParaRPr lang="en-US" altLang="zh-TW" dirty="0"/>
          </a:p>
          <a:p>
            <a:r>
              <a:rPr lang="zh-TW" altLang="en-US" dirty="0"/>
              <a:t>允許複選 </a:t>
            </a:r>
            <a:r>
              <a:rPr lang="en-US" altLang="zh-TW" dirty="0"/>
              <a:t>(</a:t>
            </a:r>
            <a:r>
              <a:rPr lang="zh-TW" altLang="en-US" dirty="0"/>
              <a:t>最多只會選擇 </a:t>
            </a:r>
            <a:r>
              <a:rPr lang="en-US" altLang="zh-TW" dirty="0"/>
              <a:t>4 </a:t>
            </a:r>
            <a:r>
              <a:rPr lang="zh-TW" altLang="en-US" dirty="0"/>
              <a:t>個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按下開啟 </a:t>
            </a:r>
            <a:r>
              <a:rPr lang="en-US" altLang="zh-TW" dirty="0"/>
              <a:t>(</a:t>
            </a:r>
            <a:r>
              <a:rPr lang="en-US" altLang="zh-TW" dirty="0" err="1"/>
              <a:t>DialogResult.OK</a:t>
            </a:r>
            <a:r>
              <a:rPr lang="en-US" altLang="zh-TW" dirty="0"/>
              <a:t>) </a:t>
            </a:r>
            <a:r>
              <a:rPr lang="zh-TW" altLang="en-US" dirty="0"/>
              <a:t>時建立播放清單</a:t>
            </a:r>
            <a:endParaRPr lang="en-US" altLang="zh-TW" dirty="0"/>
          </a:p>
          <a:p>
            <a:r>
              <a:rPr lang="zh-TW" altLang="en-US" dirty="0"/>
              <a:t>若選擇的檔案中有包含</a:t>
            </a:r>
            <a:r>
              <a:rPr lang="zh-TW" altLang="en-US" b="1" dirty="0">
                <a:solidFill>
                  <a:srgbClr val="FF0000"/>
                </a:solidFill>
              </a:rPr>
              <a:t>非 </a:t>
            </a:r>
            <a:r>
              <a:rPr lang="en-US" altLang="zh-TW" b="1" dirty="0">
                <a:solidFill>
                  <a:srgbClr val="FF0000"/>
                </a:solidFill>
              </a:rPr>
              <a:t>.wav </a:t>
            </a:r>
            <a:r>
              <a:rPr lang="zh-TW" altLang="en-US" b="1" dirty="0">
                <a:solidFill>
                  <a:srgbClr val="FF0000"/>
                </a:solidFill>
              </a:rPr>
              <a:t>檔</a:t>
            </a:r>
            <a:r>
              <a:rPr lang="zh-TW" altLang="en-US" dirty="0"/>
              <a:t>則跳出 </a:t>
            </a:r>
            <a:r>
              <a:rPr lang="en-US" altLang="zh-TW" dirty="0" err="1"/>
              <a:t>MessageBox</a:t>
            </a:r>
            <a:r>
              <a:rPr lang="en-US" altLang="zh-TW" dirty="0"/>
              <a:t> </a:t>
            </a:r>
            <a:r>
              <a:rPr lang="zh-TW" altLang="en-US" dirty="0"/>
              <a:t>顯示「</a:t>
            </a:r>
            <a:r>
              <a:rPr lang="zh-TW" altLang="en-US" b="1" dirty="0">
                <a:solidFill>
                  <a:srgbClr val="FF0000"/>
                </a:solidFill>
              </a:rPr>
              <a:t>請選擇 </a:t>
            </a:r>
            <a:r>
              <a:rPr lang="en-US" altLang="zh-TW" b="1" dirty="0">
                <a:solidFill>
                  <a:srgbClr val="FF0000"/>
                </a:solidFill>
              </a:rPr>
              <a:t>.wav </a:t>
            </a:r>
            <a:r>
              <a:rPr lang="zh-TW" altLang="en-US" b="1" dirty="0">
                <a:solidFill>
                  <a:srgbClr val="FF0000"/>
                </a:solidFill>
              </a:rPr>
              <a:t>檔</a:t>
            </a:r>
            <a:r>
              <a:rPr lang="zh-TW" altLang="en-US" dirty="0"/>
              <a:t>」，並且</a:t>
            </a:r>
            <a:r>
              <a:rPr lang="zh-TW" altLang="en-US" dirty="0">
                <a:solidFill>
                  <a:srgbClr val="FF0000"/>
                </a:solidFill>
              </a:rPr>
              <a:t>不將檔案加入播放清單</a:t>
            </a:r>
            <a:r>
              <a:rPr lang="en-US" altLang="zh-TW" dirty="0">
                <a:solidFill>
                  <a:srgbClr val="FF0000"/>
                </a:solidFill>
              </a:rPr>
              <a:t>(</a:t>
            </a:r>
            <a:r>
              <a:rPr lang="zh-TW" altLang="en-US" dirty="0">
                <a:solidFill>
                  <a:srgbClr val="FF0000"/>
                </a:solidFill>
              </a:rPr>
              <a:t>包含其他 </a:t>
            </a:r>
            <a:r>
              <a:rPr lang="en-US" altLang="zh-TW" dirty="0">
                <a:solidFill>
                  <a:srgbClr val="FF0000"/>
                </a:solidFill>
              </a:rPr>
              <a:t>.wav </a:t>
            </a:r>
            <a:r>
              <a:rPr lang="zh-TW" altLang="en-US" dirty="0">
                <a:solidFill>
                  <a:srgbClr val="FF0000"/>
                </a:solidFill>
              </a:rPr>
              <a:t>檔</a:t>
            </a:r>
            <a:r>
              <a:rPr lang="en-US" altLang="zh-TW" dirty="0">
                <a:solidFill>
                  <a:srgbClr val="FF0000"/>
                </a:solidFill>
              </a:rPr>
              <a:t>)</a:t>
            </a:r>
          </a:p>
          <a:p>
            <a:r>
              <a: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也可以使用 </a:t>
            </a: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filter </a:t>
            </a:r>
            <a:r>
              <a: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篩選 </a:t>
            </a: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.wav</a:t>
            </a:r>
            <a:r>
              <a: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，若使用 </a:t>
            </a: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filter</a:t>
            </a:r>
            <a:r>
              <a: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則不需做 </a:t>
            </a:r>
            <a:r>
              <a:rPr lang="en-US" altLang="zh-TW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MessageBox</a:t>
            </a: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防呆</a:t>
            </a:r>
            <a:endParaRPr lang="en-US" altLang="zh-TW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806D0310-2A34-4AAD-9A7B-BA0168DCD9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265" y="2174372"/>
            <a:ext cx="5650349" cy="3548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987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1BCD06-0F4C-4A3A-9921-DE598EB1F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播放清單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3B2E317A-FCCE-4494-B9A3-0ACA020C01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solidFill>
                  <a:srgbClr val="FF0000"/>
                </a:solidFill>
              </a:rPr>
              <a:t>動態生成 </a:t>
            </a:r>
            <a:r>
              <a:rPr lang="en-US" altLang="zh-TW" dirty="0" err="1">
                <a:solidFill>
                  <a:srgbClr val="FF0000"/>
                </a:solidFill>
              </a:rPr>
              <a:t>RadioButton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en-US" altLang="zh-TW" dirty="0"/>
              <a:t>(</a:t>
            </a:r>
            <a:r>
              <a:rPr lang="zh-TW" altLang="en-US" dirty="0"/>
              <a:t>預設字體、大小，位置不重疊、能顯示完整 </a:t>
            </a:r>
            <a:r>
              <a:rPr lang="en-US" altLang="zh-TW" dirty="0"/>
              <a:t>Text </a:t>
            </a:r>
            <a:r>
              <a:rPr lang="zh-TW" altLang="en-US" dirty="0"/>
              <a:t>即可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以路徑</a:t>
            </a:r>
            <a:r>
              <a:rPr lang="en-US" altLang="zh-TW" dirty="0"/>
              <a:t>(</a:t>
            </a:r>
            <a:r>
              <a:rPr lang="zh-TW" altLang="en-US" dirty="0"/>
              <a:t>不超過 </a:t>
            </a:r>
            <a:r>
              <a:rPr lang="en-US" altLang="zh-TW" dirty="0"/>
              <a:t>50 </a:t>
            </a:r>
            <a:r>
              <a:rPr lang="zh-TW" altLang="en-US" dirty="0"/>
              <a:t>字元</a:t>
            </a:r>
            <a:r>
              <a:rPr lang="en-US" altLang="zh-TW" dirty="0"/>
              <a:t>)</a:t>
            </a:r>
            <a:r>
              <a:rPr lang="zh-TW" altLang="en-US" dirty="0"/>
              <a:t>作為 </a:t>
            </a:r>
            <a:r>
              <a:rPr lang="en-US" altLang="zh-TW" dirty="0" err="1"/>
              <a:t>RadioButton</a:t>
            </a:r>
            <a:r>
              <a:rPr lang="zh-TW" altLang="en-US" dirty="0"/>
              <a:t> 的 </a:t>
            </a:r>
            <a:r>
              <a:rPr lang="en-US" altLang="zh-TW" dirty="0"/>
              <a:t>Text</a:t>
            </a:r>
          </a:p>
          <a:p>
            <a:r>
              <a:rPr lang="zh-TW" altLang="en-US" b="1" dirty="0">
                <a:solidFill>
                  <a:srgbClr val="FF0000"/>
                </a:solidFill>
              </a:rPr>
              <a:t>切換</a:t>
            </a:r>
            <a:r>
              <a:rPr lang="zh-TW" altLang="en-US" b="1" dirty="0" smtClean="0">
                <a:solidFill>
                  <a:srgbClr val="FF0000"/>
                </a:solidFill>
              </a:rPr>
              <a:t>音訊 跟 </a:t>
            </a:r>
            <a:r>
              <a:rPr lang="en-US" altLang="zh-TW" b="1" dirty="0" smtClean="0">
                <a:solidFill>
                  <a:srgbClr val="FF0000"/>
                </a:solidFill>
              </a:rPr>
              <a:t>stop </a:t>
            </a:r>
            <a:r>
              <a:rPr lang="zh-TW" altLang="en-US" b="1" dirty="0" smtClean="0">
                <a:solidFill>
                  <a:srgbClr val="FF0000"/>
                </a:solidFill>
              </a:rPr>
              <a:t>時</a:t>
            </a:r>
            <a:r>
              <a:rPr lang="zh-TW" altLang="en-US" b="1" dirty="0">
                <a:solidFill>
                  <a:srgbClr val="FF0000"/>
                </a:solidFill>
              </a:rPr>
              <a:t>停止播放當前音訊</a:t>
            </a:r>
            <a:endParaRPr lang="en-US" altLang="zh-TW" b="1" dirty="0">
              <a:solidFill>
                <a:srgbClr val="FF0000"/>
              </a:solidFill>
            </a:endParaRPr>
          </a:p>
          <a:p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A75123A3-28D3-420A-BB43-F1D0BB5A3C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0566" y="3457919"/>
            <a:ext cx="5888797" cy="3250309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DC246B08-9C4A-4FE7-881C-03C6815C41D9}"/>
              </a:ext>
            </a:extLst>
          </p:cNvPr>
          <p:cNvSpPr/>
          <p:nvPr/>
        </p:nvSpPr>
        <p:spPr>
          <a:xfrm>
            <a:off x="4267200" y="3867806"/>
            <a:ext cx="5591503" cy="17972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72732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36CE52E-3BB7-4D57-A7F1-3C74A83FE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播放、停止按鈕以及循環播放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E2548A8D-032F-48B9-9520-9E317D3485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一個 </a:t>
            </a:r>
            <a:r>
              <a:rPr lang="en-US" altLang="zh-TW" dirty="0" err="1"/>
              <a:t>CheckBox</a:t>
            </a:r>
            <a:r>
              <a:rPr lang="en-US" altLang="zh-TW" dirty="0"/>
              <a:t> </a:t>
            </a:r>
            <a:r>
              <a:rPr lang="zh-TW" altLang="en-US" dirty="0"/>
              <a:t>設定單次播放或循環播放 </a:t>
            </a:r>
            <a:r>
              <a:rPr lang="en-US" altLang="zh-TW" dirty="0"/>
              <a:t>(</a:t>
            </a:r>
            <a:r>
              <a:rPr lang="zh-TW" altLang="en-US" b="1" dirty="0">
                <a:solidFill>
                  <a:srgbClr val="FF0000"/>
                </a:solidFill>
              </a:rPr>
              <a:t>不影響正在播放的音效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按下播放按鈕時播放當前選擇的音訊檔 </a:t>
            </a:r>
            <a:r>
              <a:rPr lang="en-US" altLang="zh-TW" dirty="0"/>
              <a:t>(</a:t>
            </a:r>
            <a:r>
              <a:rPr lang="zh-TW" altLang="en-US" dirty="0"/>
              <a:t>若無播放清單則不進行動作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按下停止按鈕時則停止播放音訊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B8B2AF06-92DB-4267-A14C-77BB5FFB59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0055" y="3452117"/>
            <a:ext cx="5899308" cy="3256111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7F3D6233-491F-4797-8B04-96340662153C}"/>
              </a:ext>
            </a:extLst>
          </p:cNvPr>
          <p:cNvSpPr/>
          <p:nvPr/>
        </p:nvSpPr>
        <p:spPr>
          <a:xfrm>
            <a:off x="4246179" y="5801710"/>
            <a:ext cx="3783724" cy="8303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98450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E73CB1-FC00-45C9-92A2-88CBA9631C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Week 9 Practice 2 </a:t>
            </a:r>
            <a:endParaRPr lang="zh-TW" altLang="en-US" dirty="0"/>
          </a:p>
        </p:txBody>
      </p:sp>
      <p:sp>
        <p:nvSpPr>
          <p:cNvPr id="5" name="副標題 4">
            <a:extLst>
              <a:ext uri="{FF2B5EF4-FFF2-40B4-BE49-F238E27FC236}">
                <a16:creationId xmlns:a16="http://schemas.microsoft.com/office/drawing/2014/main" id="{1EFF985F-8003-4288-B4D6-B8CC26BECA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24623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55EF324-4542-4777-B49F-C593D978C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完成更多功能</a:t>
            </a:r>
            <a:endParaRPr lang="en-US" altLang="zh-TW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6D47FEE-22E1-42BB-A110-3777F410FF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修改播放清單字體、字體顏色</a:t>
            </a:r>
            <a:endParaRPr lang="en-US" altLang="zh-TW" dirty="0"/>
          </a:p>
          <a:p>
            <a:r>
              <a:rPr lang="zh-TW" altLang="en-US" dirty="0"/>
              <a:t>以 </a:t>
            </a:r>
            <a:r>
              <a:rPr lang="en-US" altLang="zh-TW" dirty="0" err="1"/>
              <a:t>MusicPlayer</a:t>
            </a:r>
            <a:r>
              <a:rPr lang="zh-TW" altLang="en-US" dirty="0"/>
              <a:t> 的</a:t>
            </a:r>
            <a:r>
              <a:rPr lang="en-US" altLang="zh-TW" dirty="0"/>
              <a:t> Method </a:t>
            </a:r>
            <a:r>
              <a:rPr lang="zh-TW" altLang="en-US" dirty="0"/>
              <a:t>完成：</a:t>
            </a:r>
            <a:endParaRPr lang="en-US" altLang="zh-TW" dirty="0"/>
          </a:p>
          <a:p>
            <a:pPr lvl="1"/>
            <a:r>
              <a:rPr lang="zh-TW" altLang="en-US" dirty="0"/>
              <a:t>儲存播放清單</a:t>
            </a:r>
            <a:endParaRPr lang="en-US" altLang="zh-TW" dirty="0"/>
          </a:p>
          <a:p>
            <a:pPr lvl="1"/>
            <a:r>
              <a:rPr lang="zh-TW" altLang="en-US" dirty="0"/>
              <a:t>載入播放清單</a:t>
            </a:r>
            <a:endParaRPr lang="en-US" altLang="zh-TW" dirty="0"/>
          </a:p>
          <a:p>
            <a:r>
              <a:rPr lang="zh-TW" altLang="en-US" b="1" dirty="0"/>
              <a:t>循環播放時</a:t>
            </a:r>
            <a:r>
              <a:rPr lang="zh-TW" altLang="en-US" dirty="0"/>
              <a:t>以另一個 </a:t>
            </a:r>
            <a:r>
              <a:rPr lang="en-US" altLang="zh-TW" dirty="0"/>
              <a:t>Form</a:t>
            </a:r>
            <a:r>
              <a:rPr lang="zh-TW" altLang="en-US" dirty="0"/>
              <a:t>模擬 </a:t>
            </a:r>
            <a:r>
              <a:rPr lang="en-US" altLang="zh-TW" dirty="0"/>
              <a:t>Spectrum</a:t>
            </a:r>
          </a:p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AFD6437-138C-405B-BA3A-F9A0C05F14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8771" y="3497552"/>
            <a:ext cx="4643739" cy="3285949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E7699ABB-D2B2-414B-B371-E086F714496F}"/>
              </a:ext>
            </a:extLst>
          </p:cNvPr>
          <p:cNvSpPr/>
          <p:nvPr/>
        </p:nvSpPr>
        <p:spPr>
          <a:xfrm>
            <a:off x="7662040" y="5623033"/>
            <a:ext cx="3584027" cy="9424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52716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E11826-289B-4476-8512-C6C3E9F1A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MenuStrip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54ECB55-CA45-4297-ACEF-648912484E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3 </a:t>
            </a:r>
            <a:r>
              <a:rPr lang="zh-TW" altLang="en-US" dirty="0"/>
              <a:t>個 </a:t>
            </a:r>
            <a:r>
              <a:rPr lang="en-US" altLang="zh-TW" dirty="0" err="1"/>
              <a:t>ToolStripMenuItem</a:t>
            </a:r>
            <a:r>
              <a:rPr lang="zh-TW" altLang="en-US" dirty="0"/>
              <a:t>：</a:t>
            </a:r>
            <a:endParaRPr lang="en-US" altLang="zh-TW" dirty="0"/>
          </a:p>
          <a:p>
            <a:pPr lvl="1"/>
            <a:r>
              <a:rPr lang="zh-TW" altLang="en-US" dirty="0"/>
              <a:t>播放清單</a:t>
            </a:r>
            <a:endParaRPr lang="en-US" altLang="zh-TW" dirty="0"/>
          </a:p>
          <a:p>
            <a:pPr lvl="1"/>
            <a:r>
              <a:rPr lang="zh-TW" altLang="en-US" dirty="0"/>
              <a:t>設定顏色</a:t>
            </a:r>
            <a:endParaRPr lang="en-US" altLang="zh-TW" dirty="0"/>
          </a:p>
          <a:p>
            <a:pPr lvl="1"/>
            <a:r>
              <a:rPr lang="zh-TW" altLang="en-US" dirty="0"/>
              <a:t>設定字體</a:t>
            </a:r>
            <a:endParaRPr lang="en-US" altLang="zh-TW" dirty="0"/>
          </a:p>
          <a:p>
            <a:r>
              <a:rPr lang="zh-TW" altLang="en-US" dirty="0"/>
              <a:t>播放清單下包含兩個 </a:t>
            </a:r>
            <a:r>
              <a:rPr lang="en-US" altLang="zh-TW" dirty="0" err="1"/>
              <a:t>ToolStripMenuItem</a:t>
            </a:r>
            <a:r>
              <a:rPr lang="en-US" altLang="zh-TW" dirty="0"/>
              <a:t> </a:t>
            </a:r>
            <a:r>
              <a:rPr lang="zh-TW" altLang="en-US" dirty="0"/>
              <a:t>：</a:t>
            </a:r>
            <a:endParaRPr lang="en-US" altLang="zh-TW" dirty="0"/>
          </a:p>
          <a:p>
            <a:pPr lvl="1"/>
            <a:r>
              <a:rPr lang="zh-TW" altLang="en-US" dirty="0"/>
              <a:t>儲存播放清單 </a:t>
            </a:r>
            <a:r>
              <a:rPr lang="en-US" altLang="zh-TW" dirty="0"/>
              <a:t>(Shortcut </a:t>
            </a:r>
            <a:r>
              <a:rPr lang="zh-TW" altLang="en-US" dirty="0"/>
              <a:t>設定為 </a:t>
            </a:r>
            <a:r>
              <a:rPr lang="en-US" altLang="zh-TW" dirty="0"/>
              <a:t>Ctrl + S)</a:t>
            </a:r>
          </a:p>
          <a:p>
            <a:pPr lvl="1"/>
            <a:r>
              <a:rPr lang="zh-TW" altLang="en-US" dirty="0"/>
              <a:t>載入播放清單 </a:t>
            </a:r>
            <a:r>
              <a:rPr lang="en-US" altLang="zh-TW" dirty="0"/>
              <a:t>(Shortcut </a:t>
            </a:r>
            <a:r>
              <a:rPr lang="zh-TW" altLang="en-US" dirty="0"/>
              <a:t>設定為 </a:t>
            </a:r>
            <a:r>
              <a:rPr lang="en-US" altLang="zh-TW" dirty="0"/>
              <a:t>Ctrl + L)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9ADE47E-22AE-4543-BEA9-6164AACEB5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7976"/>
          <a:stretch/>
        </p:blipFill>
        <p:spPr>
          <a:xfrm>
            <a:off x="3447393" y="4827953"/>
            <a:ext cx="5570482" cy="1907006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943040FA-5D1E-4963-B93B-A9E36B3D40B6}"/>
              </a:ext>
            </a:extLst>
          </p:cNvPr>
          <p:cNvSpPr/>
          <p:nvPr/>
        </p:nvSpPr>
        <p:spPr>
          <a:xfrm>
            <a:off x="3447393" y="5087008"/>
            <a:ext cx="2259724" cy="9188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986591"/>
      </p:ext>
    </p:extLst>
  </p:cSld>
  <p:clrMapOvr>
    <a:masterClrMapping/>
  </p:clrMapOvr>
</p:sld>
</file>

<file path=ppt/theme/theme1.xml><?xml version="1.0" encoding="utf-8"?>
<a:theme xmlns:a="http://schemas.openxmlformats.org/drawingml/2006/main" name="絲縷">
  <a:themeElements>
    <a:clrScheme name="絲縷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絲縷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絲縷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630</TotalTime>
  <Words>548</Words>
  <Application>Microsoft Office PowerPoint</Application>
  <PresentationFormat>寬螢幕</PresentationFormat>
  <Paragraphs>68</Paragraphs>
  <Slides>14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19" baseType="lpstr">
      <vt:lpstr>微軟正黑體</vt:lpstr>
      <vt:lpstr>Arial</vt:lpstr>
      <vt:lpstr>Century Gothic</vt:lpstr>
      <vt:lpstr>Wingdings 3</vt:lpstr>
      <vt:lpstr>絲縷</vt:lpstr>
      <vt:lpstr>Week 9 Practice 1</vt:lpstr>
      <vt:lpstr>繼承 SoundPlayer</vt:lpstr>
      <vt:lpstr>介面</vt:lpstr>
      <vt:lpstr>選取音效檔案</vt:lpstr>
      <vt:lpstr>播放清單</vt:lpstr>
      <vt:lpstr>播放、停止按鈕以及循環播放</vt:lpstr>
      <vt:lpstr>Week 9 Practice 2 </vt:lpstr>
      <vt:lpstr>完成更多功能</vt:lpstr>
      <vt:lpstr>MenuStrip</vt:lpstr>
      <vt:lpstr>模擬 Spectrum</vt:lpstr>
      <vt:lpstr>儲存播放清單</vt:lpstr>
      <vt:lpstr>載入播放清單</vt:lpstr>
      <vt:lpstr>修改播放清單字體、字體顏色</vt:lpstr>
      <vt:lpstr>播放清單檔案格式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9 Practice 1</dc:title>
  <dc:creator>鍾沅熹 CHUNG,YUAN-HSI</dc:creator>
  <cp:lastModifiedBy>YehWeiHsin</cp:lastModifiedBy>
  <cp:revision>104</cp:revision>
  <dcterms:created xsi:type="dcterms:W3CDTF">2021-11-05T10:49:18Z</dcterms:created>
  <dcterms:modified xsi:type="dcterms:W3CDTF">2021-11-15T14:37:43Z</dcterms:modified>
</cp:coreProperties>
</file>