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43255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9"/>
  </p:normalViewPr>
  <p:slideViewPr>
    <p:cSldViewPr snapToGrid="0">
      <p:cViewPr>
        <p:scale>
          <a:sx n="104" d="100"/>
          <a:sy n="104" d="100"/>
        </p:scale>
        <p:origin x="286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441" y="710050"/>
            <a:ext cx="5467668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2278789"/>
            <a:ext cx="4824413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96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4" y="230992"/>
            <a:ext cx="1387019" cy="367679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230992"/>
            <a:ext cx="4080649" cy="367679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48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25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1081648"/>
            <a:ext cx="5548074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2903474"/>
            <a:ext cx="5548074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/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101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1154961"/>
            <a:ext cx="2733834" cy="275282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1154961"/>
            <a:ext cx="2733834" cy="275282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36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30993"/>
            <a:ext cx="5548074" cy="8386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1063569"/>
            <a:ext cx="272127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1584808"/>
            <a:ext cx="2721270" cy="23310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9" y="1063569"/>
            <a:ext cx="2734672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9" y="1584808"/>
            <a:ext cx="2734672" cy="23310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70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906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072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89242"/>
            <a:ext cx="207466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624685"/>
            <a:ext cx="3256478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301591"/>
            <a:ext cx="207466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50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89242"/>
            <a:ext cx="207466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624685"/>
            <a:ext cx="3256478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301591"/>
            <a:ext cx="207466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60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230993"/>
            <a:ext cx="5548074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1154961"/>
            <a:ext cx="5548074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4021276"/>
            <a:ext cx="1447324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A443-36A1-A94C-8069-DA651DBC6AC2}" type="datetimeFigureOut">
              <a:rPr kumimoji="1" lang="zh-TW" altLang="en-US" smtClean="0"/>
              <a:t>2025/4/16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4021276"/>
            <a:ext cx="2170986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4021276"/>
            <a:ext cx="1447324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99ED-116D-0943-8C02-71973AEE4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A81C72-D93F-8A11-15BC-7E275C9C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2" t="1020" r="85063" b="9693"/>
          <a:stretch/>
        </p:blipFill>
        <p:spPr>
          <a:xfrm>
            <a:off x="44294" y="37071"/>
            <a:ext cx="2131673" cy="42416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D8406E-A897-DDB8-CF77-7B226B57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218" t="1021" r="530" b="9692"/>
          <a:stretch/>
        </p:blipFill>
        <p:spPr>
          <a:xfrm>
            <a:off x="2175962" y="37071"/>
            <a:ext cx="4207160" cy="42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1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Macintosh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偉華 李</dc:creator>
  <cp:lastModifiedBy>偉華 李</cp:lastModifiedBy>
  <cp:revision>1</cp:revision>
  <dcterms:created xsi:type="dcterms:W3CDTF">2025-04-16T06:27:21Z</dcterms:created>
  <dcterms:modified xsi:type="dcterms:W3CDTF">2025-04-16T06:35:48Z</dcterms:modified>
</cp:coreProperties>
</file>