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339-4F81-D441-8DC9-3F0AB47C785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768A-407B-594B-A08B-1745819B0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339-4F81-D441-8DC9-3F0AB47C785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768A-407B-594B-A08B-1745819B0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339-4F81-D441-8DC9-3F0AB47C785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768A-407B-594B-A08B-1745819B0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3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339-4F81-D441-8DC9-3F0AB47C785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768A-407B-594B-A08B-1745819B0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8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339-4F81-D441-8DC9-3F0AB47C785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768A-407B-594B-A08B-1745819B0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8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339-4F81-D441-8DC9-3F0AB47C785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768A-407B-594B-A08B-1745819B0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8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339-4F81-D441-8DC9-3F0AB47C785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768A-407B-594B-A08B-1745819B0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6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339-4F81-D441-8DC9-3F0AB47C785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768A-407B-594B-A08B-1745819B0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7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339-4F81-D441-8DC9-3F0AB47C785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768A-407B-594B-A08B-1745819B0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7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339-4F81-D441-8DC9-3F0AB47C785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768A-407B-594B-A08B-1745819B0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6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339-4F81-D441-8DC9-3F0AB47C785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768A-407B-594B-A08B-1745819B0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EF339-4F81-D441-8DC9-3F0AB47C785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A768A-407B-594B-A08B-1745819B0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4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Bird Sound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8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0496" b="-104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4975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590" r="15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50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Correlation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75883" r="-758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349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different and Time Different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5511" b="-555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3297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two table with between two different birds</a:t>
            </a:r>
          </a:p>
          <a:p>
            <a:pPr lvl="1"/>
            <a:r>
              <a:rPr lang="en-US" dirty="0" smtClean="0"/>
              <a:t>Sample different</a:t>
            </a:r>
          </a:p>
          <a:p>
            <a:pPr lvl="1"/>
            <a:r>
              <a:rPr lang="en-US" dirty="0" smtClean="0"/>
              <a:t>Time different </a:t>
            </a:r>
          </a:p>
          <a:p>
            <a:r>
              <a:rPr lang="en-US" dirty="0" smtClean="0"/>
              <a:t>Define how close the relationship between two bird  </a:t>
            </a:r>
          </a:p>
        </p:txBody>
      </p:sp>
    </p:spTree>
    <p:extLst>
      <p:ext uri="{BB962C8B-B14F-4D97-AF65-F5344CB8AC3E}">
        <p14:creationId xmlns:p14="http://schemas.microsoft.com/office/powerpoint/2010/main" val="190857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r>
              <a:rPr lang="en-US" dirty="0" smtClean="0"/>
              <a:t>Graham Reith. “ </a:t>
            </a:r>
            <a:r>
              <a:rPr lang="en-US" dirty="0" smtClean="0"/>
              <a:t>Signal Analysis and Measurement Techniques in </a:t>
            </a:r>
            <a:r>
              <a:rPr lang="en-US" dirty="0" err="1" smtClean="0"/>
              <a:t>Matlab</a:t>
            </a:r>
            <a:r>
              <a:rPr lang="en-US" dirty="0"/>
              <a:t>.</a:t>
            </a:r>
            <a:r>
              <a:rPr lang="en-US" dirty="0" smtClean="0"/>
              <a:t>” The </a:t>
            </a:r>
            <a:r>
              <a:rPr lang="en-US" dirty="0" err="1" smtClean="0"/>
              <a:t>MathWorks</a:t>
            </a:r>
            <a:r>
              <a:rPr lang="en-US" dirty="0" smtClean="0"/>
              <a:t>. 8 Dec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2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55</Words>
  <Application>Microsoft Macintosh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Bird Sound </vt:lpstr>
      <vt:lpstr>FFT</vt:lpstr>
      <vt:lpstr>Signal</vt:lpstr>
      <vt:lpstr>Cross Correlation</vt:lpstr>
      <vt:lpstr>Similar different and Time Different </vt:lpstr>
      <vt:lpstr>Next?</vt:lpstr>
      <vt:lpstr>Reference</vt:lpstr>
    </vt:vector>
  </TitlesOfParts>
  <Company>FDM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Sound </dc:title>
  <dc:creator>Wei Huang</dc:creator>
  <cp:lastModifiedBy>Wei Huang</cp:lastModifiedBy>
  <cp:revision>4</cp:revision>
  <dcterms:created xsi:type="dcterms:W3CDTF">2015-12-08T21:15:59Z</dcterms:created>
  <dcterms:modified xsi:type="dcterms:W3CDTF">2015-12-08T22:37:31Z</dcterms:modified>
</cp:coreProperties>
</file>