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2" r:id="rId6"/>
    <p:sldId id="263" r:id="rId7"/>
    <p:sldId id="265" r:id="rId8"/>
    <p:sldId id="261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0E08-9F34-4841-B673-71356558D058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2950-00D6-5B4D-882C-2C36C309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Bird Sounds Recognition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WEI 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Heller, Jason R., and John D. </a:t>
            </a:r>
            <a:r>
              <a:rPr lang="en-US" sz="1400" dirty="0" err="1"/>
              <a:t>Pinezich</a:t>
            </a:r>
            <a:r>
              <a:rPr lang="en-US" sz="1400" dirty="0"/>
              <a:t>. "Automatic Recognition Of Harmonic Bird Sounds Using A Frequency Track Extraction Algorithm." Journal Of The Acoustical Society Of America 124.3 (2008): 1830-1837. Academic Search Complete. Web. 30 Nov. 2015</a:t>
            </a:r>
            <a:r>
              <a:rPr lang="en-US" sz="1400" dirty="0" smtClean="0"/>
              <a:t>.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dirty="0" err="1" smtClean="0">
                <a:latin typeface="Times"/>
                <a:cs typeface="Times"/>
              </a:rPr>
              <a:t>Thiago</a:t>
            </a:r>
            <a:r>
              <a:rPr lang="en-US" sz="1400" dirty="0" smtClean="0">
                <a:latin typeface="Times"/>
                <a:cs typeface="Times"/>
              </a:rPr>
              <a:t> L.F. Evangelista, Thales M. </a:t>
            </a:r>
            <a:r>
              <a:rPr lang="en-US" sz="1400" dirty="0" err="1" smtClean="0">
                <a:latin typeface="Times"/>
                <a:cs typeface="Times"/>
              </a:rPr>
              <a:t>Priolli</a:t>
            </a:r>
            <a:r>
              <a:rPr lang="en-US" sz="1400" dirty="0" smtClean="0">
                <a:latin typeface="Times"/>
                <a:cs typeface="Times"/>
              </a:rPr>
              <a:t>, Carlos N. </a:t>
            </a:r>
            <a:r>
              <a:rPr lang="en-US" sz="1400" dirty="0" err="1" smtClean="0">
                <a:latin typeface="Times"/>
                <a:cs typeface="Times"/>
              </a:rPr>
              <a:t>Silla</a:t>
            </a:r>
            <a:r>
              <a:rPr lang="en-US" sz="1400" dirty="0" smtClean="0">
                <a:latin typeface="Times"/>
                <a:cs typeface="Times"/>
              </a:rPr>
              <a:t> </a:t>
            </a:r>
            <a:r>
              <a:rPr lang="en-US" sz="1400" dirty="0" err="1" smtClean="0">
                <a:latin typeface="Times"/>
                <a:cs typeface="Times"/>
              </a:rPr>
              <a:t>Jr</a:t>
            </a:r>
            <a:r>
              <a:rPr lang="en-US" sz="1400" dirty="0" smtClean="0">
                <a:latin typeface="Times"/>
                <a:cs typeface="Times"/>
              </a:rPr>
              <a:t>, Bruno A. Angelico, </a:t>
            </a:r>
            <a:r>
              <a:rPr lang="en-US" sz="1400" dirty="0" err="1" smtClean="0">
                <a:latin typeface="Times"/>
                <a:cs typeface="Times"/>
              </a:rPr>
              <a:t>Celso</a:t>
            </a:r>
            <a:r>
              <a:rPr lang="en-US" sz="1400" dirty="0" smtClean="0">
                <a:latin typeface="Times"/>
                <a:cs typeface="Times"/>
              </a:rPr>
              <a:t> A.A. </a:t>
            </a:r>
            <a:r>
              <a:rPr lang="en-US" sz="1400" dirty="0" err="1" smtClean="0">
                <a:latin typeface="Times"/>
                <a:cs typeface="Times"/>
              </a:rPr>
              <a:t>Kaestner</a:t>
            </a:r>
            <a:r>
              <a:rPr lang="en-US" sz="1400" dirty="0" smtClean="0">
                <a:latin typeface="Times"/>
                <a:cs typeface="Times"/>
              </a:rPr>
              <a:t>, "Automatic Segmentation of Audio Signals for Bird Species Identification.” IEEE International Symposium on Multimedia (ISM) 2014. Web. 30 Nov.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"/>
                <a:cs typeface="Times"/>
              </a:rPr>
              <a:t>Classification </a:t>
            </a:r>
            <a:r>
              <a:rPr lang="en-US" dirty="0" smtClean="0">
                <a:latin typeface="Times"/>
                <a:cs typeface="Times"/>
              </a:rPr>
              <a:t>Problem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Bird sounds can be divided in songs and </a:t>
            </a:r>
            <a:r>
              <a:rPr lang="en-US" dirty="0" smtClean="0">
                <a:latin typeface="Times"/>
                <a:cs typeface="Times"/>
              </a:rPr>
              <a:t>calls.</a:t>
            </a:r>
          </a:p>
          <a:p>
            <a:pPr lvl="1"/>
            <a:r>
              <a:rPr lang="en-US" dirty="0">
                <a:latin typeface="Times"/>
                <a:cs typeface="Times"/>
              </a:rPr>
              <a:t>S</a:t>
            </a:r>
            <a:r>
              <a:rPr lang="en-US" dirty="0" smtClean="0">
                <a:latin typeface="Times"/>
                <a:cs typeface="Times"/>
              </a:rPr>
              <a:t>ongs </a:t>
            </a:r>
            <a:r>
              <a:rPr lang="en-US" dirty="0">
                <a:latin typeface="Times"/>
                <a:cs typeface="Times"/>
              </a:rPr>
              <a:t>are more melodious and are related to </a:t>
            </a:r>
            <a:r>
              <a:rPr lang="en-US" dirty="0" smtClean="0">
                <a:latin typeface="Times"/>
                <a:cs typeface="Times"/>
              </a:rPr>
              <a:t>mating</a:t>
            </a:r>
            <a:endParaRPr lang="en-US" dirty="0">
              <a:latin typeface="Times"/>
              <a:cs typeface="Times"/>
            </a:endParaRPr>
          </a:p>
          <a:p>
            <a:pPr lvl="1"/>
            <a:r>
              <a:rPr lang="en-US" dirty="0">
                <a:latin typeface="Times"/>
                <a:cs typeface="Times"/>
              </a:rPr>
              <a:t>C</a:t>
            </a:r>
            <a:r>
              <a:rPr lang="en-US" dirty="0" smtClean="0">
                <a:latin typeface="Times"/>
                <a:cs typeface="Times"/>
              </a:rPr>
              <a:t>alls </a:t>
            </a:r>
            <a:r>
              <a:rPr lang="en-US" dirty="0">
                <a:latin typeface="Times"/>
                <a:cs typeface="Times"/>
              </a:rPr>
              <a:t>are short and transient sounds used in alert situations </a:t>
            </a:r>
          </a:p>
          <a:p>
            <a:r>
              <a:rPr lang="en-US" dirty="0" smtClean="0">
                <a:latin typeface="Times"/>
                <a:cs typeface="Times"/>
              </a:rPr>
              <a:t>Bird </a:t>
            </a:r>
            <a:r>
              <a:rPr lang="en-US" dirty="0">
                <a:latin typeface="Times"/>
                <a:cs typeface="Times"/>
              </a:rPr>
              <a:t>songs are considered by experts as ideal for species </a:t>
            </a:r>
            <a:r>
              <a:rPr lang="en-US" dirty="0" smtClean="0">
                <a:latin typeface="Times"/>
                <a:cs typeface="Times"/>
              </a:rPr>
              <a:t>identification.</a:t>
            </a:r>
          </a:p>
          <a:p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725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"/>
                <a:cs typeface="Times"/>
              </a:rPr>
              <a:t>Vocalizations of Birds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"/>
                <a:cs typeface="Times"/>
              </a:rPr>
              <a:t>Data Collection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16 </a:t>
            </a:r>
            <a:r>
              <a:rPr lang="en-US" dirty="0">
                <a:latin typeface="Times"/>
                <a:cs typeface="Times"/>
              </a:rPr>
              <a:t>bit wave </a:t>
            </a:r>
            <a:r>
              <a:rPr lang="en-US" dirty="0" smtClean="0">
                <a:latin typeface="Times"/>
                <a:cs typeface="Times"/>
              </a:rPr>
              <a:t>format and GOOD SNR 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smtClean="0">
                <a:latin typeface="Times"/>
                <a:cs typeface="Times"/>
              </a:rPr>
              <a:t>min, median, max)</a:t>
            </a:r>
          </a:p>
          <a:p>
            <a:r>
              <a:rPr lang="en-US" sz="2800" dirty="0" smtClean="0">
                <a:latin typeface="Times"/>
                <a:cs typeface="Times"/>
              </a:rPr>
              <a:t>Frequency Track Extraction – FTE Algorithm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Transforms </a:t>
            </a:r>
            <a:r>
              <a:rPr lang="en-US" dirty="0">
                <a:latin typeface="Times"/>
                <a:cs typeface="Times"/>
              </a:rPr>
              <a:t>a time series into a </a:t>
            </a:r>
            <a:r>
              <a:rPr lang="en-US" dirty="0" smtClean="0">
                <a:latin typeface="Times"/>
                <a:cs typeface="Times"/>
              </a:rPr>
              <a:t>spectrogram 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Using T – Time, F – Frequency, A – Amplitude</a:t>
            </a:r>
          </a:p>
          <a:p>
            <a:pPr lvl="1"/>
            <a:r>
              <a:rPr lang="en-US" dirty="0" smtClean="0">
                <a:latin typeface="Times"/>
                <a:cs typeface="Times"/>
              </a:rPr>
              <a:t> </a:t>
            </a:r>
          </a:p>
          <a:p>
            <a:r>
              <a:rPr lang="en-US" sz="2800" b="1" dirty="0" smtClean="0">
                <a:latin typeface="Times"/>
                <a:cs typeface="Times"/>
              </a:rPr>
              <a:t> </a:t>
            </a:r>
            <a:r>
              <a:rPr lang="en-US" sz="2800" dirty="0">
                <a:latin typeface="Times"/>
                <a:cs typeface="Times"/>
              </a:rPr>
              <a:t>Segment </a:t>
            </a:r>
            <a:r>
              <a:rPr lang="en-US" sz="2800" dirty="0" smtClean="0">
                <a:latin typeface="Times"/>
                <a:cs typeface="Times"/>
              </a:rPr>
              <a:t>Calculation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2" y="4648200"/>
            <a:ext cx="5404555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How?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Creating </a:t>
            </a:r>
            <a:r>
              <a:rPr lang="en-US" sz="2400" dirty="0">
                <a:latin typeface="Times"/>
                <a:cs typeface="Times"/>
              </a:rPr>
              <a:t>in a track </a:t>
            </a:r>
            <a:r>
              <a:rPr lang="en-US" sz="2400" dirty="0" smtClean="0">
                <a:latin typeface="Times"/>
                <a:cs typeface="Times"/>
              </a:rPr>
              <a:t>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Separating the </a:t>
            </a:r>
            <a:r>
              <a:rPr lang="en-US" sz="2400" dirty="0">
                <a:latin typeface="Times"/>
                <a:cs typeface="Times"/>
              </a:rPr>
              <a:t>track sets </a:t>
            </a:r>
            <a:r>
              <a:rPr lang="en-US" sz="2400" dirty="0" smtClean="0">
                <a:latin typeface="Times"/>
                <a:cs typeface="Times"/>
              </a:rPr>
              <a:t>and feasible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"/>
                <a:cs typeface="Times"/>
              </a:rPr>
              <a:t>Dividing the feasible sets into </a:t>
            </a:r>
            <a:r>
              <a:rPr lang="en-US" sz="2400" dirty="0">
                <a:latin typeface="Times"/>
                <a:cs typeface="Times"/>
              </a:rPr>
              <a:t>disjoint harmonically related subsets maximal </a:t>
            </a:r>
            <a:r>
              <a:rPr lang="en-US" sz="2400" dirty="0" smtClean="0">
                <a:latin typeface="Times"/>
                <a:cs typeface="Times"/>
              </a:rPr>
              <a:t>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/>
                <a:cs typeface="Times"/>
              </a:rPr>
              <a:t>E</a:t>
            </a:r>
            <a:r>
              <a:rPr lang="en-US" sz="2400" dirty="0" smtClean="0">
                <a:latin typeface="Times"/>
                <a:cs typeface="Times"/>
              </a:rPr>
              <a:t>ach </a:t>
            </a:r>
            <a:r>
              <a:rPr lang="en-US" sz="2400" dirty="0">
                <a:latin typeface="Times"/>
                <a:cs typeface="Times"/>
              </a:rPr>
              <a:t>maximal set is </a:t>
            </a:r>
            <a:r>
              <a:rPr lang="en-US" sz="2400" dirty="0" smtClean="0">
                <a:latin typeface="Times"/>
                <a:cs typeface="Times"/>
              </a:rPr>
              <a:t>compared </a:t>
            </a:r>
            <a:r>
              <a:rPr lang="en-US" sz="2400" dirty="0">
                <a:latin typeface="Times"/>
                <a:cs typeface="Times"/>
              </a:rPr>
              <a:t>with the vocalization </a:t>
            </a:r>
            <a:r>
              <a:rPr lang="en-US" sz="2400" dirty="0" smtClean="0">
                <a:latin typeface="Times"/>
                <a:cs typeface="Times"/>
              </a:rPr>
              <a:t>models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has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051" r="-240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751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New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153" b="-191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91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SNR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5502" b="-35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10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Vocalization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972" r="-36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86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7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254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Bird Sounds Recognition </vt:lpstr>
      <vt:lpstr>Classification Problem</vt:lpstr>
      <vt:lpstr>Vocalizations of Birds</vt:lpstr>
      <vt:lpstr>How?</vt:lpstr>
      <vt:lpstr>Data has Collection</vt:lpstr>
      <vt:lpstr>Created New Data</vt:lpstr>
      <vt:lpstr>New SNR Data</vt:lpstr>
      <vt:lpstr>Vocalization Model</vt:lpstr>
      <vt:lpstr>QUESTION?</vt:lpstr>
      <vt:lpstr>REFERENCE 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SOUNDS RECOGNITION </dc:title>
  <dc:creator>Wei Huang</dc:creator>
  <cp:lastModifiedBy>Wei Huang</cp:lastModifiedBy>
  <cp:revision>7</cp:revision>
  <dcterms:created xsi:type="dcterms:W3CDTF">2015-12-01T01:01:41Z</dcterms:created>
  <dcterms:modified xsi:type="dcterms:W3CDTF">2015-12-01T02:34:17Z</dcterms:modified>
</cp:coreProperties>
</file>