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11/10/15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11/10/15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Sounds </a:t>
            </a:r>
            <a:r>
              <a:rPr lang="en-US" smtClean="0"/>
              <a:t>of Birds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 Huang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8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Bald Eagle</a:t>
            </a:r>
          </a:p>
          <a:p>
            <a:r>
              <a:rPr lang="en-US" dirty="0" smtClean="0"/>
              <a:t>Black Crows</a:t>
            </a:r>
          </a:p>
          <a:p>
            <a:r>
              <a:rPr lang="en-US" dirty="0" smtClean="0"/>
              <a:t>Black Gull</a:t>
            </a:r>
          </a:p>
          <a:p>
            <a:r>
              <a:rPr lang="en-US" dirty="0" smtClean="0"/>
              <a:t>Blue Jay</a:t>
            </a:r>
          </a:p>
          <a:p>
            <a:r>
              <a:rPr lang="en-US" dirty="0" smtClean="0"/>
              <a:t>Hawk</a:t>
            </a:r>
          </a:p>
          <a:p>
            <a:r>
              <a:rPr lang="en-US" dirty="0" smtClean="0"/>
              <a:t>Merlin</a:t>
            </a:r>
          </a:p>
          <a:p>
            <a:r>
              <a:rPr lang="en-US" dirty="0" smtClean="0"/>
              <a:t>Owl </a:t>
            </a:r>
          </a:p>
          <a:p>
            <a:r>
              <a:rPr lang="en-US" dirty="0" smtClean="0"/>
              <a:t>Parrot</a:t>
            </a:r>
          </a:p>
          <a:p>
            <a:r>
              <a:rPr lang="en-US" dirty="0" smtClean="0"/>
              <a:t>Peacock</a:t>
            </a:r>
          </a:p>
          <a:p>
            <a:r>
              <a:rPr lang="en-US" dirty="0" smtClean="0"/>
              <a:t>Rooster</a:t>
            </a:r>
          </a:p>
        </p:txBody>
      </p:sp>
    </p:spTree>
    <p:extLst>
      <p:ext uri="{BB962C8B-B14F-4D97-AF65-F5344CB8AC3E}">
        <p14:creationId xmlns:p14="http://schemas.microsoft.com/office/powerpoint/2010/main" val="382956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155436"/>
              </p:ext>
            </p:extLst>
          </p:nvPr>
        </p:nvGraphicFramePr>
        <p:xfrm>
          <a:off x="457200" y="1281137"/>
          <a:ext cx="7620000" cy="5331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031"/>
                <a:gridCol w="6181969"/>
              </a:tblGrid>
              <a:tr h="451339"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Sounds</a:t>
                      </a:r>
                    </a:p>
                  </a:txBody>
                  <a:tcPr/>
                </a:tc>
              </a:tr>
              <a:tr h="1033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Bald Eagle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1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Black Crows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1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1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61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Hawk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8" y="1727223"/>
            <a:ext cx="6142892" cy="103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8" y="2764049"/>
            <a:ext cx="6142892" cy="1006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308" y="3770923"/>
            <a:ext cx="6142892" cy="8800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308" y="4650937"/>
            <a:ext cx="6142892" cy="9183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308" y="5569245"/>
            <a:ext cx="6142892" cy="11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6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075440"/>
              </p:ext>
            </p:extLst>
          </p:nvPr>
        </p:nvGraphicFramePr>
        <p:xfrm>
          <a:off x="457200" y="1600200"/>
          <a:ext cx="7620000" cy="476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415"/>
                <a:gridCol w="64945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Sounds</a:t>
                      </a:r>
                      <a:endParaRPr lang="en-US" dirty="0"/>
                    </a:p>
                  </a:txBody>
                  <a:tcPr/>
                </a:tc>
              </a:tr>
              <a:tr h="666652">
                <a:tc>
                  <a:txBody>
                    <a:bodyPr/>
                    <a:lstStyle/>
                    <a:p>
                      <a:r>
                        <a:rPr lang="en-US" dirty="0" smtClean="0"/>
                        <a:t>Black Gull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r>
                        <a:rPr lang="en-US" baseline="0" dirty="0" smtClean="0"/>
                        <a:t> 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79231">
                <a:tc>
                  <a:txBody>
                    <a:bodyPr/>
                    <a:lstStyle/>
                    <a:p>
                      <a:r>
                        <a:rPr lang="en-US" dirty="0" smtClean="0"/>
                        <a:t>Merlin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57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Peacock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33230">
                <a:tc>
                  <a:txBody>
                    <a:bodyPr/>
                    <a:lstStyle/>
                    <a:p>
                      <a:r>
                        <a:rPr lang="en-US" dirty="0" smtClean="0"/>
                        <a:t>Parrot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39" y="1973385"/>
            <a:ext cx="6533661" cy="722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39" y="2696308"/>
            <a:ext cx="6533661" cy="742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538" y="3438770"/>
            <a:ext cx="6533662" cy="8792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538" y="4318001"/>
            <a:ext cx="6533660" cy="9573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539" y="5275385"/>
            <a:ext cx="6533662" cy="109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1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spectrum has unique pattern for each birds</a:t>
            </a:r>
          </a:p>
          <a:p>
            <a:r>
              <a:rPr lang="en-US" dirty="0" smtClean="0"/>
              <a:t>Different birds should have unique of sound printing </a:t>
            </a:r>
          </a:p>
          <a:p>
            <a:r>
              <a:rPr lang="en-US" dirty="0" smtClean="0"/>
              <a:t>Different </a:t>
            </a:r>
            <a:r>
              <a:rPr lang="en-US" dirty="0" smtClean="0"/>
              <a:t>birds have different figure </a:t>
            </a:r>
          </a:p>
          <a:p>
            <a:r>
              <a:rPr lang="en-US" dirty="0" smtClean="0"/>
              <a:t>Using Time, Frequency</a:t>
            </a:r>
            <a:r>
              <a:rPr lang="en-US" smtClean="0"/>
              <a:t>, Energy </a:t>
            </a:r>
            <a:r>
              <a:rPr lang="en-US" dirty="0" smtClean="0"/>
              <a:t>in different point we might identified different birds in sound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0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54</TotalTime>
  <Words>83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Sounds of Birds</vt:lpstr>
      <vt:lpstr>Data Collection</vt:lpstr>
      <vt:lpstr>Data Analysis 1</vt:lpstr>
      <vt:lpstr>Data Analysis 2</vt:lpstr>
      <vt:lpstr>Assumption</vt:lpstr>
    </vt:vector>
  </TitlesOfParts>
  <Company>FDM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Sounds of Bird</dc:title>
  <dc:creator>Wei Huang</dc:creator>
  <cp:lastModifiedBy>Wei Huang</cp:lastModifiedBy>
  <cp:revision>7</cp:revision>
  <dcterms:created xsi:type="dcterms:W3CDTF">2015-11-10T20:16:37Z</dcterms:created>
  <dcterms:modified xsi:type="dcterms:W3CDTF">2015-11-11T01:22:19Z</dcterms:modified>
</cp:coreProperties>
</file>