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60512b07d0e413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2788-335E-403F-B999-118B79CA4A93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28BEAC-8ABB-4BE2-9407-733A6AB46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6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2788-335E-403F-B999-118B79CA4A93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BEAC-8ABB-4BE2-9407-733A6AB46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47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2788-335E-403F-B999-118B79CA4A93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BEAC-8ABB-4BE2-9407-733A6AB46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98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2788-335E-403F-B999-118B79CA4A93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BEAC-8ABB-4BE2-9407-733A6AB46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2788-335E-403F-B999-118B79CA4A93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BEAC-8ABB-4BE2-9407-733A6AB46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2788-335E-403F-B999-118B79CA4A93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BEAC-8ABB-4BE2-9407-733A6AB46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99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2788-335E-403F-B999-118B79CA4A93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BEAC-8ABB-4BE2-9407-733A6AB46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08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2788-335E-403F-B999-118B79CA4A93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BEAC-8ABB-4BE2-9407-733A6AB46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43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2788-335E-403F-B999-118B79CA4A93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BEAC-8ABB-4BE2-9407-733A6AB462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86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2788-335E-403F-B999-118B79CA4A93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BEAC-8ABB-4BE2-9407-733A6AB46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71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7832788-335E-403F-B999-118B79CA4A93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BEAC-8ABB-4BE2-9407-733A6AB46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88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32788-335E-403F-B999-118B79CA4A93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28BEAC-8ABB-4BE2-9407-733A6AB46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92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2400" dirty="0" smtClean="0"/>
              <a:t>BY </a:t>
            </a:r>
            <a:r>
              <a:rPr lang="zh-TW" altLang="en-US" sz="2400" dirty="0" smtClean="0"/>
              <a:t>王祥宇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761511" y="1913656"/>
            <a:ext cx="794961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6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TillinGNN</a:t>
            </a:r>
            <a:r>
              <a:rPr lang="en-US" altLang="zh-TW" sz="6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zh-TW" altLang="en-US" sz="6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使用說明</a:t>
            </a:r>
            <a:endParaRPr lang="zh-TW" altLang="en-US" sz="6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816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1156625"/>
            <a:ext cx="9603275" cy="697129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 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執行 </a:t>
            </a:r>
            <a:r>
              <a:rPr lang="en-US" altLang="zh-TW" dirty="0" smtClean="0"/>
              <a:t>Tiling-GUI.py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在</a:t>
            </a:r>
            <a:r>
              <a:rPr lang="en-US" altLang="zh-TW" dirty="0" smtClean="0"/>
              <a:t>inputs/config.py</a:t>
            </a:r>
            <a:r>
              <a:rPr lang="zh-TW" altLang="en-US" dirty="0" smtClean="0"/>
              <a:t>決定要執行的圖塊集，並確定是否存在</a:t>
            </a:r>
            <a:r>
              <a:rPr lang="en-US" altLang="zh-TW" dirty="0" smtClean="0"/>
              <a:t>pre-</a:t>
            </a:r>
            <a:r>
              <a:rPr lang="en-US" altLang="zh-TW" dirty="0" err="1" smtClean="0"/>
              <a:t>trained_models</a:t>
            </a:r>
            <a:r>
              <a:rPr lang="en-US" altLang="zh-TW" dirty="0" smtClean="0"/>
              <a:t>/(</a:t>
            </a:r>
            <a:r>
              <a:rPr lang="zh-TW" altLang="en-US" dirty="0" smtClean="0"/>
              <a:t>圖塊集名稱</a:t>
            </a:r>
            <a:r>
              <a:rPr lang="en-US" altLang="zh-TW" dirty="0" smtClean="0"/>
              <a:t>).</a:t>
            </a:r>
            <a:r>
              <a:rPr lang="en-US" altLang="zh-TW" dirty="0" err="1" smtClean="0"/>
              <a:t>pth</a:t>
            </a:r>
            <a:r>
              <a:rPr lang="zh-TW" altLang="en-US" dirty="0" smtClean="0"/>
              <a:t>的檔案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出現介面後便有相關指令可輸入：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按</a:t>
            </a:r>
            <a:r>
              <a:rPr lang="en-US" altLang="zh-TW" dirty="0" smtClean="0"/>
              <a:t>“o”</a:t>
            </a:r>
            <a:r>
              <a:rPr lang="zh-TW" altLang="en-US" dirty="0" smtClean="0"/>
              <a:t>至</a:t>
            </a:r>
            <a:r>
              <a:rPr lang="en-US" altLang="zh-TW" dirty="0" smtClean="0"/>
              <a:t>silhouette</a:t>
            </a:r>
            <a:r>
              <a:rPr lang="zh-TW" altLang="en-US" dirty="0" smtClean="0"/>
              <a:t>底下選取要的圖案的</a:t>
            </a:r>
            <a:r>
              <a:rPr lang="en-US" altLang="zh-TW" dirty="0" smtClean="0"/>
              <a:t>txt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按</a:t>
            </a:r>
            <a:r>
              <a:rPr lang="en-US" altLang="zh-TW" dirty="0" smtClean="0"/>
              <a:t>“</a:t>
            </a:r>
            <a:r>
              <a:rPr lang="zh-TW" altLang="en-US" dirty="0" smtClean="0"/>
              <a:t>上下左右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移動，</a:t>
            </a:r>
            <a:r>
              <a:rPr lang="en-US" altLang="zh-TW" dirty="0"/>
              <a:t> </a:t>
            </a:r>
            <a:r>
              <a:rPr lang="en-US" altLang="zh-TW" dirty="0" smtClean="0"/>
              <a:t>“-,</a:t>
            </a:r>
            <a:r>
              <a:rPr lang="zh-TW" altLang="en-US" dirty="0" smtClean="0"/>
              <a:t> </a:t>
            </a:r>
            <a:r>
              <a:rPr lang="en-US" altLang="zh-TW" dirty="0" smtClean="0"/>
              <a:t>=”</a:t>
            </a:r>
            <a:r>
              <a:rPr lang="zh-TW" altLang="en-US" dirty="0" smtClean="0"/>
              <a:t>為旋轉，</a:t>
            </a:r>
            <a:r>
              <a:rPr lang="en-US" altLang="zh-TW" dirty="0"/>
              <a:t> </a:t>
            </a:r>
            <a:r>
              <a:rPr lang="en-US" altLang="zh-TW" dirty="0" smtClean="0"/>
              <a:t>“z,</a:t>
            </a:r>
            <a:r>
              <a:rPr lang="zh-TW" altLang="en-US" dirty="0" smtClean="0"/>
              <a:t> </a:t>
            </a:r>
            <a:r>
              <a:rPr lang="en-US" altLang="zh-TW" dirty="0" smtClean="0"/>
              <a:t>x”</a:t>
            </a:r>
            <a:r>
              <a:rPr lang="zh-TW" altLang="en-US" dirty="0" smtClean="0"/>
              <a:t>為縮放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按</a:t>
            </a:r>
            <a:r>
              <a:rPr lang="en-US" altLang="zh-TW" dirty="0" smtClean="0"/>
              <a:t>“e”</a:t>
            </a:r>
            <a:r>
              <a:rPr lang="zh-TW" altLang="en-US" dirty="0" smtClean="0"/>
              <a:t>再按</a:t>
            </a:r>
            <a:r>
              <a:rPr lang="en-US" altLang="zh-TW" dirty="0" smtClean="0"/>
              <a:t>“s”</a:t>
            </a:r>
            <a:r>
              <a:rPr lang="zh-TW" altLang="en-US" dirty="0" smtClean="0"/>
              <a:t>輸出計算結果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1" r="9172" b="4580"/>
          <a:stretch/>
        </p:blipFill>
        <p:spPr>
          <a:xfrm>
            <a:off x="7170058" y="3161039"/>
            <a:ext cx="4935145" cy="156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4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1174792"/>
            <a:ext cx="9603275" cy="678962"/>
          </a:xfrm>
        </p:spPr>
        <p:txBody>
          <a:bodyPr>
            <a:no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平鋪圖形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 </a:t>
            </a:r>
            <a:r>
              <a:rPr lang="en-US" altLang="zh-TW" dirty="0" smtClean="0"/>
              <a:t>Tiling-Shape.py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在</a:t>
            </a:r>
            <a:r>
              <a:rPr lang="en-US" altLang="zh-TW" dirty="0"/>
              <a:t>inputs/config.py</a:t>
            </a:r>
            <a:r>
              <a:rPr lang="zh-TW" altLang="en-US" dirty="0"/>
              <a:t>決定要執行的圖塊集，並確定是否存在</a:t>
            </a:r>
            <a:r>
              <a:rPr lang="en-US" altLang="zh-TW" dirty="0"/>
              <a:t>pre-</a:t>
            </a:r>
            <a:r>
              <a:rPr lang="en-US" altLang="zh-TW" dirty="0" err="1"/>
              <a:t>trained_models</a:t>
            </a:r>
            <a:r>
              <a:rPr lang="en-US" altLang="zh-TW" dirty="0"/>
              <a:t>/(</a:t>
            </a:r>
            <a:r>
              <a:rPr lang="zh-TW" altLang="en-US" dirty="0"/>
              <a:t>圖塊集名稱</a:t>
            </a:r>
            <a:r>
              <a:rPr lang="en-US" altLang="zh-TW" dirty="0"/>
              <a:t>).</a:t>
            </a:r>
            <a:r>
              <a:rPr lang="en-US" altLang="zh-TW" dirty="0" err="1"/>
              <a:t>pth</a:t>
            </a:r>
            <a:r>
              <a:rPr lang="zh-TW" altLang="en-US" dirty="0"/>
              <a:t>的檔案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Tiling-Shape.py</a:t>
            </a:r>
            <a:r>
              <a:rPr lang="zh-TW" altLang="en-US" dirty="0"/>
              <a:t>選擇要平鋪的</a:t>
            </a:r>
            <a:r>
              <a:rPr lang="zh-TW" altLang="en-US" dirty="0" smtClean="0"/>
              <a:t>圖案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如右下圖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r>
              <a:rPr lang="zh-TW" altLang="en-US" dirty="0" smtClean="0"/>
              <a:t>結果將存至</a:t>
            </a:r>
            <a:r>
              <a:rPr lang="en-US" altLang="zh-TW" dirty="0" smtClean="0"/>
              <a:t>debug</a:t>
            </a:r>
            <a:r>
              <a:rPr lang="zh-TW" altLang="en-US" dirty="0" smtClean="0"/>
              <a:t>資料夾底下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953" y="4951950"/>
            <a:ext cx="5326842" cy="10287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53823" y="5250230"/>
            <a:ext cx="1889356" cy="216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13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1205070"/>
            <a:ext cx="9603275" cy="648684"/>
          </a:xfrm>
        </p:spPr>
        <p:txBody>
          <a:bodyPr>
            <a:norm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訓練新圖塊集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在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底下創建一個要訓練的圖塊集的資料夾，裡面創建一個叫</a:t>
            </a:r>
            <a:r>
              <a:rPr lang="en-US" altLang="zh-TW" dirty="0" smtClean="0"/>
              <a:t>tiles</a:t>
            </a:r>
            <a:r>
              <a:rPr lang="zh-TW" altLang="en-US" dirty="0" smtClean="0"/>
              <a:t>的資料夾處存圖塊資訊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</a:t>
            </a:r>
            <a:r>
              <a:rPr lang="en-US" altLang="zh-TW" dirty="0" smtClean="0"/>
              <a:t>x,</a:t>
            </a:r>
            <a:r>
              <a:rPr lang="zh-TW" altLang="en-US" dirty="0" smtClean="0"/>
              <a:t> </a:t>
            </a:r>
            <a:r>
              <a:rPr lang="en-US" altLang="zh-TW" dirty="0" smtClean="0"/>
              <a:t>y</a:t>
            </a:r>
            <a:r>
              <a:rPr lang="zh-TW" altLang="en-US" dirty="0" smtClean="0"/>
              <a:t>座標來記錄圖形形狀</a:t>
            </a:r>
            <a:r>
              <a:rPr lang="en-US" altLang="zh-TW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編輯</a:t>
            </a:r>
            <a:r>
              <a:rPr lang="en-US" altLang="zh-TW" dirty="0" smtClean="0"/>
              <a:t>inputs/config.py</a:t>
            </a:r>
            <a:r>
              <a:rPr lang="zh-TW" altLang="en-US" dirty="0" smtClean="0"/>
              <a:t>加入新圖塊集名稱</a:t>
            </a:r>
            <a:endParaRPr lang="en-US" altLang="zh-TW" dirty="0" smtClean="0"/>
          </a:p>
        </p:txBody>
      </p:sp>
      <p:grpSp>
        <p:nvGrpSpPr>
          <p:cNvPr id="7" name="群組 6"/>
          <p:cNvGrpSpPr/>
          <p:nvPr/>
        </p:nvGrpSpPr>
        <p:grpSpPr>
          <a:xfrm>
            <a:off x="7381812" y="3364144"/>
            <a:ext cx="4081219" cy="2336219"/>
            <a:chOff x="6794418" y="3209482"/>
            <a:chExt cx="5262065" cy="271166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2853" y="3209482"/>
              <a:ext cx="5193630" cy="2711669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6794418" y="4154165"/>
              <a:ext cx="1737965" cy="1816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140598" y="5628322"/>
              <a:ext cx="2390962" cy="1850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127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1205070"/>
            <a:ext cx="9603275" cy="648684"/>
          </a:xfrm>
        </p:spPr>
        <p:txBody>
          <a:bodyPr>
            <a:norm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訓練新圖塊集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10375065" cy="3450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執行</a:t>
            </a:r>
            <a:r>
              <a:rPr lang="en-US" altLang="zh-TW" dirty="0"/>
              <a:t>tiling/</a:t>
            </a:r>
            <a:r>
              <a:rPr lang="en-US" altLang="zh-TW" dirty="0">
                <a:solidFill>
                  <a:srgbClr val="FF0000"/>
                </a:solidFill>
              </a:rPr>
              <a:t>gen_complete_super_graph.py</a:t>
            </a:r>
            <a:r>
              <a:rPr lang="zh-TW" altLang="en-US" dirty="0"/>
              <a:t>產生</a:t>
            </a:r>
            <a:r>
              <a:rPr lang="en-US" altLang="zh-TW" dirty="0"/>
              <a:t>.</a:t>
            </a:r>
            <a:r>
              <a:rPr lang="en-US" altLang="zh-TW" dirty="0" err="1"/>
              <a:t>pkl</a:t>
            </a:r>
            <a:r>
              <a:rPr lang="zh-TW" altLang="en-US" dirty="0"/>
              <a:t>檔的超集至上面新建的資料夾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執行</a:t>
            </a:r>
            <a:r>
              <a:rPr lang="en-US" altLang="zh-TW" dirty="0"/>
              <a:t>solver/ml_solver/</a:t>
            </a:r>
            <a:r>
              <a:rPr lang="en-US" altLang="zh-TW" dirty="0">
                <a:solidFill>
                  <a:srgbClr val="FF0000"/>
                </a:solidFill>
              </a:rPr>
              <a:t>gen_data.py</a:t>
            </a:r>
            <a:r>
              <a:rPr lang="zh-TW" altLang="en-US" dirty="0"/>
              <a:t>產生訓練用的隨機圖形至</a:t>
            </a:r>
            <a:r>
              <a:rPr lang="en-US" altLang="zh-TW" dirty="0"/>
              <a:t>dataset</a:t>
            </a:r>
            <a:r>
              <a:rPr lang="zh-TW" altLang="en-US" dirty="0"/>
              <a:t>資料夾中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執行</a:t>
            </a:r>
            <a:r>
              <a:rPr lang="en-US" altLang="zh-TW" dirty="0" smtClean="0"/>
              <a:t>solver/ml_solver/</a:t>
            </a:r>
            <a:r>
              <a:rPr lang="en-US" altLang="zh-TW" dirty="0" smtClean="0">
                <a:solidFill>
                  <a:srgbClr val="FF0000"/>
                </a:solidFill>
              </a:rPr>
              <a:t>network_train.py</a:t>
            </a:r>
            <a:r>
              <a:rPr lang="zh-TW" altLang="en-US" dirty="0" smtClean="0"/>
              <a:t>開始進行訓練，並將過程及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存至</a:t>
            </a:r>
            <a:r>
              <a:rPr lang="en-US" altLang="zh-TW" dirty="0" smtClean="0"/>
              <a:t>debug</a:t>
            </a:r>
            <a:r>
              <a:rPr lang="zh-TW" altLang="en-US" dirty="0" smtClean="0"/>
              <a:t>資料夾中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上面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三個程式皆須拉至</a:t>
            </a:r>
            <a:r>
              <a:rPr lang="en-US" altLang="zh-TW" dirty="0" err="1" smtClean="0"/>
              <a:t>TilinGNN</a:t>
            </a:r>
            <a:r>
              <a:rPr lang="en-US" altLang="zh-TW" dirty="0" smtClean="0"/>
              <a:t>-master</a:t>
            </a:r>
            <a:r>
              <a:rPr lang="zh-TW" altLang="en-US" dirty="0" smtClean="0"/>
              <a:t>底下才能執行喔！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033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1205070"/>
            <a:ext cx="9603275" cy="648684"/>
          </a:xfrm>
        </p:spPr>
        <p:txBody>
          <a:bodyPr>
            <a:norm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訓練新圖塊集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在從</a:t>
            </a:r>
            <a:r>
              <a:rPr lang="en-US" altLang="zh-TW" dirty="0" smtClean="0"/>
              <a:t>debug</a:t>
            </a:r>
            <a:r>
              <a:rPr lang="zh-TW" altLang="en-US" dirty="0" smtClean="0"/>
              <a:t>資料夾中選擇訓練好的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，移至</a:t>
            </a:r>
            <a:r>
              <a:rPr lang="en-US" altLang="zh-TW" dirty="0" smtClean="0"/>
              <a:t>pre-</a:t>
            </a:r>
            <a:r>
              <a:rPr lang="en-US" altLang="zh-TW" dirty="0" err="1" smtClean="0"/>
              <a:t>trained_models</a:t>
            </a:r>
            <a:r>
              <a:rPr lang="zh-TW" altLang="en-US" dirty="0" smtClean="0"/>
              <a:t>底下，並改名成圖塊集名稱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而後即可執行</a:t>
            </a:r>
            <a:r>
              <a:rPr lang="en-US" altLang="zh-TW" dirty="0" smtClean="0"/>
              <a:t>Tiling-GUI.py</a:t>
            </a:r>
            <a:r>
              <a:rPr lang="zh-TW" altLang="en-US" dirty="0" smtClean="0"/>
              <a:t>和</a:t>
            </a:r>
            <a:r>
              <a:rPr lang="en-US" altLang="zh-TW" dirty="0" smtClean="0"/>
              <a:t>Tiling-Shape.py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979" y="4177582"/>
            <a:ext cx="4578862" cy="17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1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1205070"/>
            <a:ext cx="9603275" cy="648684"/>
          </a:xfrm>
        </p:spPr>
        <p:txBody>
          <a:bodyPr>
            <a:norm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訓練新圖塊集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10035027" cy="3450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err="1"/>
              <a:t>TilinGNN</a:t>
            </a:r>
            <a:r>
              <a:rPr lang="en-US" altLang="zh-TW" dirty="0"/>
              <a:t>-master</a:t>
            </a:r>
            <a:r>
              <a:rPr lang="zh-TW" altLang="en-US" dirty="0" smtClean="0"/>
              <a:t>底下有兩個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sh</a:t>
            </a:r>
            <a:r>
              <a:rPr lang="zh-TW" altLang="en-US" smtClean="0"/>
              <a:t>檔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new_tiles_train.sh</a:t>
            </a:r>
            <a:r>
              <a:rPr lang="zh-TW" altLang="en-US" dirty="0" smtClean="0"/>
              <a:t>：修改</a:t>
            </a:r>
            <a:r>
              <a:rPr lang="en-US" altLang="zh-TW" dirty="0" smtClean="0"/>
              <a:t>inputs/config.py</a:t>
            </a:r>
            <a:r>
              <a:rPr lang="zh-TW" altLang="en-US" dirty="0" smtClean="0"/>
              <a:t>及創建資料夾後即可一套完成產生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「</a:t>
            </a:r>
            <a:r>
              <a:rPr lang="zh-TW" altLang="en-US" dirty="0" smtClean="0"/>
              <a:t>超集</a:t>
            </a:r>
            <a:r>
              <a:rPr lang="en-US" altLang="zh-TW" dirty="0" smtClean="0"/>
              <a:t>+</a:t>
            </a:r>
            <a:r>
              <a:rPr lang="zh-TW" altLang="en-US" dirty="0" smtClean="0"/>
              <a:t>隨機圖形</a:t>
            </a:r>
            <a:r>
              <a:rPr lang="en-US" altLang="zh-TW" dirty="0" smtClean="0"/>
              <a:t>+</a:t>
            </a:r>
            <a:r>
              <a:rPr lang="zh-TW" altLang="en-US" dirty="0" smtClean="0"/>
              <a:t>訓練</a:t>
            </a:r>
            <a:r>
              <a:rPr lang="en-US" altLang="zh-TW" dirty="0" smtClean="0"/>
              <a:t>model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 」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already_tiles_train.sh</a:t>
            </a:r>
            <a:r>
              <a:rPr lang="zh-TW" altLang="en-US" dirty="0" smtClean="0"/>
              <a:t>：</a:t>
            </a:r>
            <a:r>
              <a:rPr lang="zh-TW" altLang="en-US" dirty="0"/>
              <a:t>修改</a:t>
            </a:r>
            <a:r>
              <a:rPr lang="en-US" altLang="zh-TW" dirty="0" smtClean="0"/>
              <a:t>inputs/config.py</a:t>
            </a:r>
            <a:r>
              <a:rPr lang="zh-TW" altLang="en-US" dirty="0" smtClean="0"/>
              <a:t>即可</a:t>
            </a:r>
            <a:r>
              <a:rPr lang="zh-TW" altLang="en-US" dirty="0"/>
              <a:t>一套完成</a:t>
            </a:r>
            <a:r>
              <a:rPr lang="zh-TW" altLang="en-US" dirty="0" smtClean="0"/>
              <a:t>產生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「</a:t>
            </a:r>
            <a:r>
              <a:rPr lang="zh-TW" altLang="en-US" dirty="0" smtClean="0"/>
              <a:t>隨機圖形</a:t>
            </a:r>
            <a:r>
              <a:rPr lang="en-US" altLang="zh-TW" dirty="0" smtClean="0"/>
              <a:t>+</a:t>
            </a:r>
            <a:r>
              <a:rPr lang="zh-TW" altLang="en-US" dirty="0" smtClean="0"/>
              <a:t>訓練</a:t>
            </a:r>
            <a:r>
              <a:rPr lang="en-US" altLang="zh-TW" dirty="0" smtClean="0"/>
              <a:t>model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 」</a:t>
            </a:r>
            <a:endParaRPr lang="en-US" altLang="zh-TW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以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上檔案切至虛擬機後，輸入「</a:t>
            </a:r>
            <a:r>
              <a:rPr lang="en-US" altLang="zh-TW" dirty="0" smtClean="0"/>
              <a:t>./</a:t>
            </a:r>
            <a:r>
              <a:rPr lang="zh-TW" altLang="en-US" dirty="0" smtClean="0"/>
              <a:t>檔名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sh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」執行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(model</a:t>
            </a:r>
            <a:r>
              <a:rPr lang="zh-TW" altLang="en-US" dirty="0" smtClean="0"/>
              <a:t>是否訓練可參考</a:t>
            </a:r>
            <a:r>
              <a:rPr lang="en-US" altLang="zh-TW" dirty="0" err="1"/>
              <a:t>tiles_train_list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693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1205070"/>
            <a:ext cx="9603275" cy="648684"/>
          </a:xfrm>
        </p:spPr>
        <p:txBody>
          <a:bodyPr>
            <a:norm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訓練新圖塊集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在</a:t>
            </a:r>
            <a:r>
              <a:rPr lang="en-US" altLang="zh-TW" dirty="0" smtClean="0"/>
              <a:t>inputs/config.py</a:t>
            </a:r>
            <a:r>
              <a:rPr lang="zh-TW" altLang="en-US" dirty="0" smtClean="0"/>
              <a:t>的檔案中，有多項資訊可供修改，決定整個訓練及操作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021" y="2856302"/>
            <a:ext cx="5771030" cy="30131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57" y="4436756"/>
            <a:ext cx="3726503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785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242</TotalTime>
  <Words>387</Words>
  <Application>Microsoft Office PowerPoint</Application>
  <PresentationFormat>寬螢幕</PresentationFormat>
  <Paragraphs>33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新細明體</vt:lpstr>
      <vt:lpstr>Arial</vt:lpstr>
      <vt:lpstr>Gill Sans MT</vt:lpstr>
      <vt:lpstr>Gallery</vt:lpstr>
      <vt:lpstr>PowerPoint 簡報</vt:lpstr>
      <vt:lpstr>UI 介面</vt:lpstr>
      <vt:lpstr>平鋪圖形</vt:lpstr>
      <vt:lpstr>訓練新圖塊集</vt:lpstr>
      <vt:lpstr>訓練新圖塊集</vt:lpstr>
      <vt:lpstr>訓練新圖塊集</vt:lpstr>
      <vt:lpstr>訓練新圖塊集</vt:lpstr>
      <vt:lpstr>訓練新圖塊集(備註)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20</cp:revision>
  <dcterms:created xsi:type="dcterms:W3CDTF">2020-08-08T09:40:03Z</dcterms:created>
  <dcterms:modified xsi:type="dcterms:W3CDTF">2020-08-13T10:12:32Z</dcterms:modified>
</cp:coreProperties>
</file>