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60512b07d0e41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2788-335E-403F-B999-118B79CA4A93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28BEAC-8ABB-4BE2-9407-733A6AB462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4100850/article/details/9968405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read01.com/content/15495993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xuhaocuhk/TilinGN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wnload.pytorch.org/whl/torch_s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dirty="0" smtClean="0"/>
              <a:t>BY </a:t>
            </a:r>
            <a:r>
              <a:rPr lang="zh-TW" altLang="en-US" sz="2400" dirty="0" smtClean="0"/>
              <a:t>王祥宇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913521" y="1913656"/>
            <a:ext cx="96455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TillinGNN</a:t>
            </a:r>
            <a:r>
              <a:rPr lang="en-US" altLang="zh-TW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zh-TW" alt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環境安裝流程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1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077873"/>
          </a:xfrm>
        </p:spPr>
        <p:txBody>
          <a:bodyPr/>
          <a:lstStyle/>
          <a:p>
            <a:r>
              <a:rPr lang="zh-TW" altLang="en-US" dirty="0" smtClean="0"/>
              <a:t>我成功的系統是</a:t>
            </a:r>
            <a:r>
              <a:rPr lang="en-US" altLang="zh-TW" dirty="0" smtClean="0"/>
              <a:t>ubuntu18.04 + cuda10.0.130 +python3.7</a:t>
            </a:r>
          </a:p>
          <a:p>
            <a:r>
              <a:rPr lang="en-US" altLang="zh-TW" dirty="0" err="1"/>
              <a:t>cuda</a:t>
            </a:r>
            <a:r>
              <a:rPr lang="zh-TW" altLang="en-US" dirty="0"/>
              <a:t>及</a:t>
            </a:r>
            <a:r>
              <a:rPr lang="en-US" altLang="zh-TW" dirty="0"/>
              <a:t>python</a:t>
            </a:r>
            <a:r>
              <a:rPr lang="zh-TW" altLang="en-US" dirty="0"/>
              <a:t>的安裝請自行上網查，並透過</a:t>
            </a:r>
            <a:r>
              <a:rPr lang="zh-TW" altLang="en-US" dirty="0" smtClean="0"/>
              <a:t>右下方</a:t>
            </a:r>
            <a:r>
              <a:rPr lang="zh-TW" altLang="en-US" dirty="0"/>
              <a:t>圖片中的指令做</a:t>
            </a:r>
            <a:r>
              <a:rPr lang="zh-TW" altLang="en-US" dirty="0" smtClean="0"/>
              <a:t>確認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我也測試過但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 geometric</a:t>
            </a:r>
            <a:r>
              <a:rPr lang="zh-TW" altLang="en-US" dirty="0" smtClean="0"/>
              <a:t>部分安裝包會失敗</a:t>
            </a:r>
            <a:endParaRPr lang="en-US" altLang="zh-TW" dirty="0" smtClean="0"/>
          </a:p>
          <a:p>
            <a:r>
              <a:rPr lang="zh-TW" altLang="en-US" dirty="0" smtClean="0"/>
              <a:t>其餘系統及版本未嘗試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34" y="3659549"/>
            <a:ext cx="4536516" cy="235799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558" y="4686244"/>
            <a:ext cx="7127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這裡提供一個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安裝及卸載的可用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網址，經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實測適用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16.04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18.04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blog.csdn.net/weixin_44100850/article/details/99684058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29949" y="5551670"/>
            <a:ext cx="442061" cy="1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74956" y="5424908"/>
            <a:ext cx="548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載完但仍未套用至系統中，請至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最後兩頁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中查看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並重啟終端機再行確認即可套用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虛擬環境建置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https://www.itread01.com/content/1549599337.html</a:t>
            </a:r>
            <a:r>
              <a:rPr lang="zh-TW" altLang="en-US" dirty="0" smtClean="0"/>
              <a:t>可至此網站學習</a:t>
            </a:r>
            <a:endParaRPr lang="en-US" altLang="zh-TW" dirty="0" smtClean="0"/>
          </a:p>
          <a:p>
            <a:r>
              <a:rPr lang="zh-TW" altLang="en-US" dirty="0" smtClean="0"/>
              <a:t>接下來的安裝皆在自己建立的虛擬環境下執行喔！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7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48043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至此論文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網站</a:t>
            </a:r>
            <a:r>
              <a:rPr lang="en-US" altLang="zh-TW" dirty="0" smtClean="0"/>
              <a:t>(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github.com/xuhaocuhk/TilinGNN</a:t>
            </a:r>
            <a:r>
              <a:rPr lang="en-US" altLang="zh-TW" dirty="0" smtClean="0"/>
              <a:t>)</a:t>
            </a:r>
            <a:r>
              <a:rPr lang="zh-TW" altLang="en-US" dirty="0"/>
              <a:t>可知需安裝的安裝包有</a:t>
            </a:r>
            <a:r>
              <a:rPr lang="en-US" altLang="zh-TW" dirty="0"/>
              <a:t>6</a:t>
            </a:r>
            <a:r>
              <a:rPr lang="zh-TW" altLang="en-US" dirty="0" smtClean="0"/>
              <a:t>個，後面四個較為簡單，直接點其網站的連結直接</a:t>
            </a:r>
            <a:r>
              <a:rPr lang="en-US" altLang="zh-TW" dirty="0" smtClean="0"/>
              <a:t>pip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即可，但版本日益更新，底下仍附上我成功時的安裝版本：</a:t>
            </a:r>
            <a:endParaRPr lang="en-US" altLang="zh-TW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pip install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==1.19.1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pip install </a:t>
            </a:r>
            <a:r>
              <a:rPr lang="en-US" altLang="zh-TW" dirty="0" smtClean="0"/>
              <a:t>Shapely==1.7.0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pip install </a:t>
            </a:r>
            <a:r>
              <a:rPr lang="en-US" altLang="zh-TW" dirty="0" smtClean="0"/>
              <a:t>PyQt5==5.15.0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pip install </a:t>
            </a:r>
            <a:r>
              <a:rPr lang="en-US" altLang="zh-TW" dirty="0" err="1" smtClean="0"/>
              <a:t>minizinc</a:t>
            </a:r>
            <a:r>
              <a:rPr lang="en-US" altLang="zh-TW" dirty="0" smtClean="0"/>
              <a:t>==0.3.1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95" y="3887715"/>
            <a:ext cx="6308935" cy="20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接下來我們要安裝</a:t>
            </a:r>
            <a:r>
              <a:rPr lang="en-US" altLang="zh-TW" dirty="0" err="1" smtClean="0"/>
              <a:t>pytorch</a:t>
            </a:r>
            <a:r>
              <a:rPr lang="zh-TW" altLang="en-US" dirty="0" smtClean="0"/>
              <a:t>，論文使用</a:t>
            </a:r>
            <a:r>
              <a:rPr lang="en-US" altLang="zh-TW" dirty="0" smtClean="0"/>
              <a:t>v1.2.0</a:t>
            </a:r>
            <a:r>
              <a:rPr lang="zh-TW" altLang="en-US" dirty="0" smtClean="0"/>
              <a:t>就乖乖用，避免到時不行喔</a:t>
            </a:r>
            <a:r>
              <a:rPr lang="en-US" altLang="zh-TW" dirty="0" smtClean="0"/>
              <a:t>~</a:t>
            </a:r>
          </a:p>
          <a:p>
            <a:r>
              <a:rPr lang="zh-TW" altLang="en-US" dirty="0" smtClean="0"/>
              <a:t>至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download.pytorch.org/whl/torch_stable.html</a:t>
            </a:r>
            <a:r>
              <a:rPr lang="zh-TW" altLang="en-US" dirty="0" smtClean="0"/>
              <a:t>找到對應的</a:t>
            </a:r>
            <a:r>
              <a:rPr lang="en-US" altLang="zh-TW" dirty="0" err="1" smtClean="0"/>
              <a:t>whl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這裡要載兩個：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23823"/>
          <a:stretch/>
        </p:blipFill>
        <p:spPr>
          <a:xfrm>
            <a:off x="6313755" y="3531697"/>
            <a:ext cx="4067175" cy="1639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63" y="3531697"/>
            <a:ext cx="4448175" cy="1647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67663" y="4763572"/>
            <a:ext cx="4242631" cy="199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13755" y="4791011"/>
            <a:ext cx="3617477" cy="199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6427616" y="4963407"/>
            <a:ext cx="151390" cy="5631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91692" y="5526580"/>
            <a:ext cx="12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cuda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089321" y="4939124"/>
            <a:ext cx="182190" cy="6454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9447571" y="4945057"/>
            <a:ext cx="466284" cy="5463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739668" y="5584552"/>
            <a:ext cx="155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910106" y="5506204"/>
            <a:ext cx="7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系</a:t>
            </a:r>
            <a:r>
              <a:rPr lang="zh-TW" altLang="en-US" dirty="0"/>
              <a:t>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48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979398"/>
            <a:ext cx="9890614" cy="4288178"/>
          </a:xfrm>
        </p:spPr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接下來</a:t>
            </a:r>
            <a:r>
              <a:rPr lang="zh-TW" altLang="en-US" dirty="0"/>
              <a:t>我們要安裝</a:t>
            </a:r>
            <a:r>
              <a:rPr lang="en-US" altLang="zh-TW" dirty="0" err="1" smtClean="0"/>
              <a:t>pytorch</a:t>
            </a:r>
            <a:r>
              <a:rPr lang="zh-TW" altLang="en-US" dirty="0" smtClean="0"/>
              <a:t> </a:t>
            </a:r>
            <a:r>
              <a:rPr lang="en-US" altLang="zh-TW" dirty="0" smtClean="0"/>
              <a:t>geometric</a:t>
            </a:r>
            <a:r>
              <a:rPr lang="zh-TW" altLang="en-US" dirty="0" smtClean="0"/>
              <a:t>，</a:t>
            </a:r>
            <a:r>
              <a:rPr lang="zh-TW" altLang="en-US" dirty="0"/>
              <a:t>論文使用</a:t>
            </a:r>
            <a:r>
              <a:rPr lang="en-US" altLang="zh-TW" dirty="0" smtClean="0"/>
              <a:t>v1.3.2</a:t>
            </a:r>
          </a:p>
          <a:p>
            <a:r>
              <a:rPr lang="zh-TW" altLang="en-US" dirty="0" smtClean="0"/>
              <a:t>這部分較複雜，總共有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zh-TW" altLang="en-US" dirty="0" smtClean="0"/>
              <a:t>安裝包要安裝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請</a:t>
            </a:r>
            <a:r>
              <a:rPr lang="zh-TW" altLang="en-US" dirty="0" smtClean="0">
                <a:solidFill>
                  <a:srgbClr val="FF0000"/>
                </a:solidFill>
              </a:rPr>
              <a:t>不要</a:t>
            </a:r>
            <a:r>
              <a:rPr lang="zh-TW" altLang="en-US" dirty="0" smtClean="0"/>
              <a:t>直接輸入右側指令，將</a:t>
            </a:r>
            <a:r>
              <a:rPr lang="zh-TW" altLang="en-US" dirty="0"/>
              <a:t>會</a:t>
            </a:r>
            <a:r>
              <a:rPr lang="zh-TW" altLang="en-US" dirty="0" smtClean="0"/>
              <a:t>安裝最新版的，但</a:t>
            </a:r>
            <a:r>
              <a:rPr lang="en-US" altLang="zh-TW" dirty="0" smtClean="0"/>
              <a:t>pytoch1.2.0</a:t>
            </a:r>
            <a:r>
              <a:rPr lang="zh-TW" altLang="en-US" dirty="0" smtClean="0"/>
              <a:t>並不支援喔！！！</a:t>
            </a:r>
            <a:endParaRPr lang="en-US" altLang="zh-TW" dirty="0" smtClean="0"/>
          </a:p>
          <a:p>
            <a:r>
              <a:rPr lang="zh-TW" altLang="en-US" smtClean="0"/>
              <a:t>第</a:t>
            </a:r>
            <a:r>
              <a:rPr lang="zh-TW" altLang="en-US" smtClean="0"/>
              <a:t>一個先</a:t>
            </a:r>
            <a:r>
              <a:rPr lang="zh-TW" altLang="en-US" dirty="0" smtClean="0"/>
              <a:t>安裝基本的：</a:t>
            </a:r>
            <a:r>
              <a:rPr lang="en-US" altLang="zh-TW" dirty="0"/>
              <a:t>pip install torch-geometric==1.3.2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而後找到對應的另外四個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這裡要注意請不要載最新版的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，這裡因為沒有版本對應，因此我以發行時間推測各版本，</a:t>
            </a:r>
            <a:r>
              <a:rPr lang="zh-TW" altLang="en-US" dirty="0" smtClean="0">
                <a:solidFill>
                  <a:srgbClr val="FF0000"/>
                </a:solidFill>
              </a:rPr>
              <a:t>下一</a:t>
            </a:r>
            <a:r>
              <a:rPr lang="zh-TW" altLang="en-US" dirty="0">
                <a:solidFill>
                  <a:srgbClr val="FF0000"/>
                </a:solidFill>
              </a:rPr>
              <a:t>頁</a:t>
            </a:r>
            <a:r>
              <a:rPr lang="zh-TW" altLang="en-US" dirty="0" smtClean="0"/>
              <a:t>附上我成功的版本：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52" y="1398057"/>
            <a:ext cx="3076260" cy="13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smtClean="0"/>
              <a:t>torch-cluster==1.4.5</a:t>
            </a:r>
          </a:p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smtClean="0"/>
              <a:t>torch-scatter==1.3.2</a:t>
            </a:r>
          </a:p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smtClean="0"/>
              <a:t>torch-sparse==0.4.3</a:t>
            </a:r>
          </a:p>
          <a:p>
            <a:pPr marL="0" indent="0">
              <a:buNone/>
            </a:pPr>
            <a:r>
              <a:rPr lang="en-US" altLang="zh-TW" dirty="0" smtClean="0"/>
              <a:t>pip </a:t>
            </a:r>
            <a:r>
              <a:rPr lang="en-US" altLang="zh-TW" dirty="0"/>
              <a:t>install torch-spline-</a:t>
            </a:r>
            <a:r>
              <a:rPr lang="en-US" altLang="zh-TW" dirty="0" err="1"/>
              <a:t>conv</a:t>
            </a:r>
            <a:r>
              <a:rPr lang="en-US" altLang="zh-TW" dirty="0"/>
              <a:t>==1.1.1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5998879" y="2112368"/>
            <a:ext cx="5722897" cy="3558344"/>
            <a:chOff x="6029157" y="2069979"/>
            <a:chExt cx="5722897" cy="35583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57" y="2069979"/>
              <a:ext cx="5722897" cy="355834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09143" y="4570151"/>
              <a:ext cx="617675" cy="6400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73326" y="3849153"/>
              <a:ext cx="617675" cy="6400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096562" y="3849152"/>
              <a:ext cx="617675" cy="6400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492526" y="4546322"/>
              <a:ext cx="617675" cy="6400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319798" y="3849151"/>
              <a:ext cx="617675" cy="6400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3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最後檢</a:t>
            </a:r>
            <a:r>
              <a:rPr lang="zh-TW" altLang="en-US" dirty="0"/>
              <a:t>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至</a:t>
            </a:r>
            <a:r>
              <a:rPr lang="en-US" altLang="zh-TW" dirty="0" smtClean="0"/>
              <a:t>Home</a:t>
            </a:r>
            <a:r>
              <a:rPr lang="zh-TW" altLang="en-US" dirty="0" smtClean="0"/>
              <a:t>的位置按下</a:t>
            </a:r>
            <a:r>
              <a:rPr lang="en-US" altLang="zh-TW" dirty="0" smtClean="0"/>
              <a:t>ctrl + H</a:t>
            </a:r>
            <a:r>
              <a:rPr lang="zh-TW" altLang="en-US" dirty="0" smtClean="0"/>
              <a:t> 會出現隱藏的檔案</a:t>
            </a:r>
            <a:endParaRPr lang="en-US" altLang="zh-TW" dirty="0" smtClean="0"/>
          </a:p>
          <a:p>
            <a:r>
              <a:rPr lang="zh-TW" altLang="en-US" dirty="0" smtClean="0"/>
              <a:t>一個是虛擬環境，另一個是拉路徑的檔案</a:t>
            </a:r>
            <a:endParaRPr lang="en-US" altLang="zh-TW" dirty="0" smtClean="0"/>
          </a:p>
          <a:p>
            <a:r>
              <a:rPr lang="zh-TW" altLang="en-US" dirty="0" smtClean="0"/>
              <a:t>檢查虛擬環境底下是否有那些該有的安裝包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檔案位置請參考前一張投影片的圖片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030995" y="2718486"/>
            <a:ext cx="4891100" cy="3181670"/>
            <a:chOff x="6225187" y="2264784"/>
            <a:chExt cx="5604232" cy="357976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187" y="2264784"/>
              <a:ext cx="5604232" cy="357976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21607" y="4693113"/>
              <a:ext cx="617675" cy="577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291748" y="4153535"/>
              <a:ext cx="617675" cy="577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最後檢</a:t>
            </a:r>
            <a:r>
              <a:rPr lang="zh-TW" altLang="en-US" dirty="0"/>
              <a:t>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3"/>
            <a:ext cx="5597951" cy="2429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而</a:t>
            </a:r>
            <a:r>
              <a:rPr lang="en-US" altLang="zh-TW" dirty="0"/>
              <a:t>.</a:t>
            </a:r>
            <a:r>
              <a:rPr lang="en-US" altLang="zh-TW" dirty="0" err="1" smtClean="0"/>
              <a:t>bashrc</a:t>
            </a:r>
            <a:r>
              <a:rPr lang="zh-TW" altLang="en-US" dirty="0" smtClean="0"/>
              <a:t>檔底下的</a:t>
            </a:r>
            <a:r>
              <a:rPr lang="en-US" altLang="zh-TW" dirty="0" smtClean="0"/>
              <a:t>export</a:t>
            </a:r>
            <a:r>
              <a:rPr lang="zh-TW" altLang="en-US" dirty="0" smtClean="0"/>
              <a:t>皆是我在安裝至虛擬環境下過程中加入的，若不加入很多東西會找不到</a:t>
            </a:r>
            <a:r>
              <a:rPr lang="en-US" altLang="zh-TW" dirty="0" smtClean="0"/>
              <a:t>…</a:t>
            </a:r>
            <a:r>
              <a:rPr lang="zh-TW" altLang="en-US" dirty="0" smtClean="0"/>
              <a:t>這是我成功執行時的所有</a:t>
            </a:r>
            <a:r>
              <a:rPr lang="en-US" altLang="zh-TW" dirty="0" smtClean="0"/>
              <a:t>export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42" y="1915538"/>
            <a:ext cx="4798269" cy="41886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30422" y="4687057"/>
            <a:ext cx="3045982" cy="2603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0421" y="5009233"/>
            <a:ext cx="3167093" cy="459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30421" y="5530017"/>
            <a:ext cx="3336652" cy="4166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6213076" y="4820281"/>
            <a:ext cx="8909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30432" y="4606812"/>
            <a:ext cx="26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</a:t>
            </a:r>
            <a:r>
              <a:rPr lang="en-US" altLang="zh-TW" dirty="0" err="1" smtClean="0"/>
              <a:t>cuda</a:t>
            </a:r>
            <a:r>
              <a:rPr lang="zh-TW" altLang="en-US" dirty="0" smtClean="0"/>
              <a:t>時加入</a:t>
            </a:r>
            <a:r>
              <a:rPr lang="zh-TW" altLang="en-US" dirty="0" smtClean="0"/>
              <a:t>的？忘了？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13085" y="5079300"/>
            <a:ext cx="36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在虛擬環境套</a:t>
            </a:r>
            <a:r>
              <a:rPr lang="zh-TW" altLang="en-US" dirty="0"/>
              <a:t>用</a:t>
            </a:r>
            <a:r>
              <a:rPr lang="en-US" altLang="zh-TW" dirty="0" smtClean="0"/>
              <a:t>python3.7</a:t>
            </a:r>
            <a:r>
              <a:rPr lang="zh-TW" altLang="en-US" dirty="0" smtClean="0"/>
              <a:t>時加入的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6213076" y="5251854"/>
            <a:ext cx="8909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6213076" y="5784135"/>
            <a:ext cx="89095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469875" y="5565123"/>
            <a:ext cx="2791645" cy="38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套用</a:t>
            </a:r>
            <a:r>
              <a:rPr lang="en-US" altLang="zh-TW" dirty="0" err="1" smtClean="0"/>
              <a:t>cuda</a:t>
            </a:r>
            <a:r>
              <a:rPr lang="zh-TW" altLang="en-US" dirty="0" smtClean="0"/>
              <a:t>至系統時加入的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0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76</TotalTime>
  <Words>472</Words>
  <Application>Microsoft Office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Gill Sans MT</vt:lpstr>
      <vt:lpstr>Wingdings</vt:lpstr>
      <vt:lpstr>Gallery</vt:lpstr>
      <vt:lpstr>PowerPoint 簡報</vt:lpstr>
      <vt:lpstr>系統配置</vt:lpstr>
      <vt:lpstr>虛擬環境建置</vt:lpstr>
      <vt:lpstr>安裝</vt:lpstr>
      <vt:lpstr>安裝</vt:lpstr>
      <vt:lpstr>安裝</vt:lpstr>
      <vt:lpstr>安裝</vt:lpstr>
      <vt:lpstr>最後檢查</vt:lpstr>
      <vt:lpstr>最後檢查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2020-08-08T09:40:03Z</dcterms:created>
  <dcterms:modified xsi:type="dcterms:W3CDTF">2020-08-11T04:59:24Z</dcterms:modified>
</cp:coreProperties>
</file>