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1-14T14:47:55.32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E103-EC42-417E-841A-9FB5D6104DD3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CC7C-5605-45E9-8E0C-152818308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36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E103-EC42-417E-841A-9FB5D6104DD3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CC7C-5605-45E9-8E0C-152818308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5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E103-EC42-417E-841A-9FB5D6104DD3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CC7C-5605-45E9-8E0C-152818308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4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E103-EC42-417E-841A-9FB5D6104DD3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CC7C-5605-45E9-8E0C-152818308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50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E103-EC42-417E-841A-9FB5D6104DD3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CC7C-5605-45E9-8E0C-152818308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9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E103-EC42-417E-841A-9FB5D6104DD3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CC7C-5605-45E9-8E0C-152818308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04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E103-EC42-417E-841A-9FB5D6104DD3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CC7C-5605-45E9-8E0C-152818308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7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E103-EC42-417E-841A-9FB5D6104DD3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CC7C-5605-45E9-8E0C-152818308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59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E103-EC42-417E-841A-9FB5D6104DD3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CC7C-5605-45E9-8E0C-152818308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58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E103-EC42-417E-841A-9FB5D6104DD3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CC7C-5605-45E9-8E0C-152818308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17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E103-EC42-417E-841A-9FB5D6104DD3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CC7C-5605-45E9-8E0C-152818308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56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1E103-EC42-417E-841A-9FB5D6104DD3}" type="datetimeFigureOut">
              <a:rPr lang="zh-TW" altLang="en-US" smtClean="0"/>
              <a:t>2016/6/8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3CC7C-5605-45E9-8E0C-152818308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63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Raspberry B+</a:t>
            </a:r>
            <a:br>
              <a:rPr lang="en-US" altLang="zh-TW" dirty="0" smtClean="0"/>
            </a:br>
            <a:r>
              <a:rPr lang="en-US" altLang="zh-TW" dirty="0" smtClean="0"/>
              <a:t>relay and ADC module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63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9626600" y="600199"/>
            <a:ext cx="1568450" cy="1343025"/>
            <a:chOff x="6851650" y="1849436"/>
            <a:chExt cx="1568450" cy="1343025"/>
          </a:xfrm>
        </p:grpSpPr>
        <p:sp>
          <p:nvSpPr>
            <p:cNvPr id="7" name="矩形 6"/>
            <p:cNvSpPr/>
            <p:nvPr/>
          </p:nvSpPr>
          <p:spPr>
            <a:xfrm>
              <a:off x="6851650" y="1849436"/>
              <a:ext cx="1568450" cy="1343025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3400" y="1877217"/>
              <a:ext cx="381000" cy="1287462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7499350" y="1987550"/>
              <a:ext cx="67945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relay1</a:t>
              </a:r>
              <a:endParaRPr lang="zh-TW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499350" y="2544764"/>
              <a:ext cx="67945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relay2</a:t>
              </a:r>
              <a:endParaRPr lang="zh-TW" altLang="en-US" sz="1400" dirty="0" smtClean="0"/>
            </a:p>
          </p:txBody>
        </p:sp>
      </p:grpSp>
      <p:pic>
        <p:nvPicPr>
          <p:cNvPr id="13" name="Picture 2" descr="The RPi Model B+ GPIO pins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829" y="777999"/>
            <a:ext cx="2405471" cy="552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肘形接點 18"/>
          <p:cNvCxnSpPr/>
          <p:nvPr/>
        </p:nvCxnSpPr>
        <p:spPr>
          <a:xfrm rot="10800000">
            <a:off x="6743701" y="1020976"/>
            <a:ext cx="3105151" cy="716708"/>
          </a:xfrm>
          <a:prstGeom prst="bentConnector3">
            <a:avLst>
              <a:gd name="adj1" fmla="val 4141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/>
          <p:nvPr/>
        </p:nvCxnSpPr>
        <p:spPr>
          <a:xfrm rot="10800000" flipV="1">
            <a:off x="6880226" y="1157413"/>
            <a:ext cx="2968624" cy="1578060"/>
          </a:xfrm>
          <a:prstGeom prst="bentConnector3">
            <a:avLst>
              <a:gd name="adj1" fmla="val 30321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/>
          <p:nvPr/>
        </p:nvCxnSpPr>
        <p:spPr>
          <a:xfrm rot="10800000" flipV="1">
            <a:off x="6880226" y="1379329"/>
            <a:ext cx="2968624" cy="1584744"/>
          </a:xfrm>
          <a:prstGeom prst="bentConnector3">
            <a:avLst>
              <a:gd name="adj1" fmla="val 23690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1817732" y="2892755"/>
            <a:ext cx="1464151" cy="3411327"/>
            <a:chOff x="7832725" y="1598823"/>
            <a:chExt cx="1464151" cy="3411327"/>
          </a:xfrm>
        </p:grpSpPr>
        <p:sp>
          <p:nvSpPr>
            <p:cNvPr id="39" name="矩形 38"/>
            <p:cNvSpPr/>
            <p:nvPr/>
          </p:nvSpPr>
          <p:spPr>
            <a:xfrm>
              <a:off x="7832725" y="1598823"/>
              <a:ext cx="1450975" cy="341132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32725" y="1598823"/>
              <a:ext cx="438150" cy="3352800"/>
            </a:xfrm>
            <a:prstGeom prst="rect">
              <a:avLst/>
            </a:prstGeom>
          </p:spPr>
        </p:pic>
        <p:sp>
          <p:nvSpPr>
            <p:cNvPr id="41" name="文字方塊 40"/>
            <p:cNvSpPr txBox="1"/>
            <p:nvPr/>
          </p:nvSpPr>
          <p:spPr>
            <a:xfrm>
              <a:off x="8558212" y="2326566"/>
              <a:ext cx="738664" cy="189731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en-US" altLang="zh-TW" dirty="0" smtClean="0"/>
                <a:t>16Bit I2C ADC+PGA</a:t>
              </a:r>
            </a:p>
            <a:p>
              <a:pPr algn="ctr"/>
              <a:r>
                <a:rPr lang="en-US" altLang="zh-TW" dirty="0" smtClean="0"/>
                <a:t>ADS1115</a:t>
              </a:r>
              <a:endParaRPr lang="zh-TW" altLang="en-US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8209519" y="1654917"/>
              <a:ext cx="5084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VDD</a:t>
              </a:r>
              <a:endParaRPr lang="zh-TW" altLang="en-US" sz="1400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8209519" y="1972961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GND</a:t>
              </a:r>
              <a:endParaRPr lang="zh-TW" altLang="en-US" sz="1400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8209519" y="2295466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SCL</a:t>
              </a:r>
              <a:endParaRPr lang="zh-TW" altLang="en-US" sz="14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8209518" y="2630479"/>
              <a:ext cx="478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SDA</a:t>
              </a:r>
              <a:endParaRPr lang="zh-TW" altLang="en-US" sz="1400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8209518" y="2935823"/>
              <a:ext cx="6078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ADDR</a:t>
              </a:r>
              <a:endParaRPr lang="zh-TW" altLang="en-US" sz="1400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8209518" y="3253867"/>
              <a:ext cx="548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ALRT</a:t>
              </a:r>
              <a:endParaRPr lang="zh-TW" altLang="en-US" sz="14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8209518" y="3576372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A0</a:t>
              </a:r>
              <a:endParaRPr lang="zh-TW" altLang="en-US" sz="1400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8209517" y="3911385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A1</a:t>
              </a:r>
              <a:endParaRPr lang="zh-TW" altLang="en-US" sz="1400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8209517" y="4279975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A2</a:t>
              </a:r>
              <a:endParaRPr lang="zh-TW" altLang="en-US" sz="1400" dirty="0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8209517" y="4598019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A3</a:t>
              </a:r>
              <a:endParaRPr lang="zh-TW" altLang="en-US" sz="1400" dirty="0"/>
            </a:p>
          </p:txBody>
        </p:sp>
      </p:grpSp>
      <p:cxnSp>
        <p:nvCxnSpPr>
          <p:cNvPr id="58" name="肘形接點 57"/>
          <p:cNvCxnSpPr/>
          <p:nvPr/>
        </p:nvCxnSpPr>
        <p:spPr>
          <a:xfrm flipV="1">
            <a:off x="2036808" y="1020976"/>
            <a:ext cx="2965450" cy="2047162"/>
          </a:xfrm>
          <a:prstGeom prst="bentConnector3">
            <a:avLst>
              <a:gd name="adj1" fmla="val -1038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/>
          <p:nvPr/>
        </p:nvCxnSpPr>
        <p:spPr>
          <a:xfrm flipV="1">
            <a:off x="6880224" y="801361"/>
            <a:ext cx="2897279" cy="166243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接點 76"/>
          <p:cNvCxnSpPr/>
          <p:nvPr/>
        </p:nvCxnSpPr>
        <p:spPr>
          <a:xfrm flipV="1">
            <a:off x="2008360" y="1973955"/>
            <a:ext cx="2993898" cy="1429377"/>
          </a:xfrm>
          <a:prstGeom prst="bentConnector3">
            <a:avLst>
              <a:gd name="adj1" fmla="val -1744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/>
          <p:nvPr/>
        </p:nvCxnSpPr>
        <p:spPr>
          <a:xfrm rot="10800000" flipV="1">
            <a:off x="2036806" y="1252693"/>
            <a:ext cx="2922362" cy="2811984"/>
          </a:xfrm>
          <a:prstGeom prst="bentConnector3">
            <a:avLst>
              <a:gd name="adj1" fmla="val 139632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82"/>
          <p:cNvCxnSpPr/>
          <p:nvPr/>
        </p:nvCxnSpPr>
        <p:spPr>
          <a:xfrm rot="10800000" flipV="1">
            <a:off x="2015627" y="1472903"/>
            <a:ext cx="2946945" cy="2263019"/>
          </a:xfrm>
          <a:prstGeom prst="bentConnector3">
            <a:avLst>
              <a:gd name="adj1" fmla="val 129188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16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RPi Model B+ GPIO pins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29" y="789502"/>
            <a:ext cx="1265011" cy="290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5027386" y="1571042"/>
            <a:ext cx="1568450" cy="1343025"/>
            <a:chOff x="6851650" y="1849436"/>
            <a:chExt cx="1568450" cy="1343025"/>
          </a:xfrm>
        </p:grpSpPr>
        <p:sp>
          <p:nvSpPr>
            <p:cNvPr id="6" name="矩形 5"/>
            <p:cNvSpPr/>
            <p:nvPr/>
          </p:nvSpPr>
          <p:spPr>
            <a:xfrm>
              <a:off x="6851650" y="1849436"/>
              <a:ext cx="1568450" cy="1343025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3400" y="1877217"/>
              <a:ext cx="381000" cy="1287462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7499350" y="1987550"/>
              <a:ext cx="67945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relay1</a:t>
              </a:r>
              <a:endParaRPr lang="zh-TW" altLang="en-US" sz="1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499350" y="2544764"/>
              <a:ext cx="67945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/>
                <a:t>relay2</a:t>
              </a:r>
              <a:endParaRPr lang="zh-TW" altLang="en-US" sz="1400" dirty="0" smtClean="0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4339532" y="1562846"/>
            <a:ext cx="6719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GND</a:t>
            </a:r>
          </a:p>
          <a:p>
            <a:r>
              <a:rPr lang="en-US" altLang="zh-TW" sz="2000" dirty="0" smtClean="0"/>
              <a:t>IN_1</a:t>
            </a:r>
          </a:p>
          <a:p>
            <a:r>
              <a:rPr lang="en-US" altLang="zh-TW" sz="2000" dirty="0" smtClean="0"/>
              <a:t>IN_2</a:t>
            </a:r>
          </a:p>
          <a:p>
            <a:r>
              <a:rPr lang="en-US" altLang="zh-TW" sz="2000" dirty="0" smtClean="0"/>
              <a:t>VCC</a:t>
            </a:r>
            <a:endParaRPr lang="zh-TW" altLang="en-US" sz="20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0419" y="2685470"/>
            <a:ext cx="544513" cy="2895600"/>
          </a:xfrm>
          <a:prstGeom prst="rect">
            <a:avLst/>
          </a:prstGeom>
        </p:spPr>
      </p:pic>
      <p:grpSp>
        <p:nvGrpSpPr>
          <p:cNvPr id="28" name="群組 27"/>
          <p:cNvGrpSpPr/>
          <p:nvPr/>
        </p:nvGrpSpPr>
        <p:grpSpPr>
          <a:xfrm>
            <a:off x="7741943" y="770256"/>
            <a:ext cx="1464151" cy="3411327"/>
            <a:chOff x="7832725" y="1598823"/>
            <a:chExt cx="1464151" cy="3411327"/>
          </a:xfrm>
        </p:grpSpPr>
        <p:sp>
          <p:nvSpPr>
            <p:cNvPr id="13" name="矩形 12"/>
            <p:cNvSpPr/>
            <p:nvPr/>
          </p:nvSpPr>
          <p:spPr>
            <a:xfrm>
              <a:off x="7832725" y="1598823"/>
              <a:ext cx="1450975" cy="341132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32725" y="1598823"/>
              <a:ext cx="438150" cy="3352800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8558212" y="2326566"/>
              <a:ext cx="738664" cy="189731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en-US" altLang="zh-TW" dirty="0" smtClean="0"/>
                <a:t>16Bit I2C ADC+PGA</a:t>
              </a:r>
            </a:p>
            <a:p>
              <a:pPr algn="ctr"/>
              <a:r>
                <a:rPr lang="en-US" altLang="zh-TW" dirty="0" smtClean="0"/>
                <a:t>ADS1115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8209519" y="1654917"/>
              <a:ext cx="5084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VDD</a:t>
              </a:r>
              <a:endParaRPr lang="zh-TW" altLang="en-US" sz="14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8209519" y="1972961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GND</a:t>
              </a:r>
              <a:endParaRPr lang="zh-TW" altLang="en-US" sz="14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8209519" y="2295466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SCL</a:t>
              </a:r>
              <a:endParaRPr lang="zh-TW" altLang="en-US" sz="14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8209518" y="2630479"/>
              <a:ext cx="478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SDA</a:t>
              </a:r>
              <a:endParaRPr lang="zh-TW" altLang="en-US" sz="14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8209518" y="2935823"/>
              <a:ext cx="6078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ADDR</a:t>
              </a:r>
              <a:endParaRPr lang="zh-TW" altLang="en-US" sz="14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8209518" y="3253867"/>
              <a:ext cx="548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ALRT</a:t>
              </a:r>
              <a:endParaRPr lang="zh-TW" altLang="en-US" sz="14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8209518" y="3576372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A0</a:t>
              </a:r>
              <a:endParaRPr lang="zh-TW" altLang="en-US" sz="1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209517" y="3911385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A1</a:t>
              </a:r>
              <a:endParaRPr lang="zh-TW" altLang="en-US" sz="14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8209517" y="4279975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A2</a:t>
              </a:r>
              <a:endParaRPr lang="zh-TW" altLang="en-US" sz="14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8209517" y="4598019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A3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76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39</Words>
  <Application>Microsoft Office PowerPoint</Application>
  <PresentationFormat>寬螢幕</PresentationFormat>
  <Paragraphs>33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Raspberry B+ relay and ADC module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B+ relay and ADC module</dc:title>
  <dc:creator>USER</dc:creator>
  <cp:lastModifiedBy>Weihuan</cp:lastModifiedBy>
  <cp:revision>5</cp:revision>
  <dcterms:created xsi:type="dcterms:W3CDTF">2014-11-14T06:33:38Z</dcterms:created>
  <dcterms:modified xsi:type="dcterms:W3CDTF">2016-06-08T11:32:47Z</dcterms:modified>
</cp:coreProperties>
</file>