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2E9"/>
    <a:srgbClr val="EFB8B8"/>
    <a:srgbClr val="FDF4C8"/>
    <a:srgbClr val="F7B16A"/>
    <a:srgbClr val="FFAF68"/>
    <a:srgbClr val="7FA2E0"/>
    <a:srgbClr val="DCEEA7"/>
    <a:srgbClr val="FFC000"/>
    <a:srgbClr val="A8D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2" Type="http://schemas.openxmlformats.org/officeDocument/2006/relationships/notesSlide" Target="../notesSlides/notesSlide1.x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0.jpeg"/><Relationship Id="rId3" Type="http://schemas.openxmlformats.org/officeDocument/2006/relationships/image" Target="../media/image5.jpeg"/><Relationship Id="rId29" Type="http://schemas.openxmlformats.org/officeDocument/2006/relationships/image" Target="../media/image29.jpeg"/><Relationship Id="rId28" Type="http://schemas.openxmlformats.org/officeDocument/2006/relationships/image" Target="../media/image28.jpeg"/><Relationship Id="rId27" Type="http://schemas.openxmlformats.org/officeDocument/2006/relationships/image" Target="../media/image27.jpeg"/><Relationship Id="rId26" Type="http://schemas.openxmlformats.org/officeDocument/2006/relationships/image" Target="../media/image26.jpeg"/><Relationship Id="rId25" Type="http://schemas.openxmlformats.org/officeDocument/2006/relationships/image" Target="../media/image25.jpeg"/><Relationship Id="rId24" Type="http://schemas.openxmlformats.org/officeDocument/2006/relationships/image" Target="../media/image24.jpeg"/><Relationship Id="rId23" Type="http://schemas.openxmlformats.org/officeDocument/2006/relationships/image" Target="../media/image23.jpeg"/><Relationship Id="rId22" Type="http://schemas.openxmlformats.org/officeDocument/2006/relationships/image" Target="../media/image22.png"/><Relationship Id="rId21" Type="http://schemas.openxmlformats.org/officeDocument/2006/relationships/image" Target="../media/image21.jpeg"/><Relationship Id="rId20" Type="http://schemas.openxmlformats.org/officeDocument/2006/relationships/image" Target="../media/image20.jpeg"/><Relationship Id="rId2" Type="http://schemas.openxmlformats.org/officeDocument/2006/relationships/image" Target="../media/image4.png"/><Relationship Id="rId19" Type="http://schemas.openxmlformats.org/officeDocument/2006/relationships/image" Target="../media/image19.jpeg"/><Relationship Id="rId18" Type="http://schemas.openxmlformats.org/officeDocument/2006/relationships/image" Target="../media/image18.jpeg"/><Relationship Id="rId17" Type="http://schemas.openxmlformats.org/officeDocument/2006/relationships/image" Target="../media/image17.jpeg"/><Relationship Id="rId16" Type="http://schemas.openxmlformats.org/officeDocument/2006/relationships/image" Target="../media/image16.jpeg"/><Relationship Id="rId15" Type="http://schemas.openxmlformats.org/officeDocument/2006/relationships/image" Target="../media/image15.jpeg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2.tiff"/><Relationship Id="rId11" Type="http://schemas.openxmlformats.org/officeDocument/2006/relationships/image" Target="../media/image1.tiff"/><Relationship Id="rId10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44" name="组合 643"/>
          <p:cNvGrpSpPr/>
          <p:nvPr/>
        </p:nvGrpSpPr>
        <p:grpSpPr>
          <a:xfrm rot="0">
            <a:off x="53975" y="6533515"/>
            <a:ext cx="1686560" cy="1686560"/>
            <a:chOff x="2348" y="6697"/>
            <a:chExt cx="2656" cy="2656"/>
          </a:xfrm>
        </p:grpSpPr>
        <p:sp>
          <p:nvSpPr>
            <p:cNvPr id="590" name="矩形 589"/>
            <p:cNvSpPr/>
            <p:nvPr/>
          </p:nvSpPr>
          <p:spPr>
            <a:xfrm>
              <a:off x="2348" y="6697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1" name="矩形 590"/>
            <p:cNvSpPr/>
            <p:nvPr/>
          </p:nvSpPr>
          <p:spPr>
            <a:xfrm>
              <a:off x="2725" y="6697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2" name="矩形 591"/>
            <p:cNvSpPr/>
            <p:nvPr/>
          </p:nvSpPr>
          <p:spPr>
            <a:xfrm>
              <a:off x="3106" y="6697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3483" y="6697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3864" y="6697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4241" y="6697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4622" y="6697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2348" y="707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/>
          </p:nvSpPr>
          <p:spPr>
            <a:xfrm>
              <a:off x="2725" y="707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3106" y="707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3483" y="707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3864" y="707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2" name="矩形 601"/>
            <p:cNvSpPr/>
            <p:nvPr/>
          </p:nvSpPr>
          <p:spPr>
            <a:xfrm>
              <a:off x="4241" y="707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3" name="矩形 602"/>
            <p:cNvSpPr/>
            <p:nvPr/>
          </p:nvSpPr>
          <p:spPr>
            <a:xfrm>
              <a:off x="4622" y="707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4" name="矩形 603"/>
            <p:cNvSpPr/>
            <p:nvPr/>
          </p:nvSpPr>
          <p:spPr>
            <a:xfrm>
              <a:off x="2348" y="7455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5" name="矩形 604"/>
            <p:cNvSpPr/>
            <p:nvPr/>
          </p:nvSpPr>
          <p:spPr>
            <a:xfrm>
              <a:off x="2725" y="7455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6" name="矩形 605"/>
            <p:cNvSpPr/>
            <p:nvPr/>
          </p:nvSpPr>
          <p:spPr>
            <a:xfrm>
              <a:off x="3106" y="7455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7" name="矩形 606"/>
            <p:cNvSpPr/>
            <p:nvPr/>
          </p:nvSpPr>
          <p:spPr>
            <a:xfrm>
              <a:off x="3483" y="7455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8" name="矩形 607"/>
            <p:cNvSpPr/>
            <p:nvPr/>
          </p:nvSpPr>
          <p:spPr>
            <a:xfrm>
              <a:off x="3864" y="7455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9" name="矩形 608"/>
            <p:cNvSpPr/>
            <p:nvPr/>
          </p:nvSpPr>
          <p:spPr>
            <a:xfrm>
              <a:off x="4241" y="7455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0" name="矩形 609"/>
            <p:cNvSpPr/>
            <p:nvPr/>
          </p:nvSpPr>
          <p:spPr>
            <a:xfrm>
              <a:off x="4622" y="7455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1" name="矩形 610"/>
            <p:cNvSpPr/>
            <p:nvPr/>
          </p:nvSpPr>
          <p:spPr>
            <a:xfrm>
              <a:off x="2348" y="783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2" name="矩形 611"/>
            <p:cNvSpPr/>
            <p:nvPr/>
          </p:nvSpPr>
          <p:spPr>
            <a:xfrm>
              <a:off x="2725" y="783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3" name="矩形 612"/>
            <p:cNvSpPr/>
            <p:nvPr/>
          </p:nvSpPr>
          <p:spPr>
            <a:xfrm>
              <a:off x="3106" y="783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4" name="矩形 613"/>
            <p:cNvSpPr/>
            <p:nvPr/>
          </p:nvSpPr>
          <p:spPr>
            <a:xfrm>
              <a:off x="3483" y="783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5" name="矩形 614"/>
            <p:cNvSpPr/>
            <p:nvPr/>
          </p:nvSpPr>
          <p:spPr>
            <a:xfrm>
              <a:off x="3864" y="783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6" name="矩形 615"/>
            <p:cNvSpPr/>
            <p:nvPr/>
          </p:nvSpPr>
          <p:spPr>
            <a:xfrm>
              <a:off x="4241" y="783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4622" y="783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8" name="矩形 617"/>
            <p:cNvSpPr/>
            <p:nvPr/>
          </p:nvSpPr>
          <p:spPr>
            <a:xfrm>
              <a:off x="2348" y="8213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9" name="矩形 618"/>
            <p:cNvSpPr/>
            <p:nvPr/>
          </p:nvSpPr>
          <p:spPr>
            <a:xfrm>
              <a:off x="2725" y="821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3106" y="821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1" name="矩形 620"/>
            <p:cNvSpPr/>
            <p:nvPr/>
          </p:nvSpPr>
          <p:spPr>
            <a:xfrm>
              <a:off x="3483" y="821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2" name="矩形 621"/>
            <p:cNvSpPr/>
            <p:nvPr/>
          </p:nvSpPr>
          <p:spPr>
            <a:xfrm>
              <a:off x="3866" y="821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3" name="矩形 622"/>
            <p:cNvSpPr/>
            <p:nvPr/>
          </p:nvSpPr>
          <p:spPr>
            <a:xfrm>
              <a:off x="4241" y="821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4" name="矩形 623"/>
            <p:cNvSpPr/>
            <p:nvPr/>
          </p:nvSpPr>
          <p:spPr>
            <a:xfrm>
              <a:off x="4622" y="8213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5" name="矩形 624"/>
            <p:cNvSpPr/>
            <p:nvPr/>
          </p:nvSpPr>
          <p:spPr>
            <a:xfrm>
              <a:off x="2348" y="8589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6" name="矩形 625"/>
            <p:cNvSpPr/>
            <p:nvPr/>
          </p:nvSpPr>
          <p:spPr>
            <a:xfrm>
              <a:off x="2725" y="8589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7" name="矩形 626"/>
            <p:cNvSpPr/>
            <p:nvPr/>
          </p:nvSpPr>
          <p:spPr>
            <a:xfrm>
              <a:off x="3106" y="8589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8" name="矩形 627"/>
            <p:cNvSpPr/>
            <p:nvPr/>
          </p:nvSpPr>
          <p:spPr>
            <a:xfrm>
              <a:off x="3483" y="8589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9" name="矩形 628"/>
            <p:cNvSpPr/>
            <p:nvPr/>
          </p:nvSpPr>
          <p:spPr>
            <a:xfrm>
              <a:off x="3864" y="8589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0" name="矩形 629"/>
            <p:cNvSpPr/>
            <p:nvPr/>
          </p:nvSpPr>
          <p:spPr>
            <a:xfrm>
              <a:off x="4241" y="8589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1" name="矩形 630"/>
            <p:cNvSpPr/>
            <p:nvPr/>
          </p:nvSpPr>
          <p:spPr>
            <a:xfrm>
              <a:off x="4622" y="8589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>
              <a:off x="2348" y="897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>
              <a:off x="2725" y="897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>
              <a:off x="3106" y="897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>
              <a:off x="3483" y="897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>
              <a:off x="3864" y="897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>
              <a:off x="4241" y="897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>
              <a:off x="4622" y="897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9" name="矩形 638"/>
            <p:cNvSpPr/>
            <p:nvPr/>
          </p:nvSpPr>
          <p:spPr>
            <a:xfrm>
              <a:off x="3108" y="8214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0" name="矩形 639"/>
            <p:cNvSpPr/>
            <p:nvPr/>
          </p:nvSpPr>
          <p:spPr>
            <a:xfrm>
              <a:off x="3483" y="8214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1" name="矩形 640"/>
            <p:cNvSpPr/>
            <p:nvPr/>
          </p:nvSpPr>
          <p:spPr>
            <a:xfrm>
              <a:off x="3856" y="783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2" name="矩形 641"/>
            <p:cNvSpPr/>
            <p:nvPr/>
          </p:nvSpPr>
          <p:spPr>
            <a:xfrm>
              <a:off x="3863" y="8214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3" name="矩形 642"/>
            <p:cNvSpPr/>
            <p:nvPr/>
          </p:nvSpPr>
          <p:spPr>
            <a:xfrm>
              <a:off x="3856" y="7455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394460" y="3462020"/>
            <a:ext cx="3136265" cy="3130550"/>
            <a:chOff x="10031" y="662"/>
            <a:chExt cx="4939" cy="4930"/>
          </a:xfrm>
        </p:grpSpPr>
        <p:sp>
          <p:nvSpPr>
            <p:cNvPr id="71" name="矩形 70"/>
            <p:cNvSpPr/>
            <p:nvPr/>
          </p:nvSpPr>
          <p:spPr>
            <a:xfrm>
              <a:off x="10031" y="662"/>
              <a:ext cx="383" cy="383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0408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0789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166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1547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1924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2305" y="662"/>
              <a:ext cx="383" cy="383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2696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072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453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830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4211" y="6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588" y="662"/>
              <a:ext cx="383" cy="383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0031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0408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0789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166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1547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924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2305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2696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3072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13453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3830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4211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4588" y="10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0031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0408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0789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1166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1547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1924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2305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2696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3072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3453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13830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4211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4588" y="14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0031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10408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789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1166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11547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1924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305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12696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3072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3453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3830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14211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14588" y="179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10031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0408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10789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166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1547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1924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2305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2696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3072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3453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3830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211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4588" y="217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0031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0408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10789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1166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11547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11924" y="2554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12305" y="2554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12689" y="2554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3072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3455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3830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14211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4588" y="255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031" y="2929"/>
              <a:ext cx="383" cy="383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10408" y="292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10789" y="292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11166" y="292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11547" y="292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1924" y="2929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12305" y="2929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3072" y="292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3453" y="292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13830" y="292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14211" y="292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14588" y="2929"/>
              <a:ext cx="383" cy="383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0031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0408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0789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11166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1547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11924" y="3312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12305" y="3312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2695" y="3312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3072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3453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13830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4211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4588" y="331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10031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08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789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1166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11547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11924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12305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12696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13072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13453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3830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14211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4588" y="36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10031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10408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10789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11166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1547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1924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2305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2696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3072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3453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3830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211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588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0031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0408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0789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1166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11547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11924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2305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12696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13072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3453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3830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211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4588" y="44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0031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0408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0789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1166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1547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1924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2305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2696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072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3453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3830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211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4588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0031" y="5210"/>
              <a:ext cx="383" cy="383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0408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0789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1166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1547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1924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2305" y="5210"/>
              <a:ext cx="383" cy="383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2696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13072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13453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3830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4211" y="52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14588" y="5210"/>
              <a:ext cx="383" cy="383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12689" y="2929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2689" y="331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12299" y="331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11924" y="3311"/>
              <a:ext cx="383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6" name="圆角矩形 315"/>
          <p:cNvSpPr/>
          <p:nvPr/>
        </p:nvSpPr>
        <p:spPr>
          <a:xfrm>
            <a:off x="6221095" y="3209290"/>
            <a:ext cx="880110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318" name="圆角矩形 317"/>
          <p:cNvSpPr/>
          <p:nvPr/>
        </p:nvSpPr>
        <p:spPr>
          <a:xfrm>
            <a:off x="6221095" y="3856355"/>
            <a:ext cx="880110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43" name="圆角矩形 242"/>
          <p:cNvSpPr/>
          <p:nvPr/>
        </p:nvSpPr>
        <p:spPr>
          <a:xfrm>
            <a:off x="6221095" y="4450080"/>
            <a:ext cx="880110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128</a:t>
            </a:r>
            <a:endParaRPr lang="en-US" altLang="zh-CN"/>
          </a:p>
        </p:txBody>
      </p:sp>
      <p:sp>
        <p:nvSpPr>
          <p:cNvPr id="244" name="圆角矩形 243"/>
          <p:cNvSpPr/>
          <p:nvPr/>
        </p:nvSpPr>
        <p:spPr>
          <a:xfrm>
            <a:off x="6221095" y="5097145"/>
            <a:ext cx="880110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256</a:t>
            </a:r>
            <a:endParaRPr lang="en-US" altLang="zh-CN"/>
          </a:p>
        </p:txBody>
      </p:sp>
      <p:sp>
        <p:nvSpPr>
          <p:cNvPr id="245" name="圆角矩形 244"/>
          <p:cNvSpPr/>
          <p:nvPr/>
        </p:nvSpPr>
        <p:spPr>
          <a:xfrm>
            <a:off x="7981315" y="5104765"/>
            <a:ext cx="880110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</a:t>
            </a:r>
            <a:endParaRPr lang="en-US" altLang="zh-CN"/>
          </a:p>
        </p:txBody>
      </p:sp>
      <p:cxnSp>
        <p:nvCxnSpPr>
          <p:cNvPr id="246" name="直接箭头连接符 245"/>
          <p:cNvCxnSpPr/>
          <p:nvPr/>
        </p:nvCxnSpPr>
        <p:spPr>
          <a:xfrm>
            <a:off x="6661150" y="3648710"/>
            <a:ext cx="0" cy="20764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8421370" y="4897120"/>
            <a:ext cx="0" cy="20383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 flipH="1">
            <a:off x="7122795" y="6533515"/>
            <a:ext cx="63436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圆角矩形 255"/>
          <p:cNvSpPr/>
          <p:nvPr/>
        </p:nvSpPr>
        <p:spPr>
          <a:xfrm>
            <a:off x="7978775" y="4457700"/>
            <a:ext cx="880110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concat</a:t>
            </a:r>
            <a:endParaRPr lang="en-US" altLang="zh-CN"/>
          </a:p>
        </p:txBody>
      </p:sp>
      <p:cxnSp>
        <p:nvCxnSpPr>
          <p:cNvPr id="257" name="直接箭头连接符 256"/>
          <p:cNvCxnSpPr>
            <a:endCxn id="256" idx="1"/>
          </p:cNvCxnSpPr>
          <p:nvPr/>
        </p:nvCxnSpPr>
        <p:spPr>
          <a:xfrm>
            <a:off x="7101205" y="3415665"/>
            <a:ext cx="877570" cy="126174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圆角矩形 257"/>
          <p:cNvSpPr/>
          <p:nvPr/>
        </p:nvSpPr>
        <p:spPr>
          <a:xfrm>
            <a:off x="11438890" y="3818890"/>
            <a:ext cx="948055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fuse </a:t>
            </a:r>
            <a:r>
              <a:rPr lang="en-US" altLang="zh-CN"/>
              <a:t>module</a:t>
            </a:r>
            <a:endParaRPr lang="en-US" altLang="zh-CN"/>
          </a:p>
        </p:txBody>
      </p:sp>
      <p:sp>
        <p:nvSpPr>
          <p:cNvPr id="259" name="圆角矩形 258"/>
          <p:cNvSpPr/>
          <p:nvPr/>
        </p:nvSpPr>
        <p:spPr>
          <a:xfrm>
            <a:off x="10478770" y="3188335"/>
            <a:ext cx="948055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63" name="圆角矩形 262"/>
          <p:cNvSpPr/>
          <p:nvPr/>
        </p:nvSpPr>
        <p:spPr>
          <a:xfrm>
            <a:off x="12338050" y="3188335"/>
            <a:ext cx="948055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66" name="圆角矩形 265"/>
          <p:cNvSpPr/>
          <p:nvPr/>
        </p:nvSpPr>
        <p:spPr>
          <a:xfrm>
            <a:off x="11169650" y="4512945"/>
            <a:ext cx="1534160" cy="63119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3x3 Conv</a:t>
            </a:r>
            <a:endParaRPr lang="en-US" altLang="zh-CN"/>
          </a:p>
          <a:p>
            <a:pPr algn="ctr"/>
            <a:r>
              <a:rPr lang="en-US" altLang="zh-CN"/>
              <a:t>dropout = 0.3</a:t>
            </a:r>
            <a:endParaRPr lang="en-US" altLang="zh-CN"/>
          </a:p>
        </p:txBody>
      </p:sp>
      <p:sp>
        <p:nvSpPr>
          <p:cNvPr id="273" name="圆角矩形 272"/>
          <p:cNvSpPr/>
          <p:nvPr/>
        </p:nvSpPr>
        <p:spPr>
          <a:xfrm>
            <a:off x="11461750" y="5352415"/>
            <a:ext cx="880110" cy="63119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1x1</a:t>
            </a:r>
            <a:endParaRPr lang="en-US" altLang="zh-CN"/>
          </a:p>
          <a:p>
            <a:pPr algn="ctr"/>
            <a:r>
              <a:rPr lang="en-US" altLang="zh-CN"/>
              <a:t>Conv</a:t>
            </a:r>
            <a:endParaRPr lang="en-US" altLang="zh-CN"/>
          </a:p>
        </p:txBody>
      </p:sp>
      <p:sp>
        <p:nvSpPr>
          <p:cNvPr id="274" name="圆角矩形 273"/>
          <p:cNvSpPr/>
          <p:nvPr/>
        </p:nvSpPr>
        <p:spPr>
          <a:xfrm>
            <a:off x="7924165" y="3780790"/>
            <a:ext cx="994410" cy="43942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fuse</a:t>
            </a:r>
            <a:endParaRPr lang="en-US" altLang="zh-CN"/>
          </a:p>
          <a:p>
            <a:pPr algn="ctr"/>
            <a:r>
              <a:rPr lang="en-US" altLang="zh-CN"/>
              <a:t>module</a:t>
            </a:r>
            <a:endParaRPr lang="en-US" altLang="zh-CN"/>
          </a:p>
        </p:txBody>
      </p:sp>
      <p:sp>
        <p:nvSpPr>
          <p:cNvPr id="275" name="圆角矩形 274"/>
          <p:cNvSpPr/>
          <p:nvPr/>
        </p:nvSpPr>
        <p:spPr>
          <a:xfrm>
            <a:off x="7978775" y="3188335"/>
            <a:ext cx="880110" cy="514985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1x1</a:t>
            </a:r>
            <a:endParaRPr lang="en-US" altLang="zh-CN"/>
          </a:p>
          <a:p>
            <a:pPr algn="ctr"/>
            <a:r>
              <a:rPr lang="en-US" altLang="zh-CN"/>
              <a:t>Conv</a:t>
            </a:r>
            <a:endParaRPr lang="en-US" altLang="zh-CN"/>
          </a:p>
        </p:txBody>
      </p:sp>
      <p:sp>
        <p:nvSpPr>
          <p:cNvPr id="276" name="圆角矩形 275"/>
          <p:cNvSpPr/>
          <p:nvPr/>
        </p:nvSpPr>
        <p:spPr>
          <a:xfrm>
            <a:off x="9098915" y="3188335"/>
            <a:ext cx="1216660" cy="514985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upsample</a:t>
            </a:r>
            <a:endParaRPr lang="en-US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772795" y="-450850"/>
            <a:ext cx="3136900" cy="3131185"/>
            <a:chOff x="1217" y="-710"/>
            <a:chExt cx="4940" cy="4931"/>
          </a:xfrm>
        </p:grpSpPr>
        <p:sp>
          <p:nvSpPr>
            <p:cNvPr id="251" name="矩形 250"/>
            <p:cNvSpPr/>
            <p:nvPr/>
          </p:nvSpPr>
          <p:spPr>
            <a:xfrm>
              <a:off x="1217" y="-710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1594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1975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2352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2733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3110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3491" y="-710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3882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4258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4639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5016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5397" y="-71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5774" y="-710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1217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1594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1975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352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2733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3110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3491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3882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4258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4639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5016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5397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5774" y="-3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1217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1594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1975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352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2733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3110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3491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3882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258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4639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5016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5397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5774" y="4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1217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1594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1975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2352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2733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3110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3491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3882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258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4639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5016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5397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5774" y="42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217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594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1975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2352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2733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3110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3491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3882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4258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4639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5016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5397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5774" y="79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1217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1594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1975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2352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733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258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4641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016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5397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5774" y="11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1217" y="1557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594" y="155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1975" y="155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1" name="矩形 570"/>
            <p:cNvSpPr/>
            <p:nvPr/>
          </p:nvSpPr>
          <p:spPr>
            <a:xfrm>
              <a:off x="2352" y="155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7" name="矩形 576"/>
            <p:cNvSpPr/>
            <p:nvPr/>
          </p:nvSpPr>
          <p:spPr>
            <a:xfrm>
              <a:off x="2733" y="155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0" name="矩形 579"/>
            <p:cNvSpPr/>
            <p:nvPr/>
          </p:nvSpPr>
          <p:spPr>
            <a:xfrm>
              <a:off x="4258" y="155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1" name="矩形 580"/>
            <p:cNvSpPr/>
            <p:nvPr/>
          </p:nvSpPr>
          <p:spPr>
            <a:xfrm>
              <a:off x="4639" y="155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2" name="矩形 581"/>
            <p:cNvSpPr/>
            <p:nvPr/>
          </p:nvSpPr>
          <p:spPr>
            <a:xfrm>
              <a:off x="5016" y="155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3" name="矩形 582"/>
            <p:cNvSpPr/>
            <p:nvPr/>
          </p:nvSpPr>
          <p:spPr>
            <a:xfrm>
              <a:off x="5397" y="155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4" name="矩形 583"/>
            <p:cNvSpPr/>
            <p:nvPr/>
          </p:nvSpPr>
          <p:spPr>
            <a:xfrm>
              <a:off x="5774" y="1557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5" name="矩形 584"/>
            <p:cNvSpPr/>
            <p:nvPr/>
          </p:nvSpPr>
          <p:spPr>
            <a:xfrm>
              <a:off x="1217" y="1940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1594" y="194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7" name="矩形 586"/>
            <p:cNvSpPr/>
            <p:nvPr/>
          </p:nvSpPr>
          <p:spPr>
            <a:xfrm>
              <a:off x="1975" y="194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8" name="矩形 587"/>
            <p:cNvSpPr/>
            <p:nvPr/>
          </p:nvSpPr>
          <p:spPr>
            <a:xfrm>
              <a:off x="2350" y="194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>
              <a:off x="2733" y="194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2" name="矩形 651"/>
            <p:cNvSpPr/>
            <p:nvPr/>
          </p:nvSpPr>
          <p:spPr>
            <a:xfrm>
              <a:off x="4258" y="194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3" name="矩形 652"/>
            <p:cNvSpPr/>
            <p:nvPr/>
          </p:nvSpPr>
          <p:spPr>
            <a:xfrm>
              <a:off x="4639" y="194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5016" y="194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5" name="矩形 654"/>
            <p:cNvSpPr/>
            <p:nvPr/>
          </p:nvSpPr>
          <p:spPr>
            <a:xfrm>
              <a:off x="5397" y="194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6" name="矩形 655"/>
            <p:cNvSpPr/>
            <p:nvPr/>
          </p:nvSpPr>
          <p:spPr>
            <a:xfrm>
              <a:off x="5774" y="194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7" name="矩形 656"/>
            <p:cNvSpPr/>
            <p:nvPr/>
          </p:nvSpPr>
          <p:spPr>
            <a:xfrm>
              <a:off x="1217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1594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9" name="矩形 658"/>
            <p:cNvSpPr/>
            <p:nvPr/>
          </p:nvSpPr>
          <p:spPr>
            <a:xfrm>
              <a:off x="1975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0" name="矩形 659"/>
            <p:cNvSpPr/>
            <p:nvPr/>
          </p:nvSpPr>
          <p:spPr>
            <a:xfrm>
              <a:off x="2352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1" name="矩形 660"/>
            <p:cNvSpPr/>
            <p:nvPr/>
          </p:nvSpPr>
          <p:spPr>
            <a:xfrm>
              <a:off x="2733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2" name="矩形 661"/>
            <p:cNvSpPr/>
            <p:nvPr/>
          </p:nvSpPr>
          <p:spPr>
            <a:xfrm>
              <a:off x="3110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3491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4" name="矩形 663"/>
            <p:cNvSpPr/>
            <p:nvPr/>
          </p:nvSpPr>
          <p:spPr>
            <a:xfrm>
              <a:off x="3882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5" name="矩形 664"/>
            <p:cNvSpPr/>
            <p:nvPr/>
          </p:nvSpPr>
          <p:spPr>
            <a:xfrm>
              <a:off x="4258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>
              <a:off x="4639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>
              <a:off x="5016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>
              <a:off x="5397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5774" y="232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>
              <a:off x="1217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>
              <a:off x="1594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>
              <a:off x="1975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3" name="矩形 672"/>
            <p:cNvSpPr/>
            <p:nvPr/>
          </p:nvSpPr>
          <p:spPr>
            <a:xfrm>
              <a:off x="2352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4" name="矩形 673"/>
            <p:cNvSpPr/>
            <p:nvPr/>
          </p:nvSpPr>
          <p:spPr>
            <a:xfrm>
              <a:off x="2733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5" name="矩形 674"/>
            <p:cNvSpPr/>
            <p:nvPr/>
          </p:nvSpPr>
          <p:spPr>
            <a:xfrm>
              <a:off x="3110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6" name="矩形 675"/>
            <p:cNvSpPr/>
            <p:nvPr/>
          </p:nvSpPr>
          <p:spPr>
            <a:xfrm>
              <a:off x="3491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7" name="矩形 676"/>
            <p:cNvSpPr/>
            <p:nvPr/>
          </p:nvSpPr>
          <p:spPr>
            <a:xfrm>
              <a:off x="3882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8" name="矩形 677"/>
            <p:cNvSpPr/>
            <p:nvPr/>
          </p:nvSpPr>
          <p:spPr>
            <a:xfrm>
              <a:off x="4258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9" name="矩形 678"/>
            <p:cNvSpPr/>
            <p:nvPr/>
          </p:nvSpPr>
          <p:spPr>
            <a:xfrm>
              <a:off x="4639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0" name="矩形 679"/>
            <p:cNvSpPr/>
            <p:nvPr/>
          </p:nvSpPr>
          <p:spPr>
            <a:xfrm>
              <a:off x="5016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1" name="矩形 680"/>
            <p:cNvSpPr/>
            <p:nvPr/>
          </p:nvSpPr>
          <p:spPr>
            <a:xfrm>
              <a:off x="5397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2" name="矩形 681"/>
            <p:cNvSpPr/>
            <p:nvPr/>
          </p:nvSpPr>
          <p:spPr>
            <a:xfrm>
              <a:off x="5774" y="270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>
              <a:off x="1217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>
              <a:off x="1594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1975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>
              <a:off x="2352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>
              <a:off x="2733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3110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3491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3882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4258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4639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5016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5397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5774" y="308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1217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1594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8" name="矩形 697"/>
            <p:cNvSpPr/>
            <p:nvPr/>
          </p:nvSpPr>
          <p:spPr>
            <a:xfrm>
              <a:off x="1975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2352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2733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110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3491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3882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4258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>
              <a:off x="4639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>
              <a:off x="5016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7" name="矩形 706"/>
            <p:cNvSpPr/>
            <p:nvPr/>
          </p:nvSpPr>
          <p:spPr>
            <a:xfrm>
              <a:off x="5397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8" name="矩形 707"/>
            <p:cNvSpPr/>
            <p:nvPr/>
          </p:nvSpPr>
          <p:spPr>
            <a:xfrm>
              <a:off x="5774" y="346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9" name="矩形 708"/>
            <p:cNvSpPr/>
            <p:nvPr/>
          </p:nvSpPr>
          <p:spPr>
            <a:xfrm>
              <a:off x="1217" y="3838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0" name="矩形 709"/>
            <p:cNvSpPr/>
            <p:nvPr/>
          </p:nvSpPr>
          <p:spPr>
            <a:xfrm>
              <a:off x="1594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1" name="矩形 710"/>
            <p:cNvSpPr/>
            <p:nvPr/>
          </p:nvSpPr>
          <p:spPr>
            <a:xfrm>
              <a:off x="1975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2" name="矩形 711"/>
            <p:cNvSpPr/>
            <p:nvPr/>
          </p:nvSpPr>
          <p:spPr>
            <a:xfrm>
              <a:off x="2352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2733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3110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3491" y="3838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3882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4258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4639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5016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>
              <a:off x="5397" y="383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5774" y="3838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 rot="0">
              <a:off x="3114" y="1189"/>
              <a:ext cx="1140" cy="1140"/>
              <a:chOff x="2931" y="3079"/>
              <a:chExt cx="1140" cy="1140"/>
            </a:xfrm>
            <a:solidFill>
              <a:schemeClr val="accent1"/>
            </a:solidFill>
          </p:grpSpPr>
          <p:sp>
            <p:nvSpPr>
              <p:cNvPr id="513" name="矩形 512"/>
              <p:cNvSpPr/>
              <p:nvPr/>
            </p:nvSpPr>
            <p:spPr>
              <a:xfrm>
                <a:off x="2931" y="3079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3308" y="3079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3689" y="3079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2931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3308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3689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2931" y="3837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3308" y="3837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1" name="矩形 520"/>
              <p:cNvSpPr/>
              <p:nvPr/>
            </p:nvSpPr>
            <p:spPr>
              <a:xfrm>
                <a:off x="3689" y="3837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095750" y="-451485"/>
            <a:ext cx="3136900" cy="3131185"/>
            <a:chOff x="6450" y="-711"/>
            <a:chExt cx="4940" cy="4931"/>
          </a:xfrm>
        </p:grpSpPr>
        <p:sp>
          <p:nvSpPr>
            <p:cNvPr id="730" name="矩形 729"/>
            <p:cNvSpPr/>
            <p:nvPr/>
          </p:nvSpPr>
          <p:spPr>
            <a:xfrm>
              <a:off x="6450" y="-71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6827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7208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7585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7966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8343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8724" y="-71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>
              <a:off x="9115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>
              <a:off x="9491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>
              <a:off x="9872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>
              <a:off x="10249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10630" y="-7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2" name="矩形 741"/>
            <p:cNvSpPr/>
            <p:nvPr/>
          </p:nvSpPr>
          <p:spPr>
            <a:xfrm>
              <a:off x="11007" y="-71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6450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6827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7208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7585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7966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8343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8724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9115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9491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9872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3" name="矩形 752"/>
            <p:cNvSpPr/>
            <p:nvPr/>
          </p:nvSpPr>
          <p:spPr>
            <a:xfrm>
              <a:off x="10249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10630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11007" y="-3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6450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6827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7208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7585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0" name="矩形 759"/>
            <p:cNvSpPr/>
            <p:nvPr/>
          </p:nvSpPr>
          <p:spPr>
            <a:xfrm>
              <a:off x="7966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8343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2" name="矩形 761"/>
            <p:cNvSpPr/>
            <p:nvPr/>
          </p:nvSpPr>
          <p:spPr>
            <a:xfrm>
              <a:off x="8724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3" name="矩形 762"/>
            <p:cNvSpPr/>
            <p:nvPr/>
          </p:nvSpPr>
          <p:spPr>
            <a:xfrm>
              <a:off x="9115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4" name="矩形 763"/>
            <p:cNvSpPr/>
            <p:nvPr/>
          </p:nvSpPr>
          <p:spPr>
            <a:xfrm>
              <a:off x="9491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5" name="矩形 764"/>
            <p:cNvSpPr/>
            <p:nvPr/>
          </p:nvSpPr>
          <p:spPr>
            <a:xfrm>
              <a:off x="9872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6" name="矩形 765"/>
            <p:cNvSpPr/>
            <p:nvPr/>
          </p:nvSpPr>
          <p:spPr>
            <a:xfrm>
              <a:off x="10249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7" name="矩形 766"/>
            <p:cNvSpPr/>
            <p:nvPr/>
          </p:nvSpPr>
          <p:spPr>
            <a:xfrm>
              <a:off x="10630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>
              <a:off x="11007" y="4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>
              <a:off x="6450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>
              <a:off x="6827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>
              <a:off x="7208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>
              <a:off x="7585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>
              <a:off x="7966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>
              <a:off x="8343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>
              <a:off x="8724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6" name="矩形 775"/>
            <p:cNvSpPr/>
            <p:nvPr/>
          </p:nvSpPr>
          <p:spPr>
            <a:xfrm>
              <a:off x="9115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7" name="矩形 776"/>
            <p:cNvSpPr/>
            <p:nvPr/>
          </p:nvSpPr>
          <p:spPr>
            <a:xfrm>
              <a:off x="9491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8" name="矩形 777"/>
            <p:cNvSpPr/>
            <p:nvPr/>
          </p:nvSpPr>
          <p:spPr>
            <a:xfrm>
              <a:off x="9872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9" name="矩形 778"/>
            <p:cNvSpPr/>
            <p:nvPr/>
          </p:nvSpPr>
          <p:spPr>
            <a:xfrm>
              <a:off x="10249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0" name="矩形 779"/>
            <p:cNvSpPr/>
            <p:nvPr/>
          </p:nvSpPr>
          <p:spPr>
            <a:xfrm>
              <a:off x="10630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1" name="矩形 780"/>
            <p:cNvSpPr/>
            <p:nvPr/>
          </p:nvSpPr>
          <p:spPr>
            <a:xfrm>
              <a:off x="11007" y="42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2" name="矩形 781"/>
            <p:cNvSpPr/>
            <p:nvPr/>
          </p:nvSpPr>
          <p:spPr>
            <a:xfrm>
              <a:off x="6450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3" name="矩形 782"/>
            <p:cNvSpPr/>
            <p:nvPr/>
          </p:nvSpPr>
          <p:spPr>
            <a:xfrm>
              <a:off x="6827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4" name="矩形 783"/>
            <p:cNvSpPr/>
            <p:nvPr/>
          </p:nvSpPr>
          <p:spPr>
            <a:xfrm>
              <a:off x="7208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>
              <a:off x="7585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>
              <a:off x="7966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>
              <a:off x="8343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>
              <a:off x="8724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>
              <a:off x="9115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>
              <a:off x="9491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>
              <a:off x="9872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2" name="矩形 791"/>
            <p:cNvSpPr/>
            <p:nvPr/>
          </p:nvSpPr>
          <p:spPr>
            <a:xfrm>
              <a:off x="10249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3" name="矩形 792"/>
            <p:cNvSpPr/>
            <p:nvPr/>
          </p:nvSpPr>
          <p:spPr>
            <a:xfrm>
              <a:off x="10630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4" name="矩形 793"/>
            <p:cNvSpPr/>
            <p:nvPr/>
          </p:nvSpPr>
          <p:spPr>
            <a:xfrm>
              <a:off x="11007" y="79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5" name="矩形 794"/>
            <p:cNvSpPr/>
            <p:nvPr/>
          </p:nvSpPr>
          <p:spPr>
            <a:xfrm>
              <a:off x="6450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6" name="矩形 795"/>
            <p:cNvSpPr/>
            <p:nvPr/>
          </p:nvSpPr>
          <p:spPr>
            <a:xfrm>
              <a:off x="6827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7" name="矩形 796"/>
            <p:cNvSpPr/>
            <p:nvPr/>
          </p:nvSpPr>
          <p:spPr>
            <a:xfrm>
              <a:off x="7208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8" name="矩形 797"/>
            <p:cNvSpPr/>
            <p:nvPr/>
          </p:nvSpPr>
          <p:spPr>
            <a:xfrm>
              <a:off x="7585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9" name="矩形 798"/>
            <p:cNvSpPr/>
            <p:nvPr/>
          </p:nvSpPr>
          <p:spPr>
            <a:xfrm>
              <a:off x="7966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>
              <a:off x="9491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>
              <a:off x="9874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>
              <a:off x="10247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>
              <a:off x="10630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>
              <a:off x="11007" y="11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>
              <a:off x="6450" y="1556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>
              <a:off x="6827" y="15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0" name="矩形 809"/>
            <p:cNvSpPr/>
            <p:nvPr/>
          </p:nvSpPr>
          <p:spPr>
            <a:xfrm>
              <a:off x="7208" y="15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1" name="矩形 810"/>
            <p:cNvSpPr/>
            <p:nvPr/>
          </p:nvSpPr>
          <p:spPr>
            <a:xfrm>
              <a:off x="7585" y="15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2" name="矩形 811"/>
            <p:cNvSpPr/>
            <p:nvPr/>
          </p:nvSpPr>
          <p:spPr>
            <a:xfrm>
              <a:off x="7966" y="15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5" name="矩形 814"/>
            <p:cNvSpPr/>
            <p:nvPr/>
          </p:nvSpPr>
          <p:spPr>
            <a:xfrm>
              <a:off x="9491" y="15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6" name="矩形 815"/>
            <p:cNvSpPr/>
            <p:nvPr/>
          </p:nvSpPr>
          <p:spPr>
            <a:xfrm>
              <a:off x="9872" y="15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7" name="矩形 816"/>
            <p:cNvSpPr/>
            <p:nvPr/>
          </p:nvSpPr>
          <p:spPr>
            <a:xfrm>
              <a:off x="10249" y="15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8" name="矩形 817"/>
            <p:cNvSpPr/>
            <p:nvPr/>
          </p:nvSpPr>
          <p:spPr>
            <a:xfrm>
              <a:off x="10630" y="15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9" name="矩形 818"/>
            <p:cNvSpPr/>
            <p:nvPr/>
          </p:nvSpPr>
          <p:spPr>
            <a:xfrm>
              <a:off x="11007" y="1556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>
              <a:off x="6450" y="1939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>
              <a:off x="6827" y="193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>
              <a:off x="7208" y="193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>
              <a:off x="7585" y="193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>
              <a:off x="7966" y="193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8" name="矩形 827"/>
            <p:cNvSpPr/>
            <p:nvPr/>
          </p:nvSpPr>
          <p:spPr>
            <a:xfrm>
              <a:off x="9491" y="193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9" name="矩形 828"/>
            <p:cNvSpPr/>
            <p:nvPr/>
          </p:nvSpPr>
          <p:spPr>
            <a:xfrm>
              <a:off x="9872" y="193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0" name="矩形 829"/>
            <p:cNvSpPr/>
            <p:nvPr/>
          </p:nvSpPr>
          <p:spPr>
            <a:xfrm>
              <a:off x="10249" y="193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1" name="矩形 830"/>
            <p:cNvSpPr/>
            <p:nvPr/>
          </p:nvSpPr>
          <p:spPr>
            <a:xfrm>
              <a:off x="10630" y="193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2" name="矩形 831"/>
            <p:cNvSpPr/>
            <p:nvPr/>
          </p:nvSpPr>
          <p:spPr>
            <a:xfrm>
              <a:off x="11007" y="193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3" name="矩形 832"/>
            <p:cNvSpPr/>
            <p:nvPr/>
          </p:nvSpPr>
          <p:spPr>
            <a:xfrm>
              <a:off x="6450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4" name="矩形 833"/>
            <p:cNvSpPr/>
            <p:nvPr/>
          </p:nvSpPr>
          <p:spPr>
            <a:xfrm>
              <a:off x="6827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5" name="矩形 834"/>
            <p:cNvSpPr/>
            <p:nvPr/>
          </p:nvSpPr>
          <p:spPr>
            <a:xfrm>
              <a:off x="7208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6" name="矩形 835"/>
            <p:cNvSpPr/>
            <p:nvPr/>
          </p:nvSpPr>
          <p:spPr>
            <a:xfrm>
              <a:off x="7585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7" name="矩形 836"/>
            <p:cNvSpPr/>
            <p:nvPr/>
          </p:nvSpPr>
          <p:spPr>
            <a:xfrm>
              <a:off x="7966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>
              <a:off x="8343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9" name="矩形 838"/>
            <p:cNvSpPr/>
            <p:nvPr/>
          </p:nvSpPr>
          <p:spPr>
            <a:xfrm>
              <a:off x="8724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0" name="矩形 839"/>
            <p:cNvSpPr/>
            <p:nvPr/>
          </p:nvSpPr>
          <p:spPr>
            <a:xfrm>
              <a:off x="9115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1" name="矩形 840"/>
            <p:cNvSpPr/>
            <p:nvPr/>
          </p:nvSpPr>
          <p:spPr>
            <a:xfrm>
              <a:off x="9491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2" name="矩形 841"/>
            <p:cNvSpPr/>
            <p:nvPr/>
          </p:nvSpPr>
          <p:spPr>
            <a:xfrm>
              <a:off x="9872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>
              <a:off x="10249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4" name="矩形 843"/>
            <p:cNvSpPr/>
            <p:nvPr/>
          </p:nvSpPr>
          <p:spPr>
            <a:xfrm>
              <a:off x="10630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5" name="矩形 844"/>
            <p:cNvSpPr/>
            <p:nvPr/>
          </p:nvSpPr>
          <p:spPr>
            <a:xfrm>
              <a:off x="11007" y="232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6" name="矩形 845"/>
            <p:cNvSpPr/>
            <p:nvPr/>
          </p:nvSpPr>
          <p:spPr>
            <a:xfrm>
              <a:off x="6450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7" name="矩形 846"/>
            <p:cNvSpPr/>
            <p:nvPr/>
          </p:nvSpPr>
          <p:spPr>
            <a:xfrm>
              <a:off x="6827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8" name="矩形 847"/>
            <p:cNvSpPr/>
            <p:nvPr/>
          </p:nvSpPr>
          <p:spPr>
            <a:xfrm>
              <a:off x="7208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9" name="矩形 848"/>
            <p:cNvSpPr/>
            <p:nvPr/>
          </p:nvSpPr>
          <p:spPr>
            <a:xfrm>
              <a:off x="7585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0" name="矩形 849"/>
            <p:cNvSpPr/>
            <p:nvPr/>
          </p:nvSpPr>
          <p:spPr>
            <a:xfrm>
              <a:off x="7966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1" name="矩形 850"/>
            <p:cNvSpPr/>
            <p:nvPr/>
          </p:nvSpPr>
          <p:spPr>
            <a:xfrm>
              <a:off x="8343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2" name="矩形 851"/>
            <p:cNvSpPr/>
            <p:nvPr/>
          </p:nvSpPr>
          <p:spPr>
            <a:xfrm>
              <a:off x="8724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3" name="矩形 852"/>
            <p:cNvSpPr/>
            <p:nvPr/>
          </p:nvSpPr>
          <p:spPr>
            <a:xfrm>
              <a:off x="9115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4" name="矩形 853"/>
            <p:cNvSpPr/>
            <p:nvPr/>
          </p:nvSpPr>
          <p:spPr>
            <a:xfrm>
              <a:off x="9491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5" name="矩形 854"/>
            <p:cNvSpPr/>
            <p:nvPr/>
          </p:nvSpPr>
          <p:spPr>
            <a:xfrm>
              <a:off x="9872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6" name="矩形 855"/>
            <p:cNvSpPr/>
            <p:nvPr/>
          </p:nvSpPr>
          <p:spPr>
            <a:xfrm>
              <a:off x="10249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7" name="矩形 856"/>
            <p:cNvSpPr/>
            <p:nvPr/>
          </p:nvSpPr>
          <p:spPr>
            <a:xfrm>
              <a:off x="10630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8" name="矩形 857"/>
            <p:cNvSpPr/>
            <p:nvPr/>
          </p:nvSpPr>
          <p:spPr>
            <a:xfrm>
              <a:off x="11007" y="270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9" name="矩形 858"/>
            <p:cNvSpPr/>
            <p:nvPr/>
          </p:nvSpPr>
          <p:spPr>
            <a:xfrm>
              <a:off x="6450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0" name="矩形 859"/>
            <p:cNvSpPr/>
            <p:nvPr/>
          </p:nvSpPr>
          <p:spPr>
            <a:xfrm>
              <a:off x="6827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1" name="矩形 860"/>
            <p:cNvSpPr/>
            <p:nvPr/>
          </p:nvSpPr>
          <p:spPr>
            <a:xfrm>
              <a:off x="7208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2" name="矩形 861"/>
            <p:cNvSpPr/>
            <p:nvPr/>
          </p:nvSpPr>
          <p:spPr>
            <a:xfrm>
              <a:off x="7585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3" name="矩形 862"/>
            <p:cNvSpPr/>
            <p:nvPr/>
          </p:nvSpPr>
          <p:spPr>
            <a:xfrm>
              <a:off x="7966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4" name="矩形 863"/>
            <p:cNvSpPr/>
            <p:nvPr/>
          </p:nvSpPr>
          <p:spPr>
            <a:xfrm>
              <a:off x="8343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5" name="矩形 864"/>
            <p:cNvSpPr/>
            <p:nvPr/>
          </p:nvSpPr>
          <p:spPr>
            <a:xfrm>
              <a:off x="8724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>
              <a:off x="9115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>
              <a:off x="9491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>
              <a:off x="9872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>
              <a:off x="10249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0" name="矩形 869"/>
            <p:cNvSpPr/>
            <p:nvPr/>
          </p:nvSpPr>
          <p:spPr>
            <a:xfrm>
              <a:off x="10630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1" name="矩形 870"/>
            <p:cNvSpPr/>
            <p:nvPr/>
          </p:nvSpPr>
          <p:spPr>
            <a:xfrm>
              <a:off x="11007" y="307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2" name="矩形 871"/>
            <p:cNvSpPr/>
            <p:nvPr/>
          </p:nvSpPr>
          <p:spPr>
            <a:xfrm>
              <a:off x="6450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3" name="矩形 872"/>
            <p:cNvSpPr/>
            <p:nvPr/>
          </p:nvSpPr>
          <p:spPr>
            <a:xfrm>
              <a:off x="6827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4" name="矩形 873"/>
            <p:cNvSpPr/>
            <p:nvPr/>
          </p:nvSpPr>
          <p:spPr>
            <a:xfrm>
              <a:off x="7208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5" name="矩形 874"/>
            <p:cNvSpPr/>
            <p:nvPr/>
          </p:nvSpPr>
          <p:spPr>
            <a:xfrm>
              <a:off x="7585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6" name="矩形 875"/>
            <p:cNvSpPr/>
            <p:nvPr/>
          </p:nvSpPr>
          <p:spPr>
            <a:xfrm>
              <a:off x="7966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7" name="矩形 876"/>
            <p:cNvSpPr/>
            <p:nvPr/>
          </p:nvSpPr>
          <p:spPr>
            <a:xfrm>
              <a:off x="8343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8" name="矩形 877"/>
            <p:cNvSpPr/>
            <p:nvPr/>
          </p:nvSpPr>
          <p:spPr>
            <a:xfrm>
              <a:off x="8724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9" name="矩形 878"/>
            <p:cNvSpPr/>
            <p:nvPr/>
          </p:nvSpPr>
          <p:spPr>
            <a:xfrm>
              <a:off x="9115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0" name="矩形 879"/>
            <p:cNvSpPr/>
            <p:nvPr/>
          </p:nvSpPr>
          <p:spPr>
            <a:xfrm>
              <a:off x="9491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1" name="矩形 880"/>
            <p:cNvSpPr/>
            <p:nvPr/>
          </p:nvSpPr>
          <p:spPr>
            <a:xfrm>
              <a:off x="9872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2" name="矩形 881"/>
            <p:cNvSpPr/>
            <p:nvPr/>
          </p:nvSpPr>
          <p:spPr>
            <a:xfrm>
              <a:off x="10249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3" name="矩形 882"/>
            <p:cNvSpPr/>
            <p:nvPr/>
          </p:nvSpPr>
          <p:spPr>
            <a:xfrm>
              <a:off x="10630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>
              <a:off x="11007" y="346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>
              <a:off x="6450" y="3837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>
              <a:off x="6827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7" name="矩形 886"/>
            <p:cNvSpPr/>
            <p:nvPr/>
          </p:nvSpPr>
          <p:spPr>
            <a:xfrm>
              <a:off x="7208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8" name="矩形 887"/>
            <p:cNvSpPr/>
            <p:nvPr/>
          </p:nvSpPr>
          <p:spPr>
            <a:xfrm>
              <a:off x="7585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9" name="矩形 888"/>
            <p:cNvSpPr/>
            <p:nvPr/>
          </p:nvSpPr>
          <p:spPr>
            <a:xfrm>
              <a:off x="7966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0" name="矩形 889"/>
            <p:cNvSpPr/>
            <p:nvPr/>
          </p:nvSpPr>
          <p:spPr>
            <a:xfrm>
              <a:off x="8343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1" name="矩形 890"/>
            <p:cNvSpPr/>
            <p:nvPr/>
          </p:nvSpPr>
          <p:spPr>
            <a:xfrm>
              <a:off x="8724" y="3837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2" name="矩形 891"/>
            <p:cNvSpPr/>
            <p:nvPr/>
          </p:nvSpPr>
          <p:spPr>
            <a:xfrm>
              <a:off x="9115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3" name="矩形 892"/>
            <p:cNvSpPr/>
            <p:nvPr/>
          </p:nvSpPr>
          <p:spPr>
            <a:xfrm>
              <a:off x="9491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4" name="矩形 893"/>
            <p:cNvSpPr/>
            <p:nvPr/>
          </p:nvSpPr>
          <p:spPr>
            <a:xfrm>
              <a:off x="9872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5" name="矩形 894"/>
            <p:cNvSpPr/>
            <p:nvPr/>
          </p:nvSpPr>
          <p:spPr>
            <a:xfrm>
              <a:off x="10249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6" name="矩形 895"/>
            <p:cNvSpPr/>
            <p:nvPr/>
          </p:nvSpPr>
          <p:spPr>
            <a:xfrm>
              <a:off x="10630" y="383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7" name="矩形 896"/>
            <p:cNvSpPr/>
            <p:nvPr/>
          </p:nvSpPr>
          <p:spPr>
            <a:xfrm>
              <a:off x="11007" y="3837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26" name="组合 725"/>
            <p:cNvGrpSpPr/>
            <p:nvPr/>
          </p:nvGrpSpPr>
          <p:grpSpPr>
            <a:xfrm rot="0">
              <a:off x="7590" y="430"/>
              <a:ext cx="2657" cy="2657"/>
              <a:chOff x="7520" y="697"/>
              <a:chExt cx="2657" cy="2657"/>
            </a:xfrm>
          </p:grpSpPr>
          <p:sp>
            <p:nvSpPr>
              <p:cNvPr id="522" name="矩形 521"/>
              <p:cNvSpPr/>
              <p:nvPr/>
            </p:nvSpPr>
            <p:spPr>
              <a:xfrm>
                <a:off x="7520" y="697"/>
                <a:ext cx="383" cy="374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3" name="矩形 522"/>
              <p:cNvSpPr/>
              <p:nvPr/>
            </p:nvSpPr>
            <p:spPr>
              <a:xfrm>
                <a:off x="7897" y="697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8278" y="697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8655" y="697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9036" y="697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9413" y="697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9794" y="697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7520" y="1073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7897" y="1073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8278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2" name="矩形 531"/>
              <p:cNvSpPr/>
              <p:nvPr/>
            </p:nvSpPr>
            <p:spPr>
              <a:xfrm>
                <a:off x="8655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9036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4" name="矩形 533"/>
              <p:cNvSpPr/>
              <p:nvPr/>
            </p:nvSpPr>
            <p:spPr>
              <a:xfrm>
                <a:off x="9413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5" name="矩形 534"/>
              <p:cNvSpPr/>
              <p:nvPr/>
            </p:nvSpPr>
            <p:spPr>
              <a:xfrm>
                <a:off x="9794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6" name="矩形 535"/>
              <p:cNvSpPr/>
              <p:nvPr/>
            </p:nvSpPr>
            <p:spPr>
              <a:xfrm>
                <a:off x="7520" y="1455"/>
                <a:ext cx="383" cy="374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7897" y="1455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8278" y="1455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8655" y="1455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1" name="矩形 540"/>
              <p:cNvSpPr/>
              <p:nvPr/>
            </p:nvSpPr>
            <p:spPr>
              <a:xfrm>
                <a:off x="9413" y="1455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2" name="矩形 541"/>
              <p:cNvSpPr/>
              <p:nvPr/>
            </p:nvSpPr>
            <p:spPr>
              <a:xfrm>
                <a:off x="9794" y="1455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3" name="矩形 542"/>
              <p:cNvSpPr/>
              <p:nvPr/>
            </p:nvSpPr>
            <p:spPr>
              <a:xfrm>
                <a:off x="7520" y="1831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7897" y="1831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8278" y="183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8" name="矩形 547"/>
              <p:cNvSpPr/>
              <p:nvPr/>
            </p:nvSpPr>
            <p:spPr>
              <a:xfrm>
                <a:off x="9413" y="183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9794" y="183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7520" y="2213"/>
                <a:ext cx="383" cy="374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7897" y="2213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4" name="矩形 553"/>
              <p:cNvSpPr/>
              <p:nvPr/>
            </p:nvSpPr>
            <p:spPr>
              <a:xfrm>
                <a:off x="9038" y="221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5" name="矩形 554"/>
              <p:cNvSpPr/>
              <p:nvPr/>
            </p:nvSpPr>
            <p:spPr>
              <a:xfrm>
                <a:off x="9413" y="221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9794" y="221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7520" y="2589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8" name="矩形 557"/>
              <p:cNvSpPr/>
              <p:nvPr/>
            </p:nvSpPr>
            <p:spPr>
              <a:xfrm>
                <a:off x="7897" y="2589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9" name="矩形 558"/>
              <p:cNvSpPr/>
              <p:nvPr/>
            </p:nvSpPr>
            <p:spPr>
              <a:xfrm>
                <a:off x="8278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0" name="矩形 559"/>
              <p:cNvSpPr/>
              <p:nvPr/>
            </p:nvSpPr>
            <p:spPr>
              <a:xfrm>
                <a:off x="8655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1" name="矩形 560"/>
              <p:cNvSpPr/>
              <p:nvPr/>
            </p:nvSpPr>
            <p:spPr>
              <a:xfrm>
                <a:off x="9036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9413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3" name="矩形 562"/>
              <p:cNvSpPr/>
              <p:nvPr/>
            </p:nvSpPr>
            <p:spPr>
              <a:xfrm>
                <a:off x="9794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4" name="矩形 563"/>
              <p:cNvSpPr/>
              <p:nvPr/>
            </p:nvSpPr>
            <p:spPr>
              <a:xfrm>
                <a:off x="7520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5" name="矩形 564"/>
              <p:cNvSpPr/>
              <p:nvPr/>
            </p:nvSpPr>
            <p:spPr>
              <a:xfrm>
                <a:off x="7897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8278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8655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8" name="矩形 567"/>
              <p:cNvSpPr/>
              <p:nvPr/>
            </p:nvSpPr>
            <p:spPr>
              <a:xfrm>
                <a:off x="9036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9413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0" name="矩形 569"/>
              <p:cNvSpPr/>
              <p:nvPr/>
            </p:nvSpPr>
            <p:spPr>
              <a:xfrm>
                <a:off x="9794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5" name="矩形 574"/>
              <p:cNvSpPr/>
              <p:nvPr/>
            </p:nvSpPr>
            <p:spPr>
              <a:xfrm>
                <a:off x="9028" y="2214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2" name="矩形 571"/>
              <p:cNvSpPr/>
              <p:nvPr/>
            </p:nvSpPr>
            <p:spPr>
              <a:xfrm>
                <a:off x="8281" y="2215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655" y="2215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028" y="183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8346" y="1184"/>
              <a:ext cx="383" cy="383"/>
            </a:xfrm>
            <a:prstGeom prst="rect">
              <a:avLst/>
            </a:prstGeom>
            <a:solidFill>
              <a:srgbClr val="A8D18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23" y="1184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04" y="1184"/>
              <a:ext cx="383" cy="383"/>
            </a:xfrm>
            <a:prstGeom prst="rect">
              <a:avLst/>
            </a:prstGeom>
            <a:solidFill>
              <a:srgbClr val="A8D18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346" y="1572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723" y="1572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104" y="1572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346" y="1954"/>
              <a:ext cx="383" cy="383"/>
            </a:xfrm>
            <a:prstGeom prst="rect">
              <a:avLst/>
            </a:prstGeom>
            <a:solidFill>
              <a:srgbClr val="A8D18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723" y="1954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104" y="1954"/>
              <a:ext cx="383" cy="383"/>
            </a:xfrm>
            <a:prstGeom prst="rect">
              <a:avLst/>
            </a:prstGeom>
            <a:solidFill>
              <a:srgbClr val="A8D18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18705" y="-450850"/>
            <a:ext cx="3136900" cy="3130550"/>
            <a:chOff x="11683" y="-710"/>
            <a:chExt cx="4940" cy="4930"/>
          </a:xfrm>
        </p:grpSpPr>
        <p:grpSp>
          <p:nvGrpSpPr>
            <p:cNvPr id="2" name="组合 1"/>
            <p:cNvGrpSpPr/>
            <p:nvPr/>
          </p:nvGrpSpPr>
          <p:grpSpPr>
            <a:xfrm>
              <a:off x="11683" y="-710"/>
              <a:ext cx="4940" cy="4931"/>
              <a:chOff x="10031" y="662"/>
              <a:chExt cx="4940" cy="4931"/>
            </a:xfrm>
          </p:grpSpPr>
          <p:sp>
            <p:nvSpPr>
              <p:cNvPr id="344" name="矩形 343"/>
              <p:cNvSpPr/>
              <p:nvPr/>
            </p:nvSpPr>
            <p:spPr>
              <a:xfrm>
                <a:off x="10031" y="662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10408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10789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11166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11547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11924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12305" y="662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1" name="矩形 350"/>
              <p:cNvSpPr/>
              <p:nvPr/>
            </p:nvSpPr>
            <p:spPr>
              <a:xfrm>
                <a:off x="12696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13072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13453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13830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14211" y="66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14588" y="662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10031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10408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10789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11166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11547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11924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12305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12696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13072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13453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13830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14211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14588" y="1038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10031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10408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10789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11166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11547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11924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12305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2696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13072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13453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3830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14211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14588" y="142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10031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10408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10789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11166" y="1796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11547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11924" y="1796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12305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12696" y="1796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13072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13453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13830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14211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14588" y="179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10031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10408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10789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1166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11547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11924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12305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12696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13072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13453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13830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14211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14588" y="21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10031" y="255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10408" y="255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10789" y="255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2" name="矩形 411"/>
              <p:cNvSpPr/>
              <p:nvPr/>
            </p:nvSpPr>
            <p:spPr>
              <a:xfrm>
                <a:off x="11166" y="2554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11547" y="255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13072" y="255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13455" y="255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13830" y="255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14211" y="255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14588" y="255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10031" y="2929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10408" y="292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10789" y="292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11166" y="292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11547" y="292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13072" y="292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13453" y="292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13830" y="292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14211" y="292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14588" y="2929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10031" y="331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10408" y="331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10789" y="331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11166" y="3312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11547" y="331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13072" y="331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13453" y="331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13830" y="331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14211" y="331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14588" y="331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10031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10408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10789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11166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11547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11924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2305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12696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6" name="矩形 455"/>
              <p:cNvSpPr/>
              <p:nvPr/>
            </p:nvSpPr>
            <p:spPr>
              <a:xfrm>
                <a:off x="13072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7" name="矩形 456"/>
              <p:cNvSpPr/>
              <p:nvPr/>
            </p:nvSpPr>
            <p:spPr>
              <a:xfrm>
                <a:off x="13453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13830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14211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14588" y="369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10031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10408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10789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11166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11547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11924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12305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12696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13072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13453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13830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14211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14588" y="4076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10031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5" name="矩形 474"/>
              <p:cNvSpPr/>
              <p:nvPr/>
            </p:nvSpPr>
            <p:spPr>
              <a:xfrm>
                <a:off x="10408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10789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11166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8" name="矩形 477"/>
              <p:cNvSpPr/>
              <p:nvPr/>
            </p:nvSpPr>
            <p:spPr>
              <a:xfrm>
                <a:off x="11547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9" name="矩形 478"/>
              <p:cNvSpPr/>
              <p:nvPr/>
            </p:nvSpPr>
            <p:spPr>
              <a:xfrm>
                <a:off x="11924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12305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12696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13072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13453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13830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14211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14588" y="4452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10031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10408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10789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11166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11547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11924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12305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12696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13072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13453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13830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8" name="矩形 497"/>
              <p:cNvSpPr/>
              <p:nvPr/>
            </p:nvSpPr>
            <p:spPr>
              <a:xfrm>
                <a:off x="14211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9" name="矩形 498"/>
              <p:cNvSpPr/>
              <p:nvPr/>
            </p:nvSpPr>
            <p:spPr>
              <a:xfrm>
                <a:off x="14588" y="4834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10031" y="5210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10408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10789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11166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11547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11924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12305" y="5210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12696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13072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13453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0" name="矩形 509"/>
              <p:cNvSpPr/>
              <p:nvPr/>
            </p:nvSpPr>
            <p:spPr>
              <a:xfrm>
                <a:off x="13830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1" name="矩形 510"/>
              <p:cNvSpPr/>
              <p:nvPr/>
            </p:nvSpPr>
            <p:spPr>
              <a:xfrm>
                <a:off x="14211" y="5210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14588" y="5210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ysDot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13569" y="1189"/>
              <a:ext cx="1140" cy="1140"/>
              <a:chOff x="2931" y="3079"/>
              <a:chExt cx="1140" cy="1140"/>
            </a:xfrm>
            <a:solidFill>
              <a:schemeClr val="accent1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2931" y="3079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308" y="3079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689" y="3079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931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08" y="3455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689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931" y="3837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08" y="3837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689" y="3837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-2947670" y="-2249805"/>
            <a:ext cx="6936105" cy="3575050"/>
            <a:chOff x="-4642" y="-3543"/>
            <a:chExt cx="10923" cy="5630"/>
          </a:xfrm>
        </p:grpSpPr>
        <p:sp>
          <p:nvSpPr>
            <p:cNvPr id="248" name="圆角矩形 247"/>
            <p:cNvSpPr/>
            <p:nvPr/>
          </p:nvSpPr>
          <p:spPr>
            <a:xfrm>
              <a:off x="4895" y="-1414"/>
              <a:ext cx="1386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1x1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9" name="圆角矩形 248"/>
            <p:cNvSpPr/>
            <p:nvPr/>
          </p:nvSpPr>
          <p:spPr>
            <a:xfrm>
              <a:off x="2561" y="-1405"/>
              <a:ext cx="2221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3x3 Conv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dilation = 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50" name="圆角矩形 249"/>
            <p:cNvSpPr/>
            <p:nvPr/>
          </p:nvSpPr>
          <p:spPr>
            <a:xfrm>
              <a:off x="168" y="-1405"/>
              <a:ext cx="2221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3x3 Conv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dilation = 12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51" name="圆角矩形 250"/>
            <p:cNvSpPr/>
            <p:nvPr/>
          </p:nvSpPr>
          <p:spPr>
            <a:xfrm>
              <a:off x="-2255" y="-1405"/>
              <a:ext cx="2221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3x3 Conv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dilation = 18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52" name="圆角矩形 251"/>
            <p:cNvSpPr/>
            <p:nvPr/>
          </p:nvSpPr>
          <p:spPr>
            <a:xfrm>
              <a:off x="-4642" y="-1405"/>
              <a:ext cx="2221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Image Pooling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260" name="直接箭头连接符 259"/>
            <p:cNvCxnSpPr>
              <a:stCxn id="279" idx="2"/>
              <a:endCxn id="248" idx="0"/>
            </p:cNvCxnSpPr>
            <p:nvPr/>
          </p:nvCxnSpPr>
          <p:spPr>
            <a:xfrm>
              <a:off x="1244" y="-2851"/>
              <a:ext cx="4344" cy="14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/>
            <p:cNvCxnSpPr>
              <a:stCxn id="279" idx="2"/>
              <a:endCxn id="249" idx="0"/>
            </p:cNvCxnSpPr>
            <p:nvPr/>
          </p:nvCxnSpPr>
          <p:spPr>
            <a:xfrm>
              <a:off x="1244" y="-2851"/>
              <a:ext cx="2428" cy="14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/>
            <p:cNvCxnSpPr>
              <a:stCxn id="279" idx="2"/>
              <a:endCxn id="250" idx="0"/>
            </p:cNvCxnSpPr>
            <p:nvPr/>
          </p:nvCxnSpPr>
          <p:spPr>
            <a:xfrm>
              <a:off x="1244" y="-2851"/>
              <a:ext cx="35" cy="14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/>
            <p:cNvCxnSpPr>
              <a:stCxn id="279" idx="2"/>
              <a:endCxn id="251" idx="0"/>
            </p:cNvCxnSpPr>
            <p:nvPr/>
          </p:nvCxnSpPr>
          <p:spPr>
            <a:xfrm flipH="1">
              <a:off x="-1144" y="-2851"/>
              <a:ext cx="2388" cy="14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/>
            <p:cNvCxnSpPr>
              <a:stCxn id="279" idx="2"/>
              <a:endCxn id="252" idx="0"/>
            </p:cNvCxnSpPr>
            <p:nvPr/>
          </p:nvCxnSpPr>
          <p:spPr>
            <a:xfrm flipH="1">
              <a:off x="-3531" y="-2851"/>
              <a:ext cx="4775" cy="14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/>
            <p:cNvCxnSpPr>
              <a:stCxn id="248" idx="2"/>
              <a:endCxn id="278" idx="0"/>
            </p:cNvCxnSpPr>
            <p:nvPr/>
          </p:nvCxnSpPr>
          <p:spPr>
            <a:xfrm flipH="1">
              <a:off x="1326" y="-420"/>
              <a:ext cx="4262" cy="181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/>
            <p:cNvCxnSpPr>
              <a:stCxn id="249" idx="2"/>
              <a:endCxn id="278" idx="0"/>
            </p:cNvCxnSpPr>
            <p:nvPr/>
          </p:nvCxnSpPr>
          <p:spPr>
            <a:xfrm flipH="1">
              <a:off x="1326" y="-411"/>
              <a:ext cx="2346" cy="18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251" idx="2"/>
              <a:endCxn id="278" idx="0"/>
            </p:cNvCxnSpPr>
            <p:nvPr/>
          </p:nvCxnSpPr>
          <p:spPr>
            <a:xfrm>
              <a:off x="-1144" y="-411"/>
              <a:ext cx="2470" cy="18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/>
            <p:cNvCxnSpPr>
              <a:stCxn id="252" idx="2"/>
              <a:endCxn id="278" idx="0"/>
            </p:cNvCxnSpPr>
            <p:nvPr/>
          </p:nvCxnSpPr>
          <p:spPr>
            <a:xfrm>
              <a:off x="-3531" y="-411"/>
              <a:ext cx="4857" cy="18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/>
            <p:cNvCxnSpPr>
              <a:stCxn id="250" idx="2"/>
              <a:endCxn id="278" idx="0"/>
            </p:cNvCxnSpPr>
            <p:nvPr/>
          </p:nvCxnSpPr>
          <p:spPr>
            <a:xfrm>
              <a:off x="1279" y="-411"/>
              <a:ext cx="47" cy="18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圆角矩形 277"/>
            <p:cNvSpPr/>
            <p:nvPr/>
          </p:nvSpPr>
          <p:spPr>
            <a:xfrm>
              <a:off x="633" y="1395"/>
              <a:ext cx="1386" cy="692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79" name="圆角矩形 278"/>
            <p:cNvSpPr/>
            <p:nvPr/>
          </p:nvSpPr>
          <p:spPr>
            <a:xfrm>
              <a:off x="551" y="-3543"/>
              <a:ext cx="1386" cy="692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35245" y="-2490470"/>
            <a:ext cx="2932430" cy="3828415"/>
            <a:chOff x="8087" y="-3922"/>
            <a:chExt cx="4618" cy="6029"/>
          </a:xfrm>
        </p:grpSpPr>
        <p:sp>
          <p:nvSpPr>
            <p:cNvPr id="281" name="圆角矩形 280"/>
            <p:cNvSpPr/>
            <p:nvPr/>
          </p:nvSpPr>
          <p:spPr>
            <a:xfrm>
              <a:off x="9721" y="-3922"/>
              <a:ext cx="1386" cy="692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82" name="圆角矩形 281"/>
            <p:cNvSpPr/>
            <p:nvPr/>
          </p:nvSpPr>
          <p:spPr>
            <a:xfrm>
              <a:off x="9721" y="-2830"/>
              <a:ext cx="1386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1x1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4" name="圆角矩形 283"/>
            <p:cNvSpPr/>
            <p:nvPr/>
          </p:nvSpPr>
          <p:spPr>
            <a:xfrm>
              <a:off x="10485" y="-1387"/>
              <a:ext cx="2221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3x3 Conv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dilation = 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5" name="圆角矩形 284"/>
            <p:cNvSpPr/>
            <p:nvPr/>
          </p:nvSpPr>
          <p:spPr>
            <a:xfrm>
              <a:off x="8087" y="-1387"/>
              <a:ext cx="2221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3x3 Conv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6" name="圆角矩形 285"/>
            <p:cNvSpPr/>
            <p:nvPr/>
          </p:nvSpPr>
          <p:spPr>
            <a:xfrm>
              <a:off x="9721" y="358"/>
              <a:ext cx="1386" cy="692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concat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>
            <a:xfrm rot="5400000" flipV="1">
              <a:off x="10540" y="-2068"/>
              <a:ext cx="406" cy="87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/>
            <p:nvPr/>
          </p:nvCxnSpPr>
          <p:spPr>
            <a:xfrm rot="5400000">
              <a:off x="9663" y="-2032"/>
              <a:ext cx="449" cy="8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>
              <a:endCxn id="286" idx="0"/>
            </p:cNvCxnSpPr>
            <p:nvPr/>
          </p:nvCxnSpPr>
          <p:spPr>
            <a:xfrm flipH="1">
              <a:off x="10414" y="-393"/>
              <a:ext cx="1182" cy="7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>
              <a:endCxn id="286" idx="0"/>
            </p:cNvCxnSpPr>
            <p:nvPr/>
          </p:nvCxnSpPr>
          <p:spPr>
            <a:xfrm>
              <a:off x="9228" y="-393"/>
              <a:ext cx="1186" cy="7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310"/>
            <p:cNvCxnSpPr/>
            <p:nvPr/>
          </p:nvCxnSpPr>
          <p:spPr>
            <a:xfrm>
              <a:off x="10414" y="-3228"/>
              <a:ext cx="0" cy="4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圆角矩形 311"/>
            <p:cNvSpPr/>
            <p:nvPr/>
          </p:nvSpPr>
          <p:spPr>
            <a:xfrm>
              <a:off x="9571" y="1415"/>
              <a:ext cx="1761" cy="692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attention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13" name="直接箭头连接符 312"/>
            <p:cNvCxnSpPr/>
            <p:nvPr/>
          </p:nvCxnSpPr>
          <p:spPr>
            <a:xfrm>
              <a:off x="10414" y="1032"/>
              <a:ext cx="0" cy="4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圆角矩形 297"/>
          <p:cNvSpPr/>
          <p:nvPr/>
        </p:nvSpPr>
        <p:spPr>
          <a:xfrm>
            <a:off x="13180695" y="4506595"/>
            <a:ext cx="1410335" cy="63119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5x5 Conv</a:t>
            </a:r>
            <a:endParaRPr lang="en-US" altLang="zh-CN"/>
          </a:p>
          <a:p>
            <a:pPr algn="ctr"/>
            <a:r>
              <a:rPr lang="en-US" altLang="zh-CN"/>
              <a:t>stride = 2</a:t>
            </a: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10032365" y="-2026920"/>
            <a:ext cx="1762760" cy="2811780"/>
            <a:chOff x="15799" y="-3192"/>
            <a:chExt cx="2776" cy="4428"/>
          </a:xfrm>
        </p:grpSpPr>
        <p:cxnSp>
          <p:nvCxnSpPr>
            <p:cNvPr id="301" name="直接箭头连接符 300"/>
            <p:cNvCxnSpPr/>
            <p:nvPr/>
          </p:nvCxnSpPr>
          <p:spPr>
            <a:xfrm>
              <a:off x="16909" y="-2560"/>
              <a:ext cx="0" cy="4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/>
            <p:cNvCxnSpPr/>
            <p:nvPr/>
          </p:nvCxnSpPr>
          <p:spPr>
            <a:xfrm>
              <a:off x="16909" y="-1238"/>
              <a:ext cx="0" cy="4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圆角矩形 295"/>
            <p:cNvSpPr/>
            <p:nvPr/>
          </p:nvSpPr>
          <p:spPr>
            <a:xfrm>
              <a:off x="16249" y="-3192"/>
              <a:ext cx="1386" cy="692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99" name="圆角矩形 298"/>
            <p:cNvSpPr/>
            <p:nvPr/>
          </p:nvSpPr>
          <p:spPr>
            <a:xfrm>
              <a:off x="15799" y="-2180"/>
              <a:ext cx="2221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3x3 Conv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dilation = 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0" name="圆角矩形 299"/>
            <p:cNvSpPr/>
            <p:nvPr/>
          </p:nvSpPr>
          <p:spPr>
            <a:xfrm>
              <a:off x="15799" y="-850"/>
              <a:ext cx="2221" cy="994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3x3 Conv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dilation = 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03" name="直接箭头连接符 302"/>
            <p:cNvCxnSpPr/>
            <p:nvPr/>
          </p:nvCxnSpPr>
          <p:spPr>
            <a:xfrm>
              <a:off x="16909" y="144"/>
              <a:ext cx="0" cy="4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16901" y="-2333"/>
              <a:ext cx="1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18573" y="-2333"/>
              <a:ext cx="2" cy="3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箭头连接符 307"/>
            <p:cNvCxnSpPr/>
            <p:nvPr/>
          </p:nvCxnSpPr>
          <p:spPr>
            <a:xfrm flipH="1">
              <a:off x="17572" y="890"/>
              <a:ext cx="9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圆角矩形 308"/>
            <p:cNvSpPr/>
            <p:nvPr/>
          </p:nvSpPr>
          <p:spPr>
            <a:xfrm>
              <a:off x="16216" y="544"/>
              <a:ext cx="1386" cy="692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-1766570" y="2721610"/>
            <a:ext cx="13015595" cy="5039995"/>
            <a:chOff x="-2782" y="4286"/>
            <a:chExt cx="20497" cy="7937"/>
          </a:xfrm>
        </p:grpSpPr>
        <p:sp>
          <p:nvSpPr>
            <p:cNvPr id="316" name="圆角矩形 315"/>
            <p:cNvSpPr/>
            <p:nvPr/>
          </p:nvSpPr>
          <p:spPr>
            <a:xfrm rot="16200000">
              <a:off x="970" y="5591"/>
              <a:ext cx="2331" cy="929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patch block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87" y="4300"/>
              <a:ext cx="14754" cy="3502"/>
            </a:xfrm>
            <a:prstGeom prst="roundRect">
              <a:avLst>
                <a:gd name="adj" fmla="val 6400"/>
              </a:avLst>
            </a:prstGeom>
            <a:noFill/>
            <a:ln w="19050">
              <a:solidFill>
                <a:srgbClr val="FFC000"/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87" y="8035"/>
              <a:ext cx="14754" cy="4188"/>
            </a:xfrm>
            <a:prstGeom prst="roundRect">
              <a:avLst>
                <a:gd name="adj" fmla="val 6400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63" y="8784"/>
              <a:ext cx="1892" cy="826"/>
            </a:xfrm>
            <a:prstGeom prst="roundRect">
              <a:avLst/>
            </a:prstGeom>
            <a:solidFill>
              <a:srgbClr val="F7B16A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upsample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by 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51" y="10509"/>
              <a:ext cx="1503" cy="656"/>
            </a:xfrm>
            <a:prstGeom prst="roundRect">
              <a:avLst/>
            </a:prstGeom>
            <a:solidFill>
              <a:srgbClr val="EFB8B8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concat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9" idx="2"/>
              <a:endCxn id="10" idx="3"/>
            </p:cNvCxnSpPr>
            <p:nvPr/>
          </p:nvCxnSpPr>
          <p:spPr>
            <a:xfrm flipH="1" flipV="1">
              <a:off x="3155" y="9197"/>
              <a:ext cx="6506" cy="1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立方体 12"/>
            <p:cNvSpPr/>
            <p:nvPr/>
          </p:nvSpPr>
          <p:spPr>
            <a:xfrm>
              <a:off x="616" y="10320"/>
              <a:ext cx="430" cy="1005"/>
            </a:xfrm>
            <a:prstGeom prst="cube">
              <a:avLst>
                <a:gd name="adj" fmla="val 77514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37" idx="2"/>
              <a:endCxn id="316" idx="0"/>
            </p:cNvCxnSpPr>
            <p:nvPr/>
          </p:nvCxnSpPr>
          <p:spPr>
            <a:xfrm flipV="1">
              <a:off x="1179" y="6055"/>
              <a:ext cx="492" cy="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立方体 18"/>
            <p:cNvSpPr/>
            <p:nvPr/>
          </p:nvSpPr>
          <p:spPr>
            <a:xfrm>
              <a:off x="9661" y="8539"/>
              <a:ext cx="430" cy="1005"/>
            </a:xfrm>
            <a:prstGeom prst="cube">
              <a:avLst>
                <a:gd name="adj" fmla="val 77514"/>
              </a:avLst>
            </a:prstGeom>
            <a:solidFill>
              <a:srgbClr val="A8D18D"/>
            </a:solidFill>
            <a:ln>
              <a:solidFill>
                <a:srgbClr val="A8D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9834" y="7519"/>
              <a:ext cx="16" cy="122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2"/>
              <a:endCxn id="11" idx="0"/>
            </p:cNvCxnSpPr>
            <p:nvPr/>
          </p:nvCxnSpPr>
          <p:spPr>
            <a:xfrm flipH="1">
              <a:off x="2203" y="9610"/>
              <a:ext cx="6" cy="8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立方体 20"/>
            <p:cNvSpPr/>
            <p:nvPr/>
          </p:nvSpPr>
          <p:spPr>
            <a:xfrm>
              <a:off x="3499" y="10311"/>
              <a:ext cx="430" cy="1005"/>
            </a:xfrm>
            <a:prstGeom prst="cube">
              <a:avLst>
                <a:gd name="adj" fmla="val 77514"/>
              </a:avLst>
            </a:prstGeom>
            <a:solidFill>
              <a:srgbClr val="A8D18D"/>
            </a:solidFill>
            <a:ln>
              <a:solidFill>
                <a:srgbClr val="A8D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3598" y="10311"/>
              <a:ext cx="430" cy="1005"/>
            </a:xfrm>
            <a:prstGeom prst="cube">
              <a:avLst>
                <a:gd name="adj" fmla="val 77514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1" idx="3"/>
            </p:cNvCxnSpPr>
            <p:nvPr/>
          </p:nvCxnSpPr>
          <p:spPr>
            <a:xfrm>
              <a:off x="2954" y="10837"/>
              <a:ext cx="527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4558" y="10352"/>
              <a:ext cx="2419" cy="917"/>
            </a:xfrm>
            <a:prstGeom prst="roundRect">
              <a:avLst/>
            </a:prstGeom>
            <a:solidFill>
              <a:srgbClr val="E8D2E9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3x3 Conv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dropout = 0.3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961" y="10822"/>
              <a:ext cx="5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6964" y="10822"/>
              <a:ext cx="47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6" idx="3"/>
              <a:endCxn id="29" idx="1"/>
            </p:cNvCxnSpPr>
            <p:nvPr/>
          </p:nvCxnSpPr>
          <p:spPr>
            <a:xfrm flipV="1">
              <a:off x="9850" y="10827"/>
              <a:ext cx="545" cy="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10395" y="10499"/>
              <a:ext cx="1995" cy="656"/>
            </a:xfrm>
            <a:prstGeom prst="roundRect">
              <a:avLst/>
            </a:prstGeom>
            <a:solidFill>
              <a:srgbClr val="FDF4C8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1x1 Conv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991" y="10409"/>
              <a:ext cx="1892" cy="826"/>
            </a:xfrm>
            <a:prstGeom prst="roundRect">
              <a:avLst/>
            </a:prstGeom>
            <a:solidFill>
              <a:srgbClr val="F7B16A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upsample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by 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29" idx="3"/>
              <a:endCxn id="31" idx="1"/>
            </p:cNvCxnSpPr>
            <p:nvPr/>
          </p:nvCxnSpPr>
          <p:spPr>
            <a:xfrm flipV="1">
              <a:off x="12390" y="10822"/>
              <a:ext cx="601" cy="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4893" y="10822"/>
              <a:ext cx="48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2782" y="5073"/>
              <a:ext cx="2353" cy="2001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83" y="9822"/>
              <a:ext cx="2333" cy="2000"/>
            </a:xfrm>
            <a:prstGeom prst="rect">
              <a:avLst/>
            </a:prstGeom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-429" y="6084"/>
              <a:ext cx="917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 rot="16200000">
              <a:off x="-387" y="5712"/>
              <a:ext cx="2442" cy="689"/>
            </a:xfrm>
            <a:prstGeom prst="roundRect">
              <a:avLst/>
            </a:prstGeom>
            <a:solidFill>
              <a:srgbClr val="FFC00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downsampled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16" idx="2"/>
              <a:endCxn id="51" idx="0"/>
            </p:cNvCxnSpPr>
            <p:nvPr/>
          </p:nvCxnSpPr>
          <p:spPr>
            <a:xfrm>
              <a:off x="2600" y="6055"/>
              <a:ext cx="535" cy="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840" y="7384"/>
              <a:ext cx="0" cy="30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圆角矩形 50"/>
            <p:cNvSpPr/>
            <p:nvPr/>
          </p:nvSpPr>
          <p:spPr>
            <a:xfrm rot="16200000">
              <a:off x="2258" y="5712"/>
              <a:ext cx="2442" cy="689"/>
            </a:xfrm>
            <a:prstGeom prst="roundRect">
              <a:avLst/>
            </a:prstGeom>
            <a:solidFill>
              <a:srgbClr val="FFC00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downsampled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>
              <a:stCxn id="66" idx="2"/>
              <a:endCxn id="58" idx="0"/>
            </p:cNvCxnSpPr>
            <p:nvPr/>
          </p:nvCxnSpPr>
          <p:spPr>
            <a:xfrm>
              <a:off x="5255" y="6055"/>
              <a:ext cx="385" cy="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 rot="16200000">
              <a:off x="4763" y="5712"/>
              <a:ext cx="2442" cy="689"/>
            </a:xfrm>
            <a:prstGeom prst="roundRect">
              <a:avLst/>
            </a:prstGeom>
            <a:solidFill>
              <a:srgbClr val="FFC00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downsampled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/>
            <p:cNvCxnSpPr>
              <a:stCxn id="68" idx="2"/>
              <a:endCxn id="62" idx="0"/>
            </p:cNvCxnSpPr>
            <p:nvPr/>
          </p:nvCxnSpPr>
          <p:spPr>
            <a:xfrm>
              <a:off x="7741" y="6062"/>
              <a:ext cx="389" cy="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圆角矩形 61"/>
            <p:cNvSpPr/>
            <p:nvPr/>
          </p:nvSpPr>
          <p:spPr>
            <a:xfrm rot="16200000">
              <a:off x="7253" y="5722"/>
              <a:ext cx="2442" cy="689"/>
            </a:xfrm>
            <a:prstGeom prst="roundRect">
              <a:avLst/>
            </a:prstGeom>
            <a:solidFill>
              <a:srgbClr val="FFC00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downsampled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916" y="10811"/>
              <a:ext cx="535" cy="4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68" y="4286"/>
              <a:ext cx="36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68" y="8081"/>
              <a:ext cx="36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 rot="16200000">
              <a:off x="3625" y="5591"/>
              <a:ext cx="2331" cy="929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patch block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/>
            <p:cNvCxnSpPr>
              <a:stCxn id="51" idx="2"/>
              <a:endCxn id="66" idx="0"/>
            </p:cNvCxnSpPr>
            <p:nvPr/>
          </p:nvCxnSpPr>
          <p:spPr>
            <a:xfrm flipV="1">
              <a:off x="3824" y="6055"/>
              <a:ext cx="502" cy="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圆角矩形 67"/>
            <p:cNvSpPr/>
            <p:nvPr/>
          </p:nvSpPr>
          <p:spPr>
            <a:xfrm rot="16200000">
              <a:off x="5991" y="5598"/>
              <a:ext cx="2571" cy="929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patch block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69" name="直接箭头连接符 68"/>
            <p:cNvCxnSpPr>
              <a:stCxn id="58" idx="2"/>
              <a:endCxn id="68" idx="0"/>
            </p:cNvCxnSpPr>
            <p:nvPr/>
          </p:nvCxnSpPr>
          <p:spPr>
            <a:xfrm>
              <a:off x="6329" y="6057"/>
              <a:ext cx="483" cy="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/>
            <p:cNvSpPr/>
            <p:nvPr/>
          </p:nvSpPr>
          <p:spPr>
            <a:xfrm rot="16200000">
              <a:off x="8644" y="5538"/>
              <a:ext cx="2430" cy="1050"/>
            </a:xfrm>
            <a:prstGeom prst="roundRect">
              <a:avLst/>
            </a:prstGeom>
            <a:solidFill>
              <a:srgbClr val="A8D18D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patch block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62" idx="2"/>
              <a:endCxn id="70" idx="0"/>
            </p:cNvCxnSpPr>
            <p:nvPr/>
          </p:nvCxnSpPr>
          <p:spPr>
            <a:xfrm flipV="1">
              <a:off x="8819" y="6063"/>
              <a:ext cx="515" cy="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V="1">
              <a:off x="916" y="10796"/>
              <a:ext cx="535" cy="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7615" y="10499"/>
              <a:ext cx="1995" cy="656"/>
            </a:xfrm>
            <a:prstGeom prst="roundRect">
              <a:avLst/>
            </a:prstGeom>
            <a:solidFill>
              <a:srgbClr val="FDF4C8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1x1 Conv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 rot="5400000">
            <a:off x="-5829300" y="4630103"/>
            <a:ext cx="36485830" cy="2743200"/>
            <a:chOff x="0" y="0"/>
            <a:chExt cx="57458" cy="4320"/>
          </a:xfrm>
        </p:grpSpPr>
        <p:pic>
          <p:nvPicPr>
            <p:cNvPr id="5" name="图片 4" descr="imag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</p:spPr>
        </p:pic>
        <p:pic>
          <p:nvPicPr>
            <p:cNvPr id="6" name="图片 5" descr="g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8" y="0"/>
              <a:ext cx="5760" cy="4320"/>
            </a:xfrm>
            <a:prstGeom prst="rect">
              <a:avLst/>
            </a:prstGeom>
          </p:spPr>
        </p:pic>
        <p:pic>
          <p:nvPicPr>
            <p:cNvPr id="7" name="图片 6" descr="At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98" y="0"/>
              <a:ext cx="5760" cy="4320"/>
            </a:xfrm>
            <a:prstGeom prst="rect">
              <a:avLst/>
            </a:prstGeom>
          </p:spPr>
        </p:pic>
        <p:pic>
          <p:nvPicPr>
            <p:cNvPr id="8" name="图片 7" descr="DenseUne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58" y="0"/>
              <a:ext cx="5760" cy="4320"/>
            </a:xfrm>
            <a:prstGeom prst="rect">
              <a:avLst/>
            </a:prstGeom>
          </p:spPr>
        </p:pic>
        <p:pic>
          <p:nvPicPr>
            <p:cNvPr id="9" name="图片 8" descr="Doub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96" y="0"/>
              <a:ext cx="5760" cy="4320"/>
            </a:xfrm>
            <a:prstGeom prst="rect">
              <a:avLst/>
            </a:prstGeom>
          </p:spPr>
        </p:pic>
        <p:pic>
          <p:nvPicPr>
            <p:cNvPr id="10" name="图片 9" descr="PSPNe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33" y="0"/>
              <a:ext cx="5760" cy="4320"/>
            </a:xfrm>
            <a:prstGeom prst="rect">
              <a:avLst/>
            </a:prstGeom>
          </p:spPr>
        </p:pic>
        <p:pic>
          <p:nvPicPr>
            <p:cNvPr id="11" name="图片 10" descr="SegNe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56" y="0"/>
              <a:ext cx="5760" cy="4320"/>
            </a:xfrm>
            <a:prstGeom prst="rect">
              <a:avLst/>
            </a:prstGeom>
          </p:spPr>
        </p:pic>
        <p:pic>
          <p:nvPicPr>
            <p:cNvPr id="12" name="图片 11" descr="Unet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94" y="0"/>
              <a:ext cx="5760" cy="4320"/>
            </a:xfrm>
            <a:prstGeom prst="rect">
              <a:avLst/>
            </a:prstGeom>
          </p:spPr>
        </p:pic>
        <p:pic>
          <p:nvPicPr>
            <p:cNvPr id="13" name="图片 12" descr="Unet++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947" y="0"/>
              <a:ext cx="5760" cy="4320"/>
            </a:xfrm>
            <a:prstGeom prst="rect">
              <a:avLst/>
            </a:prstGeom>
          </p:spPr>
        </p:pic>
        <p:pic>
          <p:nvPicPr>
            <p:cNvPr id="14" name="图片 13" descr="our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698" y="0"/>
              <a:ext cx="5760" cy="4320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 rot="5400000">
            <a:off x="-12230100" y="4368800"/>
            <a:ext cx="35936555" cy="2716530"/>
            <a:chOff x="0" y="5090"/>
            <a:chExt cx="56593" cy="4278"/>
          </a:xfrm>
        </p:grpSpPr>
        <p:pic>
          <p:nvPicPr>
            <p:cNvPr id="15" name="图片 14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5100"/>
              <a:ext cx="5681" cy="4261"/>
            </a:xfrm>
            <a:prstGeom prst="rect">
              <a:avLst/>
            </a:prstGeom>
          </p:spPr>
        </p:pic>
        <p:pic>
          <p:nvPicPr>
            <p:cNvPr id="16" name="图片 15" descr="gt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51" y="5100"/>
              <a:ext cx="5682" cy="4262"/>
            </a:xfrm>
            <a:prstGeom prst="rect">
              <a:avLst/>
            </a:prstGeom>
          </p:spPr>
        </p:pic>
        <p:pic>
          <p:nvPicPr>
            <p:cNvPr id="17" name="图片 16" descr="at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135" y="5090"/>
              <a:ext cx="5695" cy="4271"/>
            </a:xfrm>
            <a:prstGeom prst="rect">
              <a:avLst/>
            </a:prstGeom>
          </p:spPr>
        </p:pic>
        <p:pic>
          <p:nvPicPr>
            <p:cNvPr id="18" name="图片 17" descr="DenseUnet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800" y="5090"/>
              <a:ext cx="5695" cy="4271"/>
            </a:xfrm>
            <a:prstGeom prst="rect">
              <a:avLst/>
            </a:prstGeom>
          </p:spPr>
        </p:pic>
        <p:pic>
          <p:nvPicPr>
            <p:cNvPr id="19" name="图片 18" descr="DoubleUnet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95" y="5100"/>
              <a:ext cx="5681" cy="4262"/>
            </a:xfrm>
            <a:prstGeom prst="rect">
              <a:avLst/>
            </a:prstGeom>
          </p:spPr>
        </p:pic>
        <p:pic>
          <p:nvPicPr>
            <p:cNvPr id="20" name="图片 19" descr="PSPNet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176" y="5100"/>
              <a:ext cx="5684" cy="4263"/>
            </a:xfrm>
            <a:prstGeom prst="rect">
              <a:avLst/>
            </a:prstGeom>
          </p:spPr>
        </p:pic>
        <p:pic>
          <p:nvPicPr>
            <p:cNvPr id="21" name="图片 20" descr="SegNet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854" y="5100"/>
              <a:ext cx="5686" cy="4264"/>
            </a:xfrm>
            <a:prstGeom prst="rect">
              <a:avLst/>
            </a:prstGeom>
          </p:spPr>
        </p:pic>
        <p:pic>
          <p:nvPicPr>
            <p:cNvPr id="22" name="图片 21" descr="Unet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9532" y="5100"/>
              <a:ext cx="5689" cy="4267"/>
            </a:xfrm>
            <a:prstGeom prst="rect">
              <a:avLst/>
            </a:prstGeom>
          </p:spPr>
        </p:pic>
        <p:pic>
          <p:nvPicPr>
            <p:cNvPr id="23" name="图片 22" descr="Unet++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09" y="5100"/>
              <a:ext cx="5690" cy="4268"/>
            </a:xfrm>
            <a:prstGeom prst="rect">
              <a:avLst/>
            </a:prstGeom>
          </p:spPr>
        </p:pic>
        <p:pic>
          <p:nvPicPr>
            <p:cNvPr id="33" name="图片 32" descr="our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899" y="5090"/>
              <a:ext cx="5694" cy="4271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-864870" y="-12240895"/>
            <a:ext cx="3589655" cy="35767645"/>
            <a:chOff x="-1362" y="-19277"/>
            <a:chExt cx="5653" cy="56327"/>
          </a:xfrm>
        </p:grpSpPr>
        <p:pic>
          <p:nvPicPr>
            <p:cNvPr id="24" name="图片 23" descr="image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-1362" y="-19277"/>
              <a:ext cx="5651" cy="5651"/>
            </a:xfrm>
            <a:prstGeom prst="rect">
              <a:avLst/>
            </a:prstGeom>
          </p:spPr>
        </p:pic>
        <p:pic>
          <p:nvPicPr>
            <p:cNvPr id="25" name="图片 24" descr="gt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5400000">
              <a:off x="-1351" y="-13614"/>
              <a:ext cx="5643" cy="5643"/>
            </a:xfrm>
            <a:prstGeom prst="rect">
              <a:avLst/>
            </a:prstGeom>
          </p:spPr>
        </p:pic>
        <p:pic>
          <p:nvPicPr>
            <p:cNvPr id="26" name="图片 25" descr="DenseUnet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 rot="5400000">
              <a:off x="-1362" y="-2343"/>
              <a:ext cx="5651" cy="5651"/>
            </a:xfrm>
            <a:prstGeom prst="rect">
              <a:avLst/>
            </a:prstGeom>
          </p:spPr>
        </p:pic>
        <p:pic>
          <p:nvPicPr>
            <p:cNvPr id="27" name="图片 26" descr="Double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rot="5400000">
              <a:off x="-1360" y="3263"/>
              <a:ext cx="5642" cy="5642"/>
            </a:xfrm>
            <a:prstGeom prst="rect">
              <a:avLst/>
            </a:prstGeom>
          </p:spPr>
        </p:pic>
        <p:pic>
          <p:nvPicPr>
            <p:cNvPr id="28" name="图片 27" descr="PSPNet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5400000">
              <a:off x="-1360" y="8906"/>
              <a:ext cx="5642" cy="5642"/>
            </a:xfrm>
            <a:prstGeom prst="rect">
              <a:avLst/>
            </a:prstGeom>
          </p:spPr>
        </p:pic>
        <p:pic>
          <p:nvPicPr>
            <p:cNvPr id="29" name="图片 28" descr="SegNet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 rot="5400000">
              <a:off x="-1359" y="14539"/>
              <a:ext cx="5648" cy="5648"/>
            </a:xfrm>
            <a:prstGeom prst="rect">
              <a:avLst/>
            </a:prstGeom>
          </p:spPr>
        </p:pic>
        <p:pic>
          <p:nvPicPr>
            <p:cNvPr id="30" name="图片 29" descr="Unet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 rot="5400000">
              <a:off x="-1351" y="20187"/>
              <a:ext cx="5633" cy="5633"/>
            </a:xfrm>
            <a:prstGeom prst="rect">
              <a:avLst/>
            </a:prstGeom>
          </p:spPr>
        </p:pic>
        <p:pic>
          <p:nvPicPr>
            <p:cNvPr id="31" name="图片 30" descr="Unet++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 rot="5400000">
              <a:off x="-1351" y="25823"/>
              <a:ext cx="5633" cy="5633"/>
            </a:xfrm>
            <a:prstGeom prst="rect">
              <a:avLst/>
            </a:prstGeom>
          </p:spPr>
        </p:pic>
        <p:pic>
          <p:nvPicPr>
            <p:cNvPr id="32" name="图片 31" descr="our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rot="5400000">
              <a:off x="-1351" y="31418"/>
              <a:ext cx="5633" cy="5633"/>
            </a:xfrm>
            <a:prstGeom prst="rect">
              <a:avLst/>
            </a:prstGeom>
          </p:spPr>
        </p:pic>
        <p:pic>
          <p:nvPicPr>
            <p:cNvPr id="2" name="图片 1" descr="att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 rot="5400000">
              <a:off x="-1362" y="-7982"/>
              <a:ext cx="5641" cy="56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31340" y="462280"/>
          <a:ext cx="85299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014730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Dataset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CVC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ETIS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Skin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Methods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</a:t>
                      </a: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3x3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0.9240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pool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0.8809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0.9242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5x5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0.9332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0.9599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0.9405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0.9646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0.8946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0.9340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831340" y="2773680"/>
          <a:ext cx="852995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014730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Dataset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CVC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ETIS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Skin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Methods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</a:t>
                      </a: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25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0.9308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0.9134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26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0.9332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0.9599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0.9405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0.9646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0.8946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0.9340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27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0.9289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0.9573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0.9287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0.9579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0.8885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0.9300</a:t>
                      </a:r>
                      <a:endParaRPr lang="en-US" altLang="zh-CN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38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0.9166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0.9443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43" name="组合 1042"/>
          <p:cNvGrpSpPr/>
          <p:nvPr/>
        </p:nvGrpSpPr>
        <p:grpSpPr>
          <a:xfrm>
            <a:off x="760095" y="1616710"/>
            <a:ext cx="3635375" cy="3626485"/>
            <a:chOff x="1197" y="2546"/>
            <a:chExt cx="5725" cy="5711"/>
          </a:xfrm>
        </p:grpSpPr>
        <p:sp>
          <p:nvSpPr>
            <p:cNvPr id="251" name="矩形 250"/>
            <p:cNvSpPr/>
            <p:nvPr/>
          </p:nvSpPr>
          <p:spPr>
            <a:xfrm>
              <a:off x="1591" y="293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1968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2349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2726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3107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3484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3865" y="293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4256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4632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5013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5390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5771" y="293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6148" y="293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1591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1968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2349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726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3107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3484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3865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4256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4632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5013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5390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5771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6148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1591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1968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2349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726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3107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3484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3865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4256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632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5013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5390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5771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6148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1591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1968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2349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2726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3107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3484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3865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4256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632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5013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5390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5771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6148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591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968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2349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2726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3107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3484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3865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4256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4632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5013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5390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5771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6148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1591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1968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2349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2726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3107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632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015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390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5771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148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1591" y="520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968" y="52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2349" y="52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1" name="矩形 570"/>
            <p:cNvSpPr/>
            <p:nvPr/>
          </p:nvSpPr>
          <p:spPr>
            <a:xfrm>
              <a:off x="2726" y="52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7" name="矩形 576"/>
            <p:cNvSpPr/>
            <p:nvPr/>
          </p:nvSpPr>
          <p:spPr>
            <a:xfrm>
              <a:off x="3107" y="52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0" name="矩形 579"/>
            <p:cNvSpPr/>
            <p:nvPr/>
          </p:nvSpPr>
          <p:spPr>
            <a:xfrm>
              <a:off x="4632" y="52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1" name="矩形 580"/>
            <p:cNvSpPr/>
            <p:nvPr/>
          </p:nvSpPr>
          <p:spPr>
            <a:xfrm>
              <a:off x="5013" y="52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2" name="矩形 581"/>
            <p:cNvSpPr/>
            <p:nvPr/>
          </p:nvSpPr>
          <p:spPr>
            <a:xfrm>
              <a:off x="5390" y="52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3" name="矩形 582"/>
            <p:cNvSpPr/>
            <p:nvPr/>
          </p:nvSpPr>
          <p:spPr>
            <a:xfrm>
              <a:off x="5771" y="52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4" name="矩形 583"/>
            <p:cNvSpPr/>
            <p:nvPr/>
          </p:nvSpPr>
          <p:spPr>
            <a:xfrm>
              <a:off x="6148" y="520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5" name="矩形 584"/>
            <p:cNvSpPr/>
            <p:nvPr/>
          </p:nvSpPr>
          <p:spPr>
            <a:xfrm>
              <a:off x="1591" y="558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1968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7" name="矩形 586"/>
            <p:cNvSpPr/>
            <p:nvPr/>
          </p:nvSpPr>
          <p:spPr>
            <a:xfrm>
              <a:off x="2349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8" name="矩形 587"/>
            <p:cNvSpPr/>
            <p:nvPr/>
          </p:nvSpPr>
          <p:spPr>
            <a:xfrm>
              <a:off x="2724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>
              <a:off x="3107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2" name="矩形 651"/>
            <p:cNvSpPr/>
            <p:nvPr/>
          </p:nvSpPr>
          <p:spPr>
            <a:xfrm>
              <a:off x="4632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3" name="矩形 652"/>
            <p:cNvSpPr/>
            <p:nvPr/>
          </p:nvSpPr>
          <p:spPr>
            <a:xfrm>
              <a:off x="5013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5390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5" name="矩形 654"/>
            <p:cNvSpPr/>
            <p:nvPr/>
          </p:nvSpPr>
          <p:spPr>
            <a:xfrm>
              <a:off x="5771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6" name="矩形 655"/>
            <p:cNvSpPr/>
            <p:nvPr/>
          </p:nvSpPr>
          <p:spPr>
            <a:xfrm>
              <a:off x="6148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7" name="矩形 656"/>
            <p:cNvSpPr/>
            <p:nvPr/>
          </p:nvSpPr>
          <p:spPr>
            <a:xfrm>
              <a:off x="1591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1968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9" name="矩形 658"/>
            <p:cNvSpPr/>
            <p:nvPr/>
          </p:nvSpPr>
          <p:spPr>
            <a:xfrm>
              <a:off x="2349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0" name="矩形 659"/>
            <p:cNvSpPr/>
            <p:nvPr/>
          </p:nvSpPr>
          <p:spPr>
            <a:xfrm>
              <a:off x="2726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1" name="矩形 660"/>
            <p:cNvSpPr/>
            <p:nvPr/>
          </p:nvSpPr>
          <p:spPr>
            <a:xfrm>
              <a:off x="3107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2" name="矩形 661"/>
            <p:cNvSpPr/>
            <p:nvPr/>
          </p:nvSpPr>
          <p:spPr>
            <a:xfrm>
              <a:off x="3484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3865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4" name="矩形 663"/>
            <p:cNvSpPr/>
            <p:nvPr/>
          </p:nvSpPr>
          <p:spPr>
            <a:xfrm>
              <a:off x="4256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5" name="矩形 664"/>
            <p:cNvSpPr/>
            <p:nvPr/>
          </p:nvSpPr>
          <p:spPr>
            <a:xfrm>
              <a:off x="4632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>
              <a:off x="5013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>
              <a:off x="5390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>
              <a:off x="5771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6148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>
              <a:off x="1591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>
              <a:off x="1968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>
              <a:off x="2349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3" name="矩形 672"/>
            <p:cNvSpPr/>
            <p:nvPr/>
          </p:nvSpPr>
          <p:spPr>
            <a:xfrm>
              <a:off x="2726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4" name="矩形 673"/>
            <p:cNvSpPr/>
            <p:nvPr/>
          </p:nvSpPr>
          <p:spPr>
            <a:xfrm>
              <a:off x="3107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5" name="矩形 674"/>
            <p:cNvSpPr/>
            <p:nvPr/>
          </p:nvSpPr>
          <p:spPr>
            <a:xfrm>
              <a:off x="3484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6" name="矩形 675"/>
            <p:cNvSpPr/>
            <p:nvPr/>
          </p:nvSpPr>
          <p:spPr>
            <a:xfrm>
              <a:off x="3865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7" name="矩形 676"/>
            <p:cNvSpPr/>
            <p:nvPr/>
          </p:nvSpPr>
          <p:spPr>
            <a:xfrm>
              <a:off x="4256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8" name="矩形 677"/>
            <p:cNvSpPr/>
            <p:nvPr/>
          </p:nvSpPr>
          <p:spPr>
            <a:xfrm>
              <a:off x="4632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9" name="矩形 678"/>
            <p:cNvSpPr/>
            <p:nvPr/>
          </p:nvSpPr>
          <p:spPr>
            <a:xfrm>
              <a:off x="5013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0" name="矩形 679"/>
            <p:cNvSpPr/>
            <p:nvPr/>
          </p:nvSpPr>
          <p:spPr>
            <a:xfrm>
              <a:off x="5390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1" name="矩形 680"/>
            <p:cNvSpPr/>
            <p:nvPr/>
          </p:nvSpPr>
          <p:spPr>
            <a:xfrm>
              <a:off x="5771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2" name="矩形 681"/>
            <p:cNvSpPr/>
            <p:nvPr/>
          </p:nvSpPr>
          <p:spPr>
            <a:xfrm>
              <a:off x="6148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>
              <a:off x="1591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>
              <a:off x="1968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2349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>
              <a:off x="2726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>
              <a:off x="3107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3484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3865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4256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4632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5013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5390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5771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6148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1591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1968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8" name="矩形 697"/>
            <p:cNvSpPr/>
            <p:nvPr/>
          </p:nvSpPr>
          <p:spPr>
            <a:xfrm>
              <a:off x="2349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2726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3107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484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3865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4256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4632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>
              <a:off x="5013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>
              <a:off x="5390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7" name="矩形 706"/>
            <p:cNvSpPr/>
            <p:nvPr/>
          </p:nvSpPr>
          <p:spPr>
            <a:xfrm>
              <a:off x="5771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8" name="矩形 707"/>
            <p:cNvSpPr/>
            <p:nvPr/>
          </p:nvSpPr>
          <p:spPr>
            <a:xfrm>
              <a:off x="6148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9" name="矩形 708"/>
            <p:cNvSpPr/>
            <p:nvPr/>
          </p:nvSpPr>
          <p:spPr>
            <a:xfrm>
              <a:off x="1591" y="7483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0" name="矩形 709"/>
            <p:cNvSpPr/>
            <p:nvPr/>
          </p:nvSpPr>
          <p:spPr>
            <a:xfrm>
              <a:off x="1968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1" name="矩形 710"/>
            <p:cNvSpPr/>
            <p:nvPr/>
          </p:nvSpPr>
          <p:spPr>
            <a:xfrm>
              <a:off x="2349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2" name="矩形 711"/>
            <p:cNvSpPr/>
            <p:nvPr/>
          </p:nvSpPr>
          <p:spPr>
            <a:xfrm>
              <a:off x="2726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3107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3484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3865" y="7483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4256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4632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5013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5390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>
              <a:off x="5771" y="748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6148" y="7483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 rot="0">
              <a:off x="3488" y="4834"/>
              <a:ext cx="1140" cy="1140"/>
              <a:chOff x="2931" y="3079"/>
              <a:chExt cx="1140" cy="1140"/>
            </a:xfrm>
            <a:solidFill>
              <a:schemeClr val="accent1"/>
            </a:solidFill>
          </p:grpSpPr>
          <p:sp>
            <p:nvSpPr>
              <p:cNvPr id="513" name="矩形 512"/>
              <p:cNvSpPr/>
              <p:nvPr/>
            </p:nvSpPr>
            <p:spPr>
              <a:xfrm>
                <a:off x="2931" y="3079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3308" y="3079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3689" y="3079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2931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3308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3689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2931" y="3837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3308" y="3837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1" name="矩形 520"/>
              <p:cNvSpPr/>
              <p:nvPr/>
            </p:nvSpPr>
            <p:spPr>
              <a:xfrm>
                <a:off x="3689" y="3837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591" y="787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68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49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726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07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84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65" y="787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56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32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13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390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71" y="787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148" y="787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91" y="2546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968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349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726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107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484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865" y="2546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56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632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013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390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771" y="254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48" y="2546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197" y="293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197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197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97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197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197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197" y="520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197" y="558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197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197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197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197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197" y="7483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197" y="787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197" y="2546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540" y="293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540" y="33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40" y="369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40" y="406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540" y="44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540" y="482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540" y="520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540" y="558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6540" y="596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540" y="634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540" y="6725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540" y="7107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40" y="7483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6540" y="7875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540" y="2546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42" name="组合 1041"/>
          <p:cNvGrpSpPr/>
          <p:nvPr/>
        </p:nvGrpSpPr>
        <p:grpSpPr>
          <a:xfrm>
            <a:off x="4622800" y="1620520"/>
            <a:ext cx="3632835" cy="3626485"/>
            <a:chOff x="7280" y="2552"/>
            <a:chExt cx="5721" cy="5711"/>
          </a:xfrm>
        </p:grpSpPr>
        <p:sp>
          <p:nvSpPr>
            <p:cNvPr id="730" name="矩形 729"/>
            <p:cNvSpPr/>
            <p:nvPr/>
          </p:nvSpPr>
          <p:spPr>
            <a:xfrm>
              <a:off x="7673" y="294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8050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8431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8808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9189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9566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9947" y="294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>
              <a:off x="10338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>
              <a:off x="10714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>
              <a:off x="11095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>
              <a:off x="11472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11853" y="294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2" name="矩形 741"/>
            <p:cNvSpPr/>
            <p:nvPr/>
          </p:nvSpPr>
          <p:spPr>
            <a:xfrm>
              <a:off x="12230" y="294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7673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8050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8431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8808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9189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9566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9947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10338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10714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11095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3" name="矩形 752"/>
            <p:cNvSpPr/>
            <p:nvPr/>
          </p:nvSpPr>
          <p:spPr>
            <a:xfrm>
              <a:off x="11472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11853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12230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7673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8050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8431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8808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0" name="矩形 759"/>
            <p:cNvSpPr/>
            <p:nvPr/>
          </p:nvSpPr>
          <p:spPr>
            <a:xfrm>
              <a:off x="9189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9566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2" name="矩形 761"/>
            <p:cNvSpPr/>
            <p:nvPr/>
          </p:nvSpPr>
          <p:spPr>
            <a:xfrm>
              <a:off x="9947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3" name="矩形 762"/>
            <p:cNvSpPr/>
            <p:nvPr/>
          </p:nvSpPr>
          <p:spPr>
            <a:xfrm>
              <a:off x="10338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4" name="矩形 763"/>
            <p:cNvSpPr/>
            <p:nvPr/>
          </p:nvSpPr>
          <p:spPr>
            <a:xfrm>
              <a:off x="10714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5" name="矩形 764"/>
            <p:cNvSpPr/>
            <p:nvPr/>
          </p:nvSpPr>
          <p:spPr>
            <a:xfrm>
              <a:off x="11095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6" name="矩形 765"/>
            <p:cNvSpPr/>
            <p:nvPr/>
          </p:nvSpPr>
          <p:spPr>
            <a:xfrm>
              <a:off x="11472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7" name="矩形 766"/>
            <p:cNvSpPr/>
            <p:nvPr/>
          </p:nvSpPr>
          <p:spPr>
            <a:xfrm>
              <a:off x="11853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>
              <a:off x="12230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>
              <a:off x="7673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>
              <a:off x="8050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>
              <a:off x="8431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>
              <a:off x="8808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>
              <a:off x="9189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>
              <a:off x="9566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>
              <a:off x="9947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6" name="矩形 775"/>
            <p:cNvSpPr/>
            <p:nvPr/>
          </p:nvSpPr>
          <p:spPr>
            <a:xfrm>
              <a:off x="10338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7" name="矩形 776"/>
            <p:cNvSpPr/>
            <p:nvPr/>
          </p:nvSpPr>
          <p:spPr>
            <a:xfrm>
              <a:off x="10714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8" name="矩形 777"/>
            <p:cNvSpPr/>
            <p:nvPr/>
          </p:nvSpPr>
          <p:spPr>
            <a:xfrm>
              <a:off x="11095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9" name="矩形 778"/>
            <p:cNvSpPr/>
            <p:nvPr/>
          </p:nvSpPr>
          <p:spPr>
            <a:xfrm>
              <a:off x="11472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0" name="矩形 779"/>
            <p:cNvSpPr/>
            <p:nvPr/>
          </p:nvSpPr>
          <p:spPr>
            <a:xfrm>
              <a:off x="11853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1" name="矩形 780"/>
            <p:cNvSpPr/>
            <p:nvPr/>
          </p:nvSpPr>
          <p:spPr>
            <a:xfrm>
              <a:off x="12230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2" name="矩形 781"/>
            <p:cNvSpPr/>
            <p:nvPr/>
          </p:nvSpPr>
          <p:spPr>
            <a:xfrm>
              <a:off x="7673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3" name="矩形 782"/>
            <p:cNvSpPr/>
            <p:nvPr/>
          </p:nvSpPr>
          <p:spPr>
            <a:xfrm>
              <a:off x="8050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4" name="矩形 783"/>
            <p:cNvSpPr/>
            <p:nvPr/>
          </p:nvSpPr>
          <p:spPr>
            <a:xfrm>
              <a:off x="8431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>
              <a:off x="8808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>
              <a:off x="9189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>
              <a:off x="9566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>
              <a:off x="9947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>
              <a:off x="10338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>
              <a:off x="10714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>
              <a:off x="11095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2" name="矩形 791"/>
            <p:cNvSpPr/>
            <p:nvPr/>
          </p:nvSpPr>
          <p:spPr>
            <a:xfrm>
              <a:off x="11472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3" name="矩形 792"/>
            <p:cNvSpPr/>
            <p:nvPr/>
          </p:nvSpPr>
          <p:spPr>
            <a:xfrm>
              <a:off x="11853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4" name="矩形 793"/>
            <p:cNvSpPr/>
            <p:nvPr/>
          </p:nvSpPr>
          <p:spPr>
            <a:xfrm>
              <a:off x="12230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5" name="矩形 794"/>
            <p:cNvSpPr/>
            <p:nvPr/>
          </p:nvSpPr>
          <p:spPr>
            <a:xfrm>
              <a:off x="7673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6" name="矩形 795"/>
            <p:cNvSpPr/>
            <p:nvPr/>
          </p:nvSpPr>
          <p:spPr>
            <a:xfrm>
              <a:off x="8050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7" name="矩形 796"/>
            <p:cNvSpPr/>
            <p:nvPr/>
          </p:nvSpPr>
          <p:spPr>
            <a:xfrm>
              <a:off x="8431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8" name="矩形 797"/>
            <p:cNvSpPr/>
            <p:nvPr/>
          </p:nvSpPr>
          <p:spPr>
            <a:xfrm>
              <a:off x="8808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9" name="矩形 798"/>
            <p:cNvSpPr/>
            <p:nvPr/>
          </p:nvSpPr>
          <p:spPr>
            <a:xfrm>
              <a:off x="9189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>
              <a:off x="10714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>
              <a:off x="11097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>
              <a:off x="11470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>
              <a:off x="11853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>
              <a:off x="12230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>
              <a:off x="7673" y="5209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>
              <a:off x="8050" y="520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0" name="矩形 809"/>
            <p:cNvSpPr/>
            <p:nvPr/>
          </p:nvSpPr>
          <p:spPr>
            <a:xfrm>
              <a:off x="8431" y="520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1" name="矩形 810"/>
            <p:cNvSpPr/>
            <p:nvPr/>
          </p:nvSpPr>
          <p:spPr>
            <a:xfrm>
              <a:off x="8808" y="520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2" name="矩形 811"/>
            <p:cNvSpPr/>
            <p:nvPr/>
          </p:nvSpPr>
          <p:spPr>
            <a:xfrm>
              <a:off x="9189" y="520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5" name="矩形 814"/>
            <p:cNvSpPr/>
            <p:nvPr/>
          </p:nvSpPr>
          <p:spPr>
            <a:xfrm>
              <a:off x="10714" y="520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6" name="矩形 815"/>
            <p:cNvSpPr/>
            <p:nvPr/>
          </p:nvSpPr>
          <p:spPr>
            <a:xfrm>
              <a:off x="11095" y="520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7" name="矩形 816"/>
            <p:cNvSpPr/>
            <p:nvPr/>
          </p:nvSpPr>
          <p:spPr>
            <a:xfrm>
              <a:off x="11472" y="520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8" name="矩形 817"/>
            <p:cNvSpPr/>
            <p:nvPr/>
          </p:nvSpPr>
          <p:spPr>
            <a:xfrm>
              <a:off x="11853" y="5209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9" name="矩形 818"/>
            <p:cNvSpPr/>
            <p:nvPr/>
          </p:nvSpPr>
          <p:spPr>
            <a:xfrm>
              <a:off x="12230" y="5209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>
              <a:off x="7673" y="559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>
              <a:off x="8050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>
              <a:off x="8431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>
              <a:off x="8808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>
              <a:off x="9189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8" name="矩形 827"/>
            <p:cNvSpPr/>
            <p:nvPr/>
          </p:nvSpPr>
          <p:spPr>
            <a:xfrm>
              <a:off x="10714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9" name="矩形 828"/>
            <p:cNvSpPr/>
            <p:nvPr/>
          </p:nvSpPr>
          <p:spPr>
            <a:xfrm>
              <a:off x="11095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0" name="矩形 829"/>
            <p:cNvSpPr/>
            <p:nvPr/>
          </p:nvSpPr>
          <p:spPr>
            <a:xfrm>
              <a:off x="11472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1" name="矩形 830"/>
            <p:cNvSpPr/>
            <p:nvPr/>
          </p:nvSpPr>
          <p:spPr>
            <a:xfrm>
              <a:off x="11853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2" name="矩形 831"/>
            <p:cNvSpPr/>
            <p:nvPr/>
          </p:nvSpPr>
          <p:spPr>
            <a:xfrm>
              <a:off x="12230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3" name="矩形 832"/>
            <p:cNvSpPr/>
            <p:nvPr/>
          </p:nvSpPr>
          <p:spPr>
            <a:xfrm>
              <a:off x="7673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4" name="矩形 833"/>
            <p:cNvSpPr/>
            <p:nvPr/>
          </p:nvSpPr>
          <p:spPr>
            <a:xfrm>
              <a:off x="8050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5" name="矩形 834"/>
            <p:cNvSpPr/>
            <p:nvPr/>
          </p:nvSpPr>
          <p:spPr>
            <a:xfrm>
              <a:off x="8431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6" name="矩形 835"/>
            <p:cNvSpPr/>
            <p:nvPr/>
          </p:nvSpPr>
          <p:spPr>
            <a:xfrm>
              <a:off x="8808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7" name="矩形 836"/>
            <p:cNvSpPr/>
            <p:nvPr/>
          </p:nvSpPr>
          <p:spPr>
            <a:xfrm>
              <a:off x="9189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>
              <a:off x="9566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9" name="矩形 838"/>
            <p:cNvSpPr/>
            <p:nvPr/>
          </p:nvSpPr>
          <p:spPr>
            <a:xfrm>
              <a:off x="9947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0" name="矩形 839"/>
            <p:cNvSpPr/>
            <p:nvPr/>
          </p:nvSpPr>
          <p:spPr>
            <a:xfrm>
              <a:off x="10338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1" name="矩形 840"/>
            <p:cNvSpPr/>
            <p:nvPr/>
          </p:nvSpPr>
          <p:spPr>
            <a:xfrm>
              <a:off x="10714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2" name="矩形 841"/>
            <p:cNvSpPr/>
            <p:nvPr/>
          </p:nvSpPr>
          <p:spPr>
            <a:xfrm>
              <a:off x="11095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>
              <a:off x="11472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4" name="矩形 843"/>
            <p:cNvSpPr/>
            <p:nvPr/>
          </p:nvSpPr>
          <p:spPr>
            <a:xfrm>
              <a:off x="11853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5" name="矩形 844"/>
            <p:cNvSpPr/>
            <p:nvPr/>
          </p:nvSpPr>
          <p:spPr>
            <a:xfrm>
              <a:off x="12230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6" name="矩形 845"/>
            <p:cNvSpPr/>
            <p:nvPr/>
          </p:nvSpPr>
          <p:spPr>
            <a:xfrm>
              <a:off x="7673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7" name="矩形 846"/>
            <p:cNvSpPr/>
            <p:nvPr/>
          </p:nvSpPr>
          <p:spPr>
            <a:xfrm>
              <a:off x="8050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8" name="矩形 847"/>
            <p:cNvSpPr/>
            <p:nvPr/>
          </p:nvSpPr>
          <p:spPr>
            <a:xfrm>
              <a:off x="8431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9" name="矩形 848"/>
            <p:cNvSpPr/>
            <p:nvPr/>
          </p:nvSpPr>
          <p:spPr>
            <a:xfrm>
              <a:off x="8808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0" name="矩形 849"/>
            <p:cNvSpPr/>
            <p:nvPr/>
          </p:nvSpPr>
          <p:spPr>
            <a:xfrm>
              <a:off x="9189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1" name="矩形 850"/>
            <p:cNvSpPr/>
            <p:nvPr/>
          </p:nvSpPr>
          <p:spPr>
            <a:xfrm>
              <a:off x="9566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2" name="矩形 851"/>
            <p:cNvSpPr/>
            <p:nvPr/>
          </p:nvSpPr>
          <p:spPr>
            <a:xfrm>
              <a:off x="9947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3" name="矩形 852"/>
            <p:cNvSpPr/>
            <p:nvPr/>
          </p:nvSpPr>
          <p:spPr>
            <a:xfrm>
              <a:off x="10338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4" name="矩形 853"/>
            <p:cNvSpPr/>
            <p:nvPr/>
          </p:nvSpPr>
          <p:spPr>
            <a:xfrm>
              <a:off x="10714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5" name="矩形 854"/>
            <p:cNvSpPr/>
            <p:nvPr/>
          </p:nvSpPr>
          <p:spPr>
            <a:xfrm>
              <a:off x="11095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6" name="矩形 855"/>
            <p:cNvSpPr/>
            <p:nvPr/>
          </p:nvSpPr>
          <p:spPr>
            <a:xfrm>
              <a:off x="11472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7" name="矩形 856"/>
            <p:cNvSpPr/>
            <p:nvPr/>
          </p:nvSpPr>
          <p:spPr>
            <a:xfrm>
              <a:off x="11853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8" name="矩形 857"/>
            <p:cNvSpPr/>
            <p:nvPr/>
          </p:nvSpPr>
          <p:spPr>
            <a:xfrm>
              <a:off x="12230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9" name="矩形 858"/>
            <p:cNvSpPr/>
            <p:nvPr/>
          </p:nvSpPr>
          <p:spPr>
            <a:xfrm>
              <a:off x="7673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0" name="矩形 859"/>
            <p:cNvSpPr/>
            <p:nvPr/>
          </p:nvSpPr>
          <p:spPr>
            <a:xfrm>
              <a:off x="8050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1" name="矩形 860"/>
            <p:cNvSpPr/>
            <p:nvPr/>
          </p:nvSpPr>
          <p:spPr>
            <a:xfrm>
              <a:off x="8431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2" name="矩形 861"/>
            <p:cNvSpPr/>
            <p:nvPr/>
          </p:nvSpPr>
          <p:spPr>
            <a:xfrm>
              <a:off x="8808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3" name="矩形 862"/>
            <p:cNvSpPr/>
            <p:nvPr/>
          </p:nvSpPr>
          <p:spPr>
            <a:xfrm>
              <a:off x="9189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4" name="矩形 863"/>
            <p:cNvSpPr/>
            <p:nvPr/>
          </p:nvSpPr>
          <p:spPr>
            <a:xfrm>
              <a:off x="9566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5" name="矩形 864"/>
            <p:cNvSpPr/>
            <p:nvPr/>
          </p:nvSpPr>
          <p:spPr>
            <a:xfrm>
              <a:off x="9947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>
              <a:off x="10338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>
              <a:off x="10714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>
              <a:off x="11095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>
              <a:off x="11472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0" name="矩形 869"/>
            <p:cNvSpPr/>
            <p:nvPr/>
          </p:nvSpPr>
          <p:spPr>
            <a:xfrm>
              <a:off x="11853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1" name="矩形 870"/>
            <p:cNvSpPr/>
            <p:nvPr/>
          </p:nvSpPr>
          <p:spPr>
            <a:xfrm>
              <a:off x="12230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2" name="矩形 871"/>
            <p:cNvSpPr/>
            <p:nvPr/>
          </p:nvSpPr>
          <p:spPr>
            <a:xfrm>
              <a:off x="7673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3" name="矩形 872"/>
            <p:cNvSpPr/>
            <p:nvPr/>
          </p:nvSpPr>
          <p:spPr>
            <a:xfrm>
              <a:off x="8050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4" name="矩形 873"/>
            <p:cNvSpPr/>
            <p:nvPr/>
          </p:nvSpPr>
          <p:spPr>
            <a:xfrm>
              <a:off x="8431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5" name="矩形 874"/>
            <p:cNvSpPr/>
            <p:nvPr/>
          </p:nvSpPr>
          <p:spPr>
            <a:xfrm>
              <a:off x="8808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6" name="矩形 875"/>
            <p:cNvSpPr/>
            <p:nvPr/>
          </p:nvSpPr>
          <p:spPr>
            <a:xfrm>
              <a:off x="9189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7" name="矩形 876"/>
            <p:cNvSpPr/>
            <p:nvPr/>
          </p:nvSpPr>
          <p:spPr>
            <a:xfrm>
              <a:off x="9566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8" name="矩形 877"/>
            <p:cNvSpPr/>
            <p:nvPr/>
          </p:nvSpPr>
          <p:spPr>
            <a:xfrm>
              <a:off x="9947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9" name="矩形 878"/>
            <p:cNvSpPr/>
            <p:nvPr/>
          </p:nvSpPr>
          <p:spPr>
            <a:xfrm>
              <a:off x="10338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0" name="矩形 879"/>
            <p:cNvSpPr/>
            <p:nvPr/>
          </p:nvSpPr>
          <p:spPr>
            <a:xfrm>
              <a:off x="10714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1" name="矩形 880"/>
            <p:cNvSpPr/>
            <p:nvPr/>
          </p:nvSpPr>
          <p:spPr>
            <a:xfrm>
              <a:off x="11095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2" name="矩形 881"/>
            <p:cNvSpPr/>
            <p:nvPr/>
          </p:nvSpPr>
          <p:spPr>
            <a:xfrm>
              <a:off x="11472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3" name="矩形 882"/>
            <p:cNvSpPr/>
            <p:nvPr/>
          </p:nvSpPr>
          <p:spPr>
            <a:xfrm>
              <a:off x="11853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>
              <a:off x="12230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>
              <a:off x="7673" y="7490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>
              <a:off x="8050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7" name="矩形 886"/>
            <p:cNvSpPr/>
            <p:nvPr/>
          </p:nvSpPr>
          <p:spPr>
            <a:xfrm>
              <a:off x="8431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8" name="矩形 887"/>
            <p:cNvSpPr/>
            <p:nvPr/>
          </p:nvSpPr>
          <p:spPr>
            <a:xfrm>
              <a:off x="8808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9" name="矩形 888"/>
            <p:cNvSpPr/>
            <p:nvPr/>
          </p:nvSpPr>
          <p:spPr>
            <a:xfrm>
              <a:off x="9189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0" name="矩形 889"/>
            <p:cNvSpPr/>
            <p:nvPr/>
          </p:nvSpPr>
          <p:spPr>
            <a:xfrm>
              <a:off x="9566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1" name="矩形 890"/>
            <p:cNvSpPr/>
            <p:nvPr/>
          </p:nvSpPr>
          <p:spPr>
            <a:xfrm>
              <a:off x="9947" y="7490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2" name="矩形 891"/>
            <p:cNvSpPr/>
            <p:nvPr/>
          </p:nvSpPr>
          <p:spPr>
            <a:xfrm>
              <a:off x="10338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3" name="矩形 892"/>
            <p:cNvSpPr/>
            <p:nvPr/>
          </p:nvSpPr>
          <p:spPr>
            <a:xfrm>
              <a:off x="10714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4" name="矩形 893"/>
            <p:cNvSpPr/>
            <p:nvPr/>
          </p:nvSpPr>
          <p:spPr>
            <a:xfrm>
              <a:off x="11095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5" name="矩形 894"/>
            <p:cNvSpPr/>
            <p:nvPr/>
          </p:nvSpPr>
          <p:spPr>
            <a:xfrm>
              <a:off x="11472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6" name="矩形 895"/>
            <p:cNvSpPr/>
            <p:nvPr/>
          </p:nvSpPr>
          <p:spPr>
            <a:xfrm>
              <a:off x="11853" y="749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7" name="矩形 896"/>
            <p:cNvSpPr/>
            <p:nvPr/>
          </p:nvSpPr>
          <p:spPr>
            <a:xfrm>
              <a:off x="12230" y="7490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26" name="组合 725"/>
            <p:cNvGrpSpPr/>
            <p:nvPr/>
          </p:nvGrpSpPr>
          <p:grpSpPr>
            <a:xfrm rot="0">
              <a:off x="8813" y="4083"/>
              <a:ext cx="2657" cy="2657"/>
              <a:chOff x="7520" y="697"/>
              <a:chExt cx="2657" cy="2657"/>
            </a:xfrm>
          </p:grpSpPr>
          <p:sp>
            <p:nvSpPr>
              <p:cNvPr id="522" name="矩形 521"/>
              <p:cNvSpPr/>
              <p:nvPr/>
            </p:nvSpPr>
            <p:spPr>
              <a:xfrm>
                <a:off x="7520" y="697"/>
                <a:ext cx="383" cy="374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3" name="矩形 522"/>
              <p:cNvSpPr/>
              <p:nvPr/>
            </p:nvSpPr>
            <p:spPr>
              <a:xfrm>
                <a:off x="7897" y="697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8278" y="697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8655" y="697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9036" y="697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9413" y="697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9794" y="697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7520" y="1073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7897" y="1073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8278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2" name="矩形 531"/>
              <p:cNvSpPr/>
              <p:nvPr/>
            </p:nvSpPr>
            <p:spPr>
              <a:xfrm>
                <a:off x="8655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9036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4" name="矩形 533"/>
              <p:cNvSpPr/>
              <p:nvPr/>
            </p:nvSpPr>
            <p:spPr>
              <a:xfrm>
                <a:off x="9413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5" name="矩形 534"/>
              <p:cNvSpPr/>
              <p:nvPr/>
            </p:nvSpPr>
            <p:spPr>
              <a:xfrm>
                <a:off x="9794" y="107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6" name="矩形 535"/>
              <p:cNvSpPr/>
              <p:nvPr/>
            </p:nvSpPr>
            <p:spPr>
              <a:xfrm>
                <a:off x="7520" y="1455"/>
                <a:ext cx="383" cy="374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7897" y="1455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8278" y="1455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8655" y="1455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1" name="矩形 540"/>
              <p:cNvSpPr/>
              <p:nvPr/>
            </p:nvSpPr>
            <p:spPr>
              <a:xfrm>
                <a:off x="9413" y="1455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2" name="矩形 541"/>
              <p:cNvSpPr/>
              <p:nvPr/>
            </p:nvSpPr>
            <p:spPr>
              <a:xfrm>
                <a:off x="9794" y="1455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3" name="矩形 542"/>
              <p:cNvSpPr/>
              <p:nvPr/>
            </p:nvSpPr>
            <p:spPr>
              <a:xfrm>
                <a:off x="7520" y="1831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7897" y="1831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8278" y="183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8" name="矩形 547"/>
              <p:cNvSpPr/>
              <p:nvPr/>
            </p:nvSpPr>
            <p:spPr>
              <a:xfrm>
                <a:off x="9413" y="183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9794" y="183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7520" y="2213"/>
                <a:ext cx="383" cy="374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7897" y="2213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4" name="矩形 553"/>
              <p:cNvSpPr/>
              <p:nvPr/>
            </p:nvSpPr>
            <p:spPr>
              <a:xfrm>
                <a:off x="9038" y="221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5" name="矩形 554"/>
              <p:cNvSpPr/>
              <p:nvPr/>
            </p:nvSpPr>
            <p:spPr>
              <a:xfrm>
                <a:off x="9413" y="221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9794" y="2213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7520" y="2589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8" name="矩形 557"/>
              <p:cNvSpPr/>
              <p:nvPr/>
            </p:nvSpPr>
            <p:spPr>
              <a:xfrm>
                <a:off x="7897" y="2589"/>
                <a:ext cx="383" cy="3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9" name="矩形 558"/>
              <p:cNvSpPr/>
              <p:nvPr/>
            </p:nvSpPr>
            <p:spPr>
              <a:xfrm>
                <a:off x="8278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0" name="矩形 559"/>
              <p:cNvSpPr/>
              <p:nvPr/>
            </p:nvSpPr>
            <p:spPr>
              <a:xfrm>
                <a:off x="8655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1" name="矩形 560"/>
              <p:cNvSpPr/>
              <p:nvPr/>
            </p:nvSpPr>
            <p:spPr>
              <a:xfrm>
                <a:off x="9036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9413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3" name="矩形 562"/>
              <p:cNvSpPr/>
              <p:nvPr/>
            </p:nvSpPr>
            <p:spPr>
              <a:xfrm>
                <a:off x="9794" y="2589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4" name="矩形 563"/>
              <p:cNvSpPr/>
              <p:nvPr/>
            </p:nvSpPr>
            <p:spPr>
              <a:xfrm>
                <a:off x="7520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5" name="矩形 564"/>
              <p:cNvSpPr/>
              <p:nvPr/>
            </p:nvSpPr>
            <p:spPr>
              <a:xfrm>
                <a:off x="7897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8278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8655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8" name="矩形 567"/>
              <p:cNvSpPr/>
              <p:nvPr/>
            </p:nvSpPr>
            <p:spPr>
              <a:xfrm>
                <a:off x="9036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9413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0" name="矩形 569"/>
              <p:cNvSpPr/>
              <p:nvPr/>
            </p:nvSpPr>
            <p:spPr>
              <a:xfrm>
                <a:off x="9794" y="297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5" name="矩形 574"/>
              <p:cNvSpPr/>
              <p:nvPr/>
            </p:nvSpPr>
            <p:spPr>
              <a:xfrm>
                <a:off x="9028" y="2214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2" name="矩形 571"/>
              <p:cNvSpPr/>
              <p:nvPr/>
            </p:nvSpPr>
            <p:spPr>
              <a:xfrm>
                <a:off x="8281" y="2215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655" y="2215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028" y="1831"/>
                <a:ext cx="383" cy="3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9569" y="4837"/>
              <a:ext cx="383" cy="383"/>
            </a:xfrm>
            <a:prstGeom prst="rect">
              <a:avLst/>
            </a:prstGeom>
            <a:solidFill>
              <a:srgbClr val="A8D18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946" y="4837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327" y="4837"/>
              <a:ext cx="383" cy="383"/>
            </a:xfrm>
            <a:prstGeom prst="rect">
              <a:avLst/>
            </a:prstGeom>
            <a:solidFill>
              <a:srgbClr val="A8D18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569" y="5225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946" y="5225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327" y="5225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569" y="5607"/>
              <a:ext cx="383" cy="383"/>
            </a:xfrm>
            <a:prstGeom prst="rect">
              <a:avLst/>
            </a:prstGeom>
            <a:solidFill>
              <a:srgbClr val="A8D18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946" y="5607"/>
              <a:ext cx="383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327" y="5607"/>
              <a:ext cx="383" cy="383"/>
            </a:xfrm>
            <a:prstGeom prst="rect">
              <a:avLst/>
            </a:prstGeom>
            <a:solidFill>
              <a:srgbClr val="A8D18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9" name="矩形 928"/>
            <p:cNvSpPr/>
            <p:nvPr/>
          </p:nvSpPr>
          <p:spPr>
            <a:xfrm>
              <a:off x="7673" y="788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0" name="矩形 929"/>
            <p:cNvSpPr/>
            <p:nvPr/>
          </p:nvSpPr>
          <p:spPr>
            <a:xfrm>
              <a:off x="8050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>
              <a:off x="8431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2" name="矩形 931"/>
            <p:cNvSpPr/>
            <p:nvPr/>
          </p:nvSpPr>
          <p:spPr>
            <a:xfrm>
              <a:off x="8808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3" name="矩形 932"/>
            <p:cNvSpPr/>
            <p:nvPr/>
          </p:nvSpPr>
          <p:spPr>
            <a:xfrm>
              <a:off x="9189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4" name="矩形 933"/>
            <p:cNvSpPr/>
            <p:nvPr/>
          </p:nvSpPr>
          <p:spPr>
            <a:xfrm>
              <a:off x="9566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5" name="矩形 934"/>
            <p:cNvSpPr/>
            <p:nvPr/>
          </p:nvSpPr>
          <p:spPr>
            <a:xfrm>
              <a:off x="9947" y="788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6" name="矩形 935"/>
            <p:cNvSpPr/>
            <p:nvPr/>
          </p:nvSpPr>
          <p:spPr>
            <a:xfrm>
              <a:off x="10338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7" name="矩形 936"/>
            <p:cNvSpPr/>
            <p:nvPr/>
          </p:nvSpPr>
          <p:spPr>
            <a:xfrm>
              <a:off x="10714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8" name="矩形 937"/>
            <p:cNvSpPr/>
            <p:nvPr/>
          </p:nvSpPr>
          <p:spPr>
            <a:xfrm>
              <a:off x="11095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9" name="矩形 938"/>
            <p:cNvSpPr/>
            <p:nvPr/>
          </p:nvSpPr>
          <p:spPr>
            <a:xfrm>
              <a:off x="11472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0" name="矩形 939"/>
            <p:cNvSpPr/>
            <p:nvPr/>
          </p:nvSpPr>
          <p:spPr>
            <a:xfrm>
              <a:off x="11853" y="788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1" name="矩形 940"/>
            <p:cNvSpPr/>
            <p:nvPr/>
          </p:nvSpPr>
          <p:spPr>
            <a:xfrm>
              <a:off x="12230" y="788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2" name="矩形 941"/>
            <p:cNvSpPr/>
            <p:nvPr/>
          </p:nvSpPr>
          <p:spPr>
            <a:xfrm>
              <a:off x="7673" y="255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3" name="矩形 942"/>
            <p:cNvSpPr/>
            <p:nvPr/>
          </p:nvSpPr>
          <p:spPr>
            <a:xfrm>
              <a:off x="8050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4" name="矩形 943"/>
            <p:cNvSpPr/>
            <p:nvPr/>
          </p:nvSpPr>
          <p:spPr>
            <a:xfrm>
              <a:off x="8431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5" name="矩形 944"/>
            <p:cNvSpPr/>
            <p:nvPr/>
          </p:nvSpPr>
          <p:spPr>
            <a:xfrm>
              <a:off x="8808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6" name="矩形 945"/>
            <p:cNvSpPr/>
            <p:nvPr/>
          </p:nvSpPr>
          <p:spPr>
            <a:xfrm>
              <a:off x="9189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7" name="矩形 946"/>
            <p:cNvSpPr/>
            <p:nvPr/>
          </p:nvSpPr>
          <p:spPr>
            <a:xfrm>
              <a:off x="9566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>
              <a:off x="9947" y="255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9" name="矩形 948"/>
            <p:cNvSpPr/>
            <p:nvPr/>
          </p:nvSpPr>
          <p:spPr>
            <a:xfrm>
              <a:off x="10338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0" name="矩形 949"/>
            <p:cNvSpPr/>
            <p:nvPr/>
          </p:nvSpPr>
          <p:spPr>
            <a:xfrm>
              <a:off x="10714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1" name="矩形 950"/>
            <p:cNvSpPr/>
            <p:nvPr/>
          </p:nvSpPr>
          <p:spPr>
            <a:xfrm>
              <a:off x="11095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2" name="矩形 951"/>
            <p:cNvSpPr/>
            <p:nvPr/>
          </p:nvSpPr>
          <p:spPr>
            <a:xfrm>
              <a:off x="11472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3" name="矩形 952"/>
            <p:cNvSpPr/>
            <p:nvPr/>
          </p:nvSpPr>
          <p:spPr>
            <a:xfrm>
              <a:off x="11853" y="255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4" name="矩形 953"/>
            <p:cNvSpPr/>
            <p:nvPr/>
          </p:nvSpPr>
          <p:spPr>
            <a:xfrm>
              <a:off x="12230" y="255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5" name="矩形 954"/>
            <p:cNvSpPr/>
            <p:nvPr/>
          </p:nvSpPr>
          <p:spPr>
            <a:xfrm>
              <a:off x="7280" y="294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6" name="矩形 955"/>
            <p:cNvSpPr/>
            <p:nvPr/>
          </p:nvSpPr>
          <p:spPr>
            <a:xfrm>
              <a:off x="7280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7" name="矩形 956"/>
            <p:cNvSpPr/>
            <p:nvPr/>
          </p:nvSpPr>
          <p:spPr>
            <a:xfrm>
              <a:off x="7280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8" name="矩形 957"/>
            <p:cNvSpPr/>
            <p:nvPr/>
          </p:nvSpPr>
          <p:spPr>
            <a:xfrm>
              <a:off x="7280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9" name="矩形 958"/>
            <p:cNvSpPr/>
            <p:nvPr/>
          </p:nvSpPr>
          <p:spPr>
            <a:xfrm>
              <a:off x="7280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0" name="矩形 959"/>
            <p:cNvSpPr/>
            <p:nvPr/>
          </p:nvSpPr>
          <p:spPr>
            <a:xfrm>
              <a:off x="7280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1" name="矩形 960"/>
            <p:cNvSpPr/>
            <p:nvPr/>
          </p:nvSpPr>
          <p:spPr>
            <a:xfrm>
              <a:off x="7280" y="5209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2" name="矩形 961"/>
            <p:cNvSpPr/>
            <p:nvPr/>
          </p:nvSpPr>
          <p:spPr>
            <a:xfrm>
              <a:off x="7280" y="559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3" name="矩形 962"/>
            <p:cNvSpPr/>
            <p:nvPr/>
          </p:nvSpPr>
          <p:spPr>
            <a:xfrm>
              <a:off x="7280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4" name="矩形 963"/>
            <p:cNvSpPr/>
            <p:nvPr/>
          </p:nvSpPr>
          <p:spPr>
            <a:xfrm>
              <a:off x="7280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>
              <a:off x="7280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>
              <a:off x="7280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>
              <a:off x="7280" y="7490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8" name="矩形 967"/>
            <p:cNvSpPr/>
            <p:nvPr/>
          </p:nvSpPr>
          <p:spPr>
            <a:xfrm>
              <a:off x="7280" y="788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9" name="矩形 968"/>
            <p:cNvSpPr/>
            <p:nvPr/>
          </p:nvSpPr>
          <p:spPr>
            <a:xfrm>
              <a:off x="7280" y="255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0" name="矩形 969"/>
            <p:cNvSpPr/>
            <p:nvPr/>
          </p:nvSpPr>
          <p:spPr>
            <a:xfrm>
              <a:off x="12619" y="294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1" name="矩形 970"/>
            <p:cNvSpPr/>
            <p:nvPr/>
          </p:nvSpPr>
          <p:spPr>
            <a:xfrm>
              <a:off x="12619" y="331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2" name="矩形 971"/>
            <p:cNvSpPr/>
            <p:nvPr/>
          </p:nvSpPr>
          <p:spPr>
            <a:xfrm>
              <a:off x="12619" y="370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3" name="矩形 972"/>
            <p:cNvSpPr/>
            <p:nvPr/>
          </p:nvSpPr>
          <p:spPr>
            <a:xfrm>
              <a:off x="12619" y="40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4" name="矩形 973"/>
            <p:cNvSpPr/>
            <p:nvPr/>
          </p:nvSpPr>
          <p:spPr>
            <a:xfrm>
              <a:off x="12619" y="445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5" name="矩形 974"/>
            <p:cNvSpPr/>
            <p:nvPr/>
          </p:nvSpPr>
          <p:spPr>
            <a:xfrm>
              <a:off x="12619" y="48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6" name="矩形 975"/>
            <p:cNvSpPr/>
            <p:nvPr/>
          </p:nvSpPr>
          <p:spPr>
            <a:xfrm>
              <a:off x="12619" y="5209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7" name="矩形 976"/>
            <p:cNvSpPr/>
            <p:nvPr/>
          </p:nvSpPr>
          <p:spPr>
            <a:xfrm>
              <a:off x="12619" y="55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8" name="矩形 977"/>
            <p:cNvSpPr/>
            <p:nvPr/>
          </p:nvSpPr>
          <p:spPr>
            <a:xfrm>
              <a:off x="12619" y="597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9" name="矩形 978"/>
            <p:cNvSpPr/>
            <p:nvPr/>
          </p:nvSpPr>
          <p:spPr>
            <a:xfrm>
              <a:off x="12619" y="635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0" name="矩形 979"/>
            <p:cNvSpPr/>
            <p:nvPr/>
          </p:nvSpPr>
          <p:spPr>
            <a:xfrm>
              <a:off x="12619" y="673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1" name="矩形 980"/>
            <p:cNvSpPr/>
            <p:nvPr/>
          </p:nvSpPr>
          <p:spPr>
            <a:xfrm>
              <a:off x="12619" y="711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2" name="矩形 981"/>
            <p:cNvSpPr/>
            <p:nvPr/>
          </p:nvSpPr>
          <p:spPr>
            <a:xfrm>
              <a:off x="12619" y="7490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3" name="矩形 982"/>
            <p:cNvSpPr/>
            <p:nvPr/>
          </p:nvSpPr>
          <p:spPr>
            <a:xfrm>
              <a:off x="12619" y="788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4" name="矩形 983"/>
            <p:cNvSpPr/>
            <p:nvPr/>
          </p:nvSpPr>
          <p:spPr>
            <a:xfrm>
              <a:off x="12619" y="255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41" name="组合 1040"/>
          <p:cNvGrpSpPr/>
          <p:nvPr/>
        </p:nvGrpSpPr>
        <p:grpSpPr>
          <a:xfrm>
            <a:off x="8469630" y="1633220"/>
            <a:ext cx="3654425" cy="3614420"/>
            <a:chOff x="13338" y="2572"/>
            <a:chExt cx="5755" cy="5692"/>
          </a:xfrm>
        </p:grpSpPr>
        <p:sp>
          <p:nvSpPr>
            <p:cNvPr id="344" name="矩形 343"/>
            <p:cNvSpPr/>
            <p:nvPr/>
          </p:nvSpPr>
          <p:spPr>
            <a:xfrm>
              <a:off x="13745" y="2944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14122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14503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14880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5261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5638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6019" y="2944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6410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16786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17167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17544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17925" y="294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18302" y="2944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13745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14122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14503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14880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15261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15638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019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410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16786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17167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17544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17925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18302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13745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14122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14503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14880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15261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15638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16019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16410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16786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17167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17544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17925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18302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13745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4" name="矩形 383"/>
            <p:cNvSpPr/>
            <p:nvPr/>
          </p:nvSpPr>
          <p:spPr>
            <a:xfrm>
              <a:off x="14122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5" name="矩形 384"/>
            <p:cNvSpPr/>
            <p:nvPr/>
          </p:nvSpPr>
          <p:spPr>
            <a:xfrm>
              <a:off x="14503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14880" y="4078"/>
              <a:ext cx="383" cy="383"/>
            </a:xfrm>
            <a:prstGeom prst="rect">
              <a:avLst/>
            </a:prstGeom>
            <a:solidFill>
              <a:srgbClr val="A8D18D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15261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15638" y="4078"/>
              <a:ext cx="383" cy="383"/>
            </a:xfrm>
            <a:prstGeom prst="rect">
              <a:avLst/>
            </a:prstGeom>
            <a:solidFill>
              <a:srgbClr val="A8D18D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16019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16410" y="4078"/>
              <a:ext cx="383" cy="383"/>
            </a:xfrm>
            <a:prstGeom prst="rect">
              <a:avLst/>
            </a:prstGeom>
            <a:solidFill>
              <a:srgbClr val="A8D18D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16786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17167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17544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17925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18302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6" name="矩形 395"/>
            <p:cNvSpPr/>
            <p:nvPr/>
          </p:nvSpPr>
          <p:spPr>
            <a:xfrm>
              <a:off x="13745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7" name="矩形 396"/>
            <p:cNvSpPr/>
            <p:nvPr/>
          </p:nvSpPr>
          <p:spPr>
            <a:xfrm>
              <a:off x="14122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14503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14880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15261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/>
          </p:nvSpPr>
          <p:spPr>
            <a:xfrm>
              <a:off x="15638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16019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16410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4" name="矩形 403"/>
            <p:cNvSpPr/>
            <p:nvPr/>
          </p:nvSpPr>
          <p:spPr>
            <a:xfrm>
              <a:off x="16786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17167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17544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17925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18302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13745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0" name="矩形 409"/>
            <p:cNvSpPr/>
            <p:nvPr/>
          </p:nvSpPr>
          <p:spPr>
            <a:xfrm>
              <a:off x="14122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1" name="矩形 410"/>
            <p:cNvSpPr/>
            <p:nvPr/>
          </p:nvSpPr>
          <p:spPr>
            <a:xfrm>
              <a:off x="14503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2" name="矩形 411"/>
            <p:cNvSpPr/>
            <p:nvPr/>
          </p:nvSpPr>
          <p:spPr>
            <a:xfrm>
              <a:off x="14880" y="4836"/>
              <a:ext cx="383" cy="383"/>
            </a:xfrm>
            <a:prstGeom prst="rect">
              <a:avLst/>
            </a:prstGeom>
            <a:solidFill>
              <a:srgbClr val="A8D18D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3" name="矩形 412"/>
            <p:cNvSpPr/>
            <p:nvPr/>
          </p:nvSpPr>
          <p:spPr>
            <a:xfrm>
              <a:off x="15261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7" name="矩形 416"/>
            <p:cNvSpPr/>
            <p:nvPr/>
          </p:nvSpPr>
          <p:spPr>
            <a:xfrm>
              <a:off x="16786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8" name="矩形 417"/>
            <p:cNvSpPr/>
            <p:nvPr/>
          </p:nvSpPr>
          <p:spPr>
            <a:xfrm>
              <a:off x="17169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9" name="矩形 418"/>
            <p:cNvSpPr/>
            <p:nvPr/>
          </p:nvSpPr>
          <p:spPr>
            <a:xfrm>
              <a:off x="17544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0" name="矩形 419"/>
            <p:cNvSpPr/>
            <p:nvPr/>
          </p:nvSpPr>
          <p:spPr>
            <a:xfrm>
              <a:off x="17925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18302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13745" y="521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14122" y="52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4" name="矩形 423"/>
            <p:cNvSpPr/>
            <p:nvPr/>
          </p:nvSpPr>
          <p:spPr>
            <a:xfrm>
              <a:off x="14503" y="52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14880" y="52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15261" y="52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16786" y="52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1" name="矩形 430"/>
            <p:cNvSpPr/>
            <p:nvPr/>
          </p:nvSpPr>
          <p:spPr>
            <a:xfrm>
              <a:off x="17167" y="52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17544" y="52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17925" y="5211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18302" y="5211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13745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14122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7" name="矩形 436"/>
            <p:cNvSpPr/>
            <p:nvPr/>
          </p:nvSpPr>
          <p:spPr>
            <a:xfrm>
              <a:off x="14503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14880" y="5594"/>
              <a:ext cx="383" cy="383"/>
            </a:xfrm>
            <a:prstGeom prst="rect">
              <a:avLst/>
            </a:prstGeom>
            <a:solidFill>
              <a:srgbClr val="A8D18D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15261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3" name="矩形 442"/>
            <p:cNvSpPr/>
            <p:nvPr/>
          </p:nvSpPr>
          <p:spPr>
            <a:xfrm>
              <a:off x="16786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17167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17544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17925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18302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13745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14122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0" name="矩形 449"/>
            <p:cNvSpPr/>
            <p:nvPr/>
          </p:nvSpPr>
          <p:spPr>
            <a:xfrm>
              <a:off x="14503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14880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2" name="矩形 451"/>
            <p:cNvSpPr/>
            <p:nvPr/>
          </p:nvSpPr>
          <p:spPr>
            <a:xfrm>
              <a:off x="15261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>
              <a:off x="15638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16019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16410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16786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17167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17544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17925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0" name="矩形 459"/>
            <p:cNvSpPr/>
            <p:nvPr/>
          </p:nvSpPr>
          <p:spPr>
            <a:xfrm>
              <a:off x="18302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1" name="矩形 460"/>
            <p:cNvSpPr/>
            <p:nvPr/>
          </p:nvSpPr>
          <p:spPr>
            <a:xfrm>
              <a:off x="13745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14122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3" name="矩形 462"/>
            <p:cNvSpPr/>
            <p:nvPr/>
          </p:nvSpPr>
          <p:spPr>
            <a:xfrm>
              <a:off x="14503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14880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5" name="矩形 464"/>
            <p:cNvSpPr/>
            <p:nvPr/>
          </p:nvSpPr>
          <p:spPr>
            <a:xfrm>
              <a:off x="15261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15638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16019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8" name="矩形 467"/>
            <p:cNvSpPr/>
            <p:nvPr/>
          </p:nvSpPr>
          <p:spPr>
            <a:xfrm>
              <a:off x="16410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16786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17167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1" name="矩形 470"/>
            <p:cNvSpPr/>
            <p:nvPr/>
          </p:nvSpPr>
          <p:spPr>
            <a:xfrm>
              <a:off x="17544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2" name="矩形 471"/>
            <p:cNvSpPr/>
            <p:nvPr/>
          </p:nvSpPr>
          <p:spPr>
            <a:xfrm>
              <a:off x="17925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3" name="矩形 472"/>
            <p:cNvSpPr/>
            <p:nvPr/>
          </p:nvSpPr>
          <p:spPr>
            <a:xfrm>
              <a:off x="18302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13745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14122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6" name="矩形 475"/>
            <p:cNvSpPr/>
            <p:nvPr/>
          </p:nvSpPr>
          <p:spPr>
            <a:xfrm>
              <a:off x="14503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7" name="矩形 476"/>
            <p:cNvSpPr/>
            <p:nvPr/>
          </p:nvSpPr>
          <p:spPr>
            <a:xfrm>
              <a:off x="14880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15261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9" name="矩形 478"/>
            <p:cNvSpPr/>
            <p:nvPr/>
          </p:nvSpPr>
          <p:spPr>
            <a:xfrm>
              <a:off x="15638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0" name="矩形 479"/>
            <p:cNvSpPr/>
            <p:nvPr/>
          </p:nvSpPr>
          <p:spPr>
            <a:xfrm>
              <a:off x="16019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1" name="矩形 480"/>
            <p:cNvSpPr/>
            <p:nvPr/>
          </p:nvSpPr>
          <p:spPr>
            <a:xfrm>
              <a:off x="16410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2" name="矩形 481"/>
            <p:cNvSpPr/>
            <p:nvPr/>
          </p:nvSpPr>
          <p:spPr>
            <a:xfrm>
              <a:off x="16786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3" name="矩形 482"/>
            <p:cNvSpPr/>
            <p:nvPr/>
          </p:nvSpPr>
          <p:spPr>
            <a:xfrm>
              <a:off x="17167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4" name="矩形 483"/>
            <p:cNvSpPr/>
            <p:nvPr/>
          </p:nvSpPr>
          <p:spPr>
            <a:xfrm>
              <a:off x="17544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5" name="矩形 484"/>
            <p:cNvSpPr/>
            <p:nvPr/>
          </p:nvSpPr>
          <p:spPr>
            <a:xfrm>
              <a:off x="17925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6" name="矩形 485"/>
            <p:cNvSpPr/>
            <p:nvPr/>
          </p:nvSpPr>
          <p:spPr>
            <a:xfrm>
              <a:off x="18302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7" name="矩形 486"/>
            <p:cNvSpPr/>
            <p:nvPr/>
          </p:nvSpPr>
          <p:spPr>
            <a:xfrm>
              <a:off x="13745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8" name="矩形 487"/>
            <p:cNvSpPr/>
            <p:nvPr/>
          </p:nvSpPr>
          <p:spPr>
            <a:xfrm>
              <a:off x="14122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14503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14880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15261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>
              <a:off x="15638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3" name="矩形 492"/>
            <p:cNvSpPr/>
            <p:nvPr/>
          </p:nvSpPr>
          <p:spPr>
            <a:xfrm>
              <a:off x="16019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16410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>
              <a:off x="16786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17167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17544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17925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18302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13745" y="749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14122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14503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14880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15261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15638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16019" y="749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16410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8" name="矩形 507"/>
            <p:cNvSpPr/>
            <p:nvPr/>
          </p:nvSpPr>
          <p:spPr>
            <a:xfrm>
              <a:off x="16786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9" name="矩形 508"/>
            <p:cNvSpPr/>
            <p:nvPr/>
          </p:nvSpPr>
          <p:spPr>
            <a:xfrm>
              <a:off x="17167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17544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1" name="矩形 510"/>
            <p:cNvSpPr/>
            <p:nvPr/>
          </p:nvSpPr>
          <p:spPr>
            <a:xfrm>
              <a:off x="17925" y="749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18302" y="749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 rot="0">
              <a:off x="15631" y="4843"/>
              <a:ext cx="1140" cy="1140"/>
              <a:chOff x="2931" y="3079"/>
              <a:chExt cx="1140" cy="1140"/>
            </a:xfrm>
            <a:solidFill>
              <a:schemeClr val="accent1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2931" y="3079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308" y="3079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689" y="3079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931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08" y="3455"/>
                <a:ext cx="383" cy="38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689" y="3455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931" y="3837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08" y="3837"/>
                <a:ext cx="383" cy="3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689" y="3837"/>
                <a:ext cx="383" cy="383"/>
              </a:xfrm>
              <a:prstGeom prst="rect">
                <a:avLst/>
              </a:prstGeom>
              <a:solidFill>
                <a:srgbClr val="A8D18D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85" name="矩形 984"/>
            <p:cNvSpPr/>
            <p:nvPr/>
          </p:nvSpPr>
          <p:spPr>
            <a:xfrm>
              <a:off x="13745" y="788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6" name="矩形 985"/>
            <p:cNvSpPr/>
            <p:nvPr/>
          </p:nvSpPr>
          <p:spPr>
            <a:xfrm>
              <a:off x="14122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7" name="矩形 986"/>
            <p:cNvSpPr/>
            <p:nvPr/>
          </p:nvSpPr>
          <p:spPr>
            <a:xfrm>
              <a:off x="14503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8" name="矩形 987"/>
            <p:cNvSpPr/>
            <p:nvPr/>
          </p:nvSpPr>
          <p:spPr>
            <a:xfrm>
              <a:off x="14880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9" name="矩形 988"/>
            <p:cNvSpPr/>
            <p:nvPr/>
          </p:nvSpPr>
          <p:spPr>
            <a:xfrm>
              <a:off x="15261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0" name="矩形 989"/>
            <p:cNvSpPr/>
            <p:nvPr/>
          </p:nvSpPr>
          <p:spPr>
            <a:xfrm>
              <a:off x="15638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1" name="矩形 990"/>
            <p:cNvSpPr/>
            <p:nvPr/>
          </p:nvSpPr>
          <p:spPr>
            <a:xfrm>
              <a:off x="16019" y="788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2" name="矩形 991"/>
            <p:cNvSpPr/>
            <p:nvPr/>
          </p:nvSpPr>
          <p:spPr>
            <a:xfrm>
              <a:off x="16410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3" name="矩形 992"/>
            <p:cNvSpPr/>
            <p:nvPr/>
          </p:nvSpPr>
          <p:spPr>
            <a:xfrm>
              <a:off x="16786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4" name="矩形 993"/>
            <p:cNvSpPr/>
            <p:nvPr/>
          </p:nvSpPr>
          <p:spPr>
            <a:xfrm>
              <a:off x="17167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5" name="矩形 994"/>
            <p:cNvSpPr/>
            <p:nvPr/>
          </p:nvSpPr>
          <p:spPr>
            <a:xfrm>
              <a:off x="17544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17925" y="788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18302" y="788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13745" y="257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14122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14503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14880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15261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15638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4" name="矩形 1003"/>
            <p:cNvSpPr/>
            <p:nvPr/>
          </p:nvSpPr>
          <p:spPr>
            <a:xfrm>
              <a:off x="16019" y="257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5" name="矩形 1004"/>
            <p:cNvSpPr/>
            <p:nvPr/>
          </p:nvSpPr>
          <p:spPr>
            <a:xfrm>
              <a:off x="16410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6" name="矩形 1005"/>
            <p:cNvSpPr/>
            <p:nvPr/>
          </p:nvSpPr>
          <p:spPr>
            <a:xfrm>
              <a:off x="16786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7" name="矩形 1006"/>
            <p:cNvSpPr/>
            <p:nvPr/>
          </p:nvSpPr>
          <p:spPr>
            <a:xfrm>
              <a:off x="17167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8" name="矩形 1007"/>
            <p:cNvSpPr/>
            <p:nvPr/>
          </p:nvSpPr>
          <p:spPr>
            <a:xfrm>
              <a:off x="17544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9" name="矩形 1008"/>
            <p:cNvSpPr/>
            <p:nvPr/>
          </p:nvSpPr>
          <p:spPr>
            <a:xfrm>
              <a:off x="17925" y="257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0" name="矩形 1009"/>
            <p:cNvSpPr/>
            <p:nvPr/>
          </p:nvSpPr>
          <p:spPr>
            <a:xfrm>
              <a:off x="18302" y="257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1" name="矩形 1010"/>
            <p:cNvSpPr/>
            <p:nvPr/>
          </p:nvSpPr>
          <p:spPr>
            <a:xfrm>
              <a:off x="13338" y="2944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2" name="矩形 1011"/>
            <p:cNvSpPr/>
            <p:nvPr/>
          </p:nvSpPr>
          <p:spPr>
            <a:xfrm>
              <a:off x="13338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3" name="矩形 1012"/>
            <p:cNvSpPr/>
            <p:nvPr/>
          </p:nvSpPr>
          <p:spPr>
            <a:xfrm>
              <a:off x="13338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4" name="矩形 1013"/>
            <p:cNvSpPr/>
            <p:nvPr/>
          </p:nvSpPr>
          <p:spPr>
            <a:xfrm>
              <a:off x="13338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5" name="矩形 1014"/>
            <p:cNvSpPr/>
            <p:nvPr/>
          </p:nvSpPr>
          <p:spPr>
            <a:xfrm>
              <a:off x="13338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>
              <a:off x="13338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>
              <a:off x="13338" y="5211"/>
              <a:ext cx="383" cy="383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>
              <a:off x="13338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>
              <a:off x="13338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>
              <a:off x="13338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1" name="矩形 1020"/>
            <p:cNvSpPr/>
            <p:nvPr/>
          </p:nvSpPr>
          <p:spPr>
            <a:xfrm>
              <a:off x="13338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2" name="矩形 1021"/>
            <p:cNvSpPr/>
            <p:nvPr/>
          </p:nvSpPr>
          <p:spPr>
            <a:xfrm>
              <a:off x="13338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3" name="矩形 1022"/>
            <p:cNvSpPr/>
            <p:nvPr/>
          </p:nvSpPr>
          <p:spPr>
            <a:xfrm>
              <a:off x="13338" y="749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4" name="矩形 1023"/>
            <p:cNvSpPr/>
            <p:nvPr/>
          </p:nvSpPr>
          <p:spPr>
            <a:xfrm>
              <a:off x="13338" y="7882"/>
              <a:ext cx="383" cy="383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5" name="矩形 1024"/>
            <p:cNvSpPr/>
            <p:nvPr/>
          </p:nvSpPr>
          <p:spPr>
            <a:xfrm>
              <a:off x="13338" y="2572"/>
              <a:ext cx="383" cy="383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6" name="矩形 1025"/>
            <p:cNvSpPr/>
            <p:nvPr/>
          </p:nvSpPr>
          <p:spPr>
            <a:xfrm>
              <a:off x="18711" y="2944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7" name="矩形 1026"/>
            <p:cNvSpPr/>
            <p:nvPr/>
          </p:nvSpPr>
          <p:spPr>
            <a:xfrm>
              <a:off x="18711" y="3320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8" name="矩形 1027"/>
            <p:cNvSpPr/>
            <p:nvPr/>
          </p:nvSpPr>
          <p:spPr>
            <a:xfrm>
              <a:off x="18711" y="3702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9" name="矩形 1028"/>
            <p:cNvSpPr/>
            <p:nvPr/>
          </p:nvSpPr>
          <p:spPr>
            <a:xfrm>
              <a:off x="18711" y="407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0" name="矩形 1029"/>
            <p:cNvSpPr/>
            <p:nvPr/>
          </p:nvSpPr>
          <p:spPr>
            <a:xfrm>
              <a:off x="18711" y="4453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>
              <a:off x="18711" y="483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>
              <a:off x="18711" y="5211"/>
              <a:ext cx="383" cy="383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18711" y="559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18711" y="597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5" name="矩形 1034"/>
            <p:cNvSpPr/>
            <p:nvPr/>
          </p:nvSpPr>
          <p:spPr>
            <a:xfrm>
              <a:off x="18711" y="6358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6" name="矩形 1035"/>
            <p:cNvSpPr/>
            <p:nvPr/>
          </p:nvSpPr>
          <p:spPr>
            <a:xfrm>
              <a:off x="18711" y="6734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7" name="矩形 1036"/>
            <p:cNvSpPr/>
            <p:nvPr/>
          </p:nvSpPr>
          <p:spPr>
            <a:xfrm>
              <a:off x="18711" y="7116"/>
              <a:ext cx="383" cy="3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8" name="矩形 1037"/>
            <p:cNvSpPr/>
            <p:nvPr/>
          </p:nvSpPr>
          <p:spPr>
            <a:xfrm>
              <a:off x="18711" y="7492"/>
              <a:ext cx="383" cy="38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9" name="矩形 1038"/>
            <p:cNvSpPr/>
            <p:nvPr/>
          </p:nvSpPr>
          <p:spPr>
            <a:xfrm>
              <a:off x="18711" y="7882"/>
              <a:ext cx="383" cy="383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0" name="矩形 1039"/>
            <p:cNvSpPr/>
            <p:nvPr/>
          </p:nvSpPr>
          <p:spPr>
            <a:xfrm>
              <a:off x="18711" y="2572"/>
              <a:ext cx="383" cy="383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WPS 演示</Application>
  <PresentationFormat>宽屏</PresentationFormat>
  <Paragraphs>260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南下。</cp:lastModifiedBy>
  <cp:revision>26</cp:revision>
  <dcterms:created xsi:type="dcterms:W3CDTF">2022-04-25T23:39:00Z</dcterms:created>
  <dcterms:modified xsi:type="dcterms:W3CDTF">2022-05-04T07:36:53Z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455D9EE3E0D54B868783D8CD52A13309</vt:lpwstr>
  </property>
  <property fmtid="{D5CDD505-2E9C-101B-9397-08002B2CF9AE}" pid="3" name="KSOProductBuildVer">
    <vt:lpwstr>2052-11.8.2.10912</vt:lpwstr>
  </property>
</Properties>
</file>