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CAB8-4D6C-4D14-AEEC-DAE721DE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8BBC8-5C55-4E8A-BFBB-5124C267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AE30E-B58A-48EA-855E-5F328D93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0DBB0-673C-41B0-92A8-06F34CBA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D52B2-CFC8-4FB3-A801-E606B12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4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BC85C-888D-488B-A270-D36D887F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63ECC-2C78-4D27-A184-D99622BA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37189-D74A-4906-9EDF-FD2A159B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71AB-5A1D-456A-99E3-0E0D898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B2FEC-3A46-4101-9FE7-C75AACE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34ABA-137D-4A55-9D26-207E2D4D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68FAC-1D28-4F7B-8426-DFBD36888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50CB2-9C32-4CD2-8B7B-AC224B4F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9F4FB-6595-4682-8C89-3196B8DD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A9698-C915-49B5-831B-A6691550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221F-5673-4BFD-95DF-EFFBCD91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149FA-7DE6-4A1B-AA1D-99F66DAF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E4284-8EAE-4458-ABE8-2745BCF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075D-424C-48F0-9D93-EF93E78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6AA90-A3FF-442A-883E-97CA611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94F0-FCBB-4E2F-B250-C7D6F55B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21707-36F1-4D4F-AA04-0DACA141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F9A83-E38A-44C7-A8C3-C5938F2E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A9B99-0511-4265-87C4-128CDF30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22356-C66D-489C-9C5C-A9574506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A8E5-7A90-4DE7-B31B-AD71314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842C-5CAD-4A09-B6D8-69289C3B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D0A1E-C91D-4C97-BECA-192AE8C5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FDC76-EEE8-4F35-AD63-C00A05B8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EFE91-710C-4798-9004-0AAED0A2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F4D96-8A51-4B9E-9F75-5C718CF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7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0130-2216-450F-A68D-A36122CC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58BD4-AD5A-4E83-AB50-3B72E437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68EDE-CCF7-4FF8-9128-C143F06C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C5B193-4AF8-4A74-BFED-3ACCE9BA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3896BE-9D11-4CF9-A4CE-91B584EF8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8C4CDD-2C8C-4BFA-A1F4-2CBB3180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7BE4F-D641-4325-9B1E-C9BB352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98879-A9A0-4540-9EBD-40472FE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47A7-A808-4683-AA8E-E7E6F2F6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20003-7C5B-4505-BB5B-81286680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CC5A2-71A9-4558-B4CD-E43F28D0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B1BD1-37D5-49EC-AB07-03C041EF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2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2735D-5CFB-483B-BDAB-CCABCFA6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6FBA2-EAD5-448A-ACF0-22C63A25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CD8F4-95F0-444A-AEAC-B27C319B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FA2DF-3286-45DA-8437-890CEE4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AC626-94CE-4D22-B200-80B688D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C1E17-A934-4A59-B24E-5B129737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649CF-3E30-489B-BF72-77F85B6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4722D-AE97-4530-AF7A-3010BFF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7374F-54FC-4EE3-B427-7DC4D16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88F1C-535B-45DE-BC49-724DCDD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7D501-86D3-4897-83A9-A61CD9EAA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BB347-A80A-4963-8C2C-2F6CD12B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3457A-574D-42C4-8D67-F9178A3F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25DF7-FAAA-4501-81BB-5ECCF5DD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8C626-FF3C-42D3-ADE0-5D8EB42A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2BF05-B4A2-4E97-98EA-F9EDC1C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9F0DE-DA41-409B-A7FE-1BFBFB46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C7530-CC7A-4D3D-ABE8-243FF7A01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7FF28-74CD-4A47-B037-C6D4651A9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CA72B-37C3-4D41-A3C2-D49894AEF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4B64-B4FE-4803-8212-A7D2520EE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00918-59A0-408F-B444-0D06BD4A6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14ECC-20C3-42DC-B7E2-5539BA5C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D6523-A37C-444D-8A0C-5D86070D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4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8504B-5A4F-4556-9A42-EFA75593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EA253-6F23-47BB-8824-448A1BB2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8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雅倩</dc:creator>
  <cp:lastModifiedBy>魏 雅倩</cp:lastModifiedBy>
  <cp:revision>2</cp:revision>
  <dcterms:created xsi:type="dcterms:W3CDTF">2021-01-08T12:49:06Z</dcterms:created>
  <dcterms:modified xsi:type="dcterms:W3CDTF">2021-01-08T14:51:26Z</dcterms:modified>
</cp:coreProperties>
</file>