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8CAB8-4D6C-4D14-AEEC-DAE721DE4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18BBC8-5C55-4E8A-BFBB-5124C2670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AE30E-B58A-48EA-855E-5F328D93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8D94-D9FC-49FF-B053-780D2B20B69E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0DBB0-673C-41B0-92A8-06F34CBA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D52B2-CFC8-4FB3-A801-E606B122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AFA0-D7EE-40A5-B516-3444F0E68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04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BC85C-888D-488B-A270-D36D887F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563ECC-2C78-4D27-A184-D99622BAF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037189-D74A-4906-9EDF-FD2A159B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8D94-D9FC-49FF-B053-780D2B20B69E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671AB-5A1D-456A-99E3-0E0D898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BB2FEC-3A46-4101-9FE7-C75AACE5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AFA0-D7EE-40A5-B516-3444F0E68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2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634ABA-137D-4A55-9D26-207E2D4D6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368FAC-1D28-4F7B-8426-DFBD36888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250CB2-9C32-4CD2-8B7B-AC224B4F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8D94-D9FC-49FF-B053-780D2B20B69E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69F4FB-6595-4682-8C89-3196B8DD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A9698-C915-49B5-831B-A6691550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AFA0-D7EE-40A5-B516-3444F0E68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61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3221F-5673-4BFD-95DF-EFFBCD91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D149FA-7DE6-4A1B-AA1D-99F66DAF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E4284-8EAE-4458-ABE8-2745BCF3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8D94-D9FC-49FF-B053-780D2B20B69E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C075D-424C-48F0-9D93-EF93E784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6AA90-A3FF-442A-883E-97CA6117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AFA0-D7EE-40A5-B516-3444F0E68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04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B94F0-FCBB-4E2F-B250-C7D6F55B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321707-36F1-4D4F-AA04-0DACA1415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F9A83-E38A-44C7-A8C3-C5938F2E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8D94-D9FC-49FF-B053-780D2B20B69E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FA9B99-0511-4265-87C4-128CDF30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422356-C66D-489C-9C5C-A9574506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AFA0-D7EE-40A5-B516-3444F0E68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15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EA8E5-7A90-4DE7-B31B-AD713147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0842C-5CAD-4A09-B6D8-69289C3B5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3D0A1E-C91D-4C97-BECA-192AE8C5E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2FDC76-EEE8-4F35-AD63-C00A05B8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8D94-D9FC-49FF-B053-780D2B20B69E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9EFE91-710C-4798-9004-0AAED0A2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FF4D96-8A51-4B9E-9F75-5C718CF3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AFA0-D7EE-40A5-B516-3444F0E68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97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A0130-2216-450F-A68D-A36122CCF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E58BD4-AD5A-4E83-AB50-3B72E4375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68EDE-CCF7-4FF8-9128-C143F06C0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C5B193-4AF8-4A74-BFED-3ACCE9BA7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3896BE-9D11-4CF9-A4CE-91B584EF8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8C4CDD-2C8C-4BFA-A1F4-2CBB3180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8D94-D9FC-49FF-B053-780D2B20B69E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07BE4F-D641-4325-9B1E-C9BB352C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D98879-A9A0-4540-9EBD-40472FE0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AFA0-D7EE-40A5-B516-3444F0E68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9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447A7-A808-4683-AA8E-E7E6F2F6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D20003-7C5B-4505-BB5B-81286680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8D94-D9FC-49FF-B053-780D2B20B69E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1CC5A2-71A9-4558-B4CD-E43F28D0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3B1BD1-37D5-49EC-AB07-03C041EF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AFA0-D7EE-40A5-B516-3444F0E68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2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D2735D-5CFB-483B-BDAB-CCABCFA6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8D94-D9FC-49FF-B053-780D2B20B69E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56FBA2-EAD5-448A-ACF0-22C63A258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ACD8F4-95F0-444A-AEAC-B27C319B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AFA0-D7EE-40A5-B516-3444F0E68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43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FA2DF-3286-45DA-8437-890CEE4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AC626-94CE-4D22-B200-80B688DAE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5C1E17-A934-4A59-B24E-5B1297379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D649CF-3E30-489B-BF72-77F85B6A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8D94-D9FC-49FF-B053-780D2B20B69E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4722D-AE97-4530-AF7A-3010BFF1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27374F-54FC-4EE3-B427-7DC4D160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AFA0-D7EE-40A5-B516-3444F0E68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8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88F1C-535B-45DE-BC49-724DCDD3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E7D501-86D3-4897-83A9-A61CD9EAA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FBB347-A80A-4963-8C2C-2F6CD12B7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E3457A-574D-42C4-8D67-F9178A3F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8D94-D9FC-49FF-B053-780D2B20B69E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E25DF7-FAAA-4501-81BB-5ECCF5DD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8C626-FF3C-42D3-ADE0-5D8EB42AE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AFA0-D7EE-40A5-B516-3444F0E68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73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52BF05-B4A2-4E97-98EA-F9EDC1CF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29F0DE-DA41-409B-A7FE-1BFBFB46C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C7530-CC7A-4D3D-ABE8-243FF7A01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08D94-D9FC-49FF-B053-780D2B20B69E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7FF28-74CD-4A47-B037-C6D4651A9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0CA72B-37C3-4D41-A3C2-D49894AEF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5AFA0-D7EE-40A5-B516-3444F0E68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25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94B64-B4FE-4803-8212-A7D2520EE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000918-59A0-408F-B444-0D06BD4A6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 雅倩</dc:creator>
  <cp:lastModifiedBy>魏 雅倩</cp:lastModifiedBy>
  <cp:revision>1</cp:revision>
  <dcterms:created xsi:type="dcterms:W3CDTF">2021-01-08T12:49:06Z</dcterms:created>
  <dcterms:modified xsi:type="dcterms:W3CDTF">2021-01-08T12:49:09Z</dcterms:modified>
</cp:coreProperties>
</file>