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304" r:id="rId3"/>
    <p:sldId id="305" r:id="rId4"/>
    <p:sldId id="308" r:id="rId5"/>
    <p:sldId id="309" r:id="rId6"/>
    <p:sldId id="310" r:id="rId7"/>
    <p:sldId id="311" r:id="rId8"/>
    <p:sldId id="312" r:id="rId9"/>
    <p:sldId id="306" r:id="rId10"/>
    <p:sldId id="307" r:id="rId11"/>
    <p:sldId id="30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0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2023/12/15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95702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351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138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2307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5733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728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9776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4624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6884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79693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2023/12/15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8264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0810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accent5"/>
                </a:solidFill>
              </a:rPr>
              <a:t>Junit</a:t>
            </a:r>
            <a:endParaRPr lang="zh-TW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62100" y="4328160"/>
            <a:ext cx="9070848" cy="811103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第</a:t>
            </a:r>
            <a:r>
              <a:rPr lang="en-US" altLang="zh-TW" sz="4000" dirty="0" smtClean="0"/>
              <a:t>2</a:t>
            </a:r>
            <a:r>
              <a:rPr lang="zh-TW" altLang="en-US" sz="4000" dirty="0" smtClean="0"/>
              <a:t>組</a:t>
            </a:r>
            <a:r>
              <a:rPr lang="zh-TW" altLang="en-US" sz="4000" dirty="0" smtClean="0"/>
              <a:t>：洪唯真、</a:t>
            </a:r>
            <a:r>
              <a:rPr lang="zh-TW" altLang="en-US" sz="4000" dirty="0" smtClean="0"/>
              <a:t>沈君豪、</a:t>
            </a:r>
            <a:r>
              <a:rPr lang="zh-TW" altLang="en-US" sz="4000" dirty="0" smtClean="0"/>
              <a:t>張茂澤</a:t>
            </a:r>
            <a:endParaRPr lang="zh-TW" alt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9907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1294" y="642594"/>
            <a:ext cx="11250706" cy="1371600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使用測試工具</a:t>
            </a:r>
            <a:r>
              <a:rPr lang="zh-TW" altLang="en-US" sz="6000" dirty="0" smtClean="0"/>
              <a:t>在 每</a:t>
            </a:r>
            <a:r>
              <a:rPr lang="zh-TW" altLang="en-US" sz="6000" dirty="0"/>
              <a:t>個作業的展示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5453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0120" y="1206474"/>
            <a:ext cx="10058400" cy="4645686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 b="1" dirty="0" smtClean="0">
                <a:solidFill>
                  <a:schemeClr val="accent5"/>
                </a:solidFill>
              </a:rPr>
              <a:t>報告完畢</a:t>
            </a:r>
            <a:r>
              <a:rPr lang="en-US" altLang="zh-TW" sz="8800" b="1" dirty="0" smtClean="0">
                <a:solidFill>
                  <a:schemeClr val="accent5"/>
                </a:solidFill>
              </a:rPr>
              <a:t/>
            </a:r>
            <a:br>
              <a:rPr lang="en-US" altLang="zh-TW" sz="8800" b="1" dirty="0" smtClean="0">
                <a:solidFill>
                  <a:schemeClr val="accent5"/>
                </a:solidFill>
              </a:rPr>
            </a:br>
            <a:r>
              <a:rPr lang="en-US" altLang="zh-TW" sz="6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~</a:t>
            </a:r>
            <a:r>
              <a:rPr lang="zh-TW" altLang="en-US" sz="6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TW" altLang="en-US" sz="6000" b="1" dirty="0" smtClean="0">
                <a:solidFill>
                  <a:schemeClr val="tx1"/>
                </a:solidFill>
              </a:rPr>
              <a:t>謝謝 </a:t>
            </a:r>
            <a:r>
              <a:rPr lang="en-US" altLang="zh-TW" sz="6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~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58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Contents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2026920"/>
            <a:ext cx="10058400" cy="4434840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zh-TW" altLang="en-US" sz="4000" dirty="0"/>
              <a:t>測試</a:t>
            </a:r>
            <a:r>
              <a:rPr lang="zh-TW" altLang="en-US" sz="4000" dirty="0" smtClean="0"/>
              <a:t>工具的</a:t>
            </a:r>
            <a:r>
              <a:rPr lang="zh-TW" altLang="en-US" sz="4000" dirty="0"/>
              <a:t>介紹</a:t>
            </a:r>
          </a:p>
          <a:p>
            <a:pPr marL="342900" indent="-342900">
              <a:buAutoNum type="arabicPeriod"/>
            </a:pPr>
            <a:r>
              <a:rPr lang="zh-TW" altLang="en-US" sz="4000" dirty="0"/>
              <a:t>測試工具功能的說明</a:t>
            </a:r>
          </a:p>
          <a:p>
            <a:pPr marL="342900" indent="-342900">
              <a:buAutoNum type="arabicPeriod"/>
            </a:pPr>
            <a:r>
              <a:rPr lang="zh-TW" altLang="en-US" sz="4000" dirty="0"/>
              <a:t>測試工具功能的示範 </a:t>
            </a:r>
            <a:r>
              <a:rPr lang="en-US" altLang="zh-TW" sz="4000" dirty="0"/>
              <a:t>(demo)</a:t>
            </a:r>
          </a:p>
          <a:p>
            <a:pPr marL="342900" indent="-342900">
              <a:buAutoNum type="arabicPeriod"/>
            </a:pPr>
            <a:r>
              <a:rPr lang="zh-TW" altLang="en-US" sz="4000" dirty="0"/>
              <a:t>測試工具的使用心得</a:t>
            </a:r>
          </a:p>
          <a:p>
            <a:pPr marL="342900" indent="-342900">
              <a:buAutoNum type="arabicPeriod"/>
            </a:pPr>
            <a:r>
              <a:rPr lang="zh-TW" altLang="en-US" sz="4000" dirty="0"/>
              <a:t>使用測試工具在 每個作業的展示</a:t>
            </a:r>
          </a:p>
          <a:p>
            <a:pPr marL="342900" indent="-342900">
              <a:buAutoNum type="arabicPeriod"/>
            </a:pPr>
            <a:endParaRPr lang="en-US" altLang="zh-TW" sz="32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363" y="2169725"/>
            <a:ext cx="3314700" cy="14974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5" y="3662362"/>
            <a:ext cx="3095625" cy="1547813"/>
          </a:xfrm>
          <a:prstGeom prst="rect">
            <a:avLst/>
          </a:prstGeom>
        </p:spPr>
      </p:pic>
      <p:pic>
        <p:nvPicPr>
          <p:cNvPr id="8" name="圖片 7" descr="d91ydkn-2f85f091-a52d-435f-b9b7-11de4dca63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575" y="317500"/>
            <a:ext cx="5054600" cy="180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99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測試工具的介紹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smtClean="0"/>
              <a:t>1.JUnit</a:t>
            </a:r>
            <a:r>
              <a:rPr lang="zh-TW" altLang="en-US" sz="4400" dirty="0" smtClean="0"/>
              <a:t>是</a:t>
            </a:r>
            <a:r>
              <a:rPr lang="en-US" altLang="zh-TW" sz="4400" dirty="0" smtClean="0"/>
              <a:t>Java </a:t>
            </a:r>
            <a:r>
              <a:rPr lang="zh-TW" altLang="en-US" sz="4400" dirty="0"/>
              <a:t>的開源單元測試</a:t>
            </a:r>
            <a:r>
              <a:rPr lang="zh-TW" altLang="en-US" sz="4400" dirty="0" smtClean="0"/>
              <a:t>框架</a:t>
            </a: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 smtClean="0"/>
              <a:t>2.</a:t>
            </a:r>
            <a:r>
              <a:rPr lang="zh-TW" altLang="en-US" sz="4400" dirty="0" smtClean="0"/>
              <a:t>編寫、執行</a:t>
            </a:r>
            <a:r>
              <a:rPr lang="zh-TW" altLang="en-US" sz="4400" dirty="0"/>
              <a:t>可重複的</a:t>
            </a:r>
            <a:r>
              <a:rPr lang="zh-TW" altLang="en-US" sz="4400" dirty="0" smtClean="0"/>
              <a:t>測試</a:t>
            </a: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 smtClean="0"/>
              <a:t>3.</a:t>
            </a:r>
            <a:r>
              <a:rPr lang="zh-TW" altLang="en-US" sz="4400" dirty="0" smtClean="0"/>
              <a:t>發現</a:t>
            </a:r>
            <a:r>
              <a:rPr lang="zh-TW" altLang="en-US" sz="4400" dirty="0"/>
              <a:t>程式碼中的</a:t>
            </a:r>
            <a:r>
              <a:rPr lang="zh-TW" altLang="en-US" sz="4400" dirty="0" smtClean="0"/>
              <a:t>錯誤</a:t>
            </a:r>
            <a:endParaRPr lang="zh-TW" alt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0031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57175"/>
            <a:ext cx="10058400" cy="1757019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測試工具功能的示範 </a:t>
            </a:r>
            <a:r>
              <a:rPr lang="en-US" altLang="zh-TW" sz="6000" dirty="0"/>
              <a:t>(demo)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638300"/>
            <a:ext cx="11125200" cy="43967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400" dirty="0" smtClean="0"/>
              <a:t>1.</a:t>
            </a:r>
            <a:r>
              <a:rPr lang="zh-TW" altLang="en-US" sz="4400" dirty="0" smtClean="0"/>
              <a:t>對著專案右鍵</a:t>
            </a:r>
            <a:r>
              <a:rPr lang="en-US" altLang="zh-TW" sz="4400" dirty="0" smtClean="0"/>
              <a:t>Coverage As – </a:t>
            </a:r>
            <a:r>
              <a:rPr lang="en-US" altLang="zh-TW" sz="4400" dirty="0" err="1" smtClean="0"/>
              <a:t>Junit</a:t>
            </a:r>
            <a:r>
              <a:rPr lang="en-US" altLang="zh-TW" sz="4400" dirty="0" smtClean="0"/>
              <a:t> Test</a:t>
            </a:r>
            <a:endParaRPr lang="zh-TW" alt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76501"/>
            <a:ext cx="12192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168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57175"/>
            <a:ext cx="10058400" cy="1757019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測試工具功能的示範 </a:t>
            </a:r>
            <a:r>
              <a:rPr lang="en-US" altLang="zh-TW" sz="6000" dirty="0"/>
              <a:t>(demo)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638300"/>
            <a:ext cx="11125200" cy="43967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400" dirty="0" smtClean="0"/>
              <a:t>2.IDE</a:t>
            </a:r>
            <a:r>
              <a:rPr lang="zh-TW" altLang="en-US" sz="4400" dirty="0" smtClean="0"/>
              <a:t>畫面出現對應顏色。綠底：測試</a:t>
            </a:r>
            <a:r>
              <a:rPr lang="en-US" altLang="zh-TW" sz="4400" dirty="0" smtClean="0"/>
              <a:t>OK</a:t>
            </a:r>
            <a:endParaRPr lang="zh-TW" altLang="en-US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87600"/>
            <a:ext cx="12192000" cy="44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168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57175"/>
            <a:ext cx="10058400" cy="1757019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測試工具功能的示範 </a:t>
            </a:r>
            <a:r>
              <a:rPr lang="en-US" altLang="zh-TW" sz="6000" dirty="0"/>
              <a:t>(demo)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638300"/>
            <a:ext cx="11125200" cy="43967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400" dirty="0" smtClean="0"/>
              <a:t>3.</a:t>
            </a:r>
            <a:r>
              <a:rPr lang="zh-TW" altLang="en-US" sz="4400" dirty="0" smtClean="0"/>
              <a:t> 紅底：未執行或有誤</a:t>
            </a:r>
          </a:p>
          <a:p>
            <a:pPr>
              <a:buNone/>
            </a:pPr>
            <a:endParaRPr lang="zh-TW" altLang="en-US" sz="4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44598"/>
            <a:ext cx="12239667" cy="441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168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57175"/>
            <a:ext cx="10058400" cy="1757019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測試工具功能的示範 </a:t>
            </a:r>
            <a:r>
              <a:rPr lang="en-US" altLang="zh-TW" sz="6000" dirty="0"/>
              <a:t>(demo)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638300"/>
            <a:ext cx="11125200" cy="43967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400" dirty="0" smtClean="0"/>
              <a:t>4.Failure Trace</a:t>
            </a:r>
            <a:r>
              <a:rPr lang="zh-TW" altLang="en-US" sz="4400" dirty="0" smtClean="0"/>
              <a:t>查看預期及實際運行結果 </a:t>
            </a:r>
          </a:p>
          <a:p>
            <a:pPr>
              <a:buNone/>
            </a:pPr>
            <a:endParaRPr lang="zh-TW" alt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356617"/>
            <a:ext cx="4781549" cy="450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870"/>
          <a:stretch>
            <a:fillRect/>
          </a:stretch>
        </p:blipFill>
        <p:spPr bwMode="auto">
          <a:xfrm>
            <a:off x="4924425" y="2371723"/>
            <a:ext cx="7273127" cy="260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168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57175"/>
            <a:ext cx="10058400" cy="1757019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測試工具功能的示範 </a:t>
            </a:r>
            <a:r>
              <a:rPr lang="en-US" altLang="zh-TW" sz="6000" dirty="0"/>
              <a:t>(demo)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638300"/>
            <a:ext cx="11125200" cy="43967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400" dirty="0" smtClean="0"/>
              <a:t>5.</a:t>
            </a:r>
            <a:r>
              <a:rPr lang="zh-TW" altLang="en-US" sz="4400" dirty="0" smtClean="0"/>
              <a:t>單元測試覆蓋率</a:t>
            </a:r>
            <a:r>
              <a:rPr lang="en-US" altLang="zh-TW" sz="4400" dirty="0" smtClean="0"/>
              <a:t>Line coverage</a:t>
            </a:r>
            <a:endParaRPr lang="zh-TW" altLang="en-US" sz="4400" dirty="0" smtClean="0"/>
          </a:p>
          <a:p>
            <a:pPr>
              <a:buNone/>
            </a:pPr>
            <a:endParaRPr lang="zh-TW" altLang="en-US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3089"/>
          <a:stretch>
            <a:fillRect/>
          </a:stretch>
        </p:blipFill>
        <p:spPr bwMode="auto">
          <a:xfrm>
            <a:off x="-1" y="2933700"/>
            <a:ext cx="12294447" cy="23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16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測試工具的使用心得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06629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776</TotalTime>
  <Words>176</Words>
  <Application>Microsoft Office PowerPoint</Application>
  <PresentationFormat>自訂</PresentationFormat>
  <Paragraphs>25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肥皂</vt:lpstr>
      <vt:lpstr>Junit</vt:lpstr>
      <vt:lpstr>Contents</vt:lpstr>
      <vt:lpstr>測試工具的介紹</vt:lpstr>
      <vt:lpstr>測試工具功能的示範 (demo)</vt:lpstr>
      <vt:lpstr>測試工具功能的示範 (demo)</vt:lpstr>
      <vt:lpstr>測試工具功能的示範 (demo)</vt:lpstr>
      <vt:lpstr>測試工具功能的示範 (demo)</vt:lpstr>
      <vt:lpstr>測試工具功能的示範 (demo)</vt:lpstr>
      <vt:lpstr>測試工具的使用心得</vt:lpstr>
      <vt:lpstr>使用測試工具在 每個作業的展示</vt:lpstr>
      <vt:lpstr>報告完畢 ~ 謝謝 ~</vt:lpstr>
    </vt:vector>
  </TitlesOfParts>
  <Company>UBOT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洪唯真</dc:creator>
  <cp:lastModifiedBy>jenny</cp:lastModifiedBy>
  <cp:revision>454</cp:revision>
  <dcterms:created xsi:type="dcterms:W3CDTF">2023-05-08T09:41:48Z</dcterms:created>
  <dcterms:modified xsi:type="dcterms:W3CDTF">2023-12-15T06:16:01Z</dcterms:modified>
</cp:coreProperties>
</file>