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312" r:id="rId2"/>
    <p:sldId id="310" r:id="rId3"/>
    <p:sldId id="306" r:id="rId4"/>
    <p:sldId id="309" r:id="rId5"/>
    <p:sldId id="30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-2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57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73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0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0350" y="-346075"/>
            <a:ext cx="12712700" cy="75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337300" y="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數位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簽章及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公開金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鑰</a:t>
            </a:r>
            <a:endParaRPr lang="en-US" altLang="zh-TW" sz="7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基礎架構</a:t>
            </a:r>
            <a:r>
              <a:rPr lang="en-US" altLang="zh-TW" sz="7200" b="1" dirty="0" smtClean="0">
                <a:latin typeface="微軟正黑體" pitchFamily="34" charset="-120"/>
                <a:ea typeface="微軟正黑體" pitchFamily="34" charset="-120"/>
              </a:rPr>
              <a:t>(PKI)</a:t>
            </a:r>
            <a:endParaRPr lang="zh-TW" altLang="en-US" sz="7200" dirty="0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388100" y="4851400"/>
            <a:ext cx="5803900" cy="200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組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洪唯真、沈君豪、劉冠亨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12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651" y="257175"/>
            <a:ext cx="11944350" cy="1757019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公開金鑰基礎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Public Key 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Infrastructure)</a:t>
            </a:r>
            <a:endParaRPr lang="zh-TW" altLang="en-US" sz="33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" y="1790700"/>
            <a:ext cx="11639551" cy="4743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Q1.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為何需要公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開金鑰基礎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不需要它嗎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0" indent="0">
              <a:buNone/>
            </a:pP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不使用 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PKI 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架構的情況下，仍然存在公鑰和私鑰的概念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。公鑰用於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密，而私鑰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則用於解密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但是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沒有 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PKI 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架構的話，金鑰的管理將變得困難且容易出錯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4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1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" y="238125"/>
            <a:ext cx="11934825" cy="1776069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公開金鑰基礎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Public Key 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Infrastructure)</a:t>
            </a:r>
            <a:endParaRPr lang="zh-TW" altLang="en-US" sz="33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275" y="1930996"/>
            <a:ext cx="11658600" cy="4431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Q2.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PKI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架構下會有哪些角色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RA 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</a:p>
          <a:p>
            <a:pPr marL="0" indent="0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他們如何交流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使用數位憑證</a:t>
            </a:r>
            <a:endParaRPr lang="en-US" altLang="zh-TW" sz="4400" b="1" dirty="0" smtClean="0">
              <a:solidFill>
                <a:srgbClr val="00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角色做什麼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哪些角色可以嗎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如果無使用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載具，則不需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RA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b="1" dirty="0" smtClean="0">
              <a:solidFill>
                <a:srgbClr val="00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可透過自簽憑證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公鑰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憑證安全加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密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認證</a:t>
            </a:r>
            <a:r>
              <a:rPr lang="en-US" altLang="zh-TW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b="1" dirty="0" smtClean="0">
              <a:solidFill>
                <a:srgbClr val="00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註冊管理中心（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RA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為一般憑證使用者之主要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服務窗口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，負責一般憑證使用者的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身份認證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工作，接受一般憑證使用者提出之憑證申請、廢止、展期、更新等服務需求，之後將使用者之各類需求提交予憑證管理系統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(CA)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進行處理，最後並將憑證管理系統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(CA)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產生之數位憑證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提供給使用者下載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數位憑證認證機構（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zh-TW" altLang="en-US" sz="4400" b="1" dirty="0" smtClean="0">
                <a:solidFill>
                  <a:srgbClr val="00FF00"/>
                </a:solidFill>
                <a:latin typeface="微軟正黑體" pitchFamily="34" charset="-120"/>
                <a:ea typeface="微軟正黑體" pitchFamily="34" charset="-120"/>
              </a:rPr>
              <a:t>數位憑證、審核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。例如台網</a:t>
            </a:r>
            <a:r>
              <a:rPr lang="en-US" altLang="zh-TW" sz="4400" dirty="0" smtClean="0">
                <a:latin typeface="微軟正黑體" pitchFamily="34" charset="-120"/>
                <a:ea typeface="微軟正黑體" pitchFamily="34" charset="-120"/>
              </a:rPr>
              <a:t>(TWCA)</a:t>
            </a:r>
            <a:endParaRPr lang="en-US" altLang="zh-TW" sz="4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4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1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" y="257175"/>
            <a:ext cx="11934826" cy="145732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公開金鑰基礎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Public Key </a:t>
            </a:r>
            <a:r>
              <a:rPr altLang="zh-TW" sz="3300" dirty="0" smtClean="0">
                <a:latin typeface="微軟正黑體" pitchFamily="34" charset="-120"/>
                <a:ea typeface="微軟正黑體" pitchFamily="34" charset="-120"/>
              </a:rPr>
              <a:t>Infrastructure)</a:t>
            </a:r>
            <a:endParaRPr lang="zh-TW" altLang="en-US" sz="33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25" y="1914525"/>
            <a:ext cx="11665660" cy="441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電子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憑證設備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USB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載具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(key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→ 透過網銀執行憑證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展期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：進行註冊展期服務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電子簽章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→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CA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簽章認證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SSL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憑證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42683" y="2083396"/>
            <a:ext cx="11175402" cy="439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6524"/>
            <a:ext cx="12192000" cy="244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4" y="5193840"/>
            <a:ext cx="2889251" cy="133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2918298" y="4464996"/>
            <a:ext cx="1929928" cy="68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RA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寫入載具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1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0350" y="-149225"/>
            <a:ext cx="12712700" cy="71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4568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25400" contourW="12700">
              <a:bevelT w="19050" h="152400"/>
              <a:bevelB w="19050"/>
              <a:contourClr>
                <a:schemeClr val="bg1"/>
              </a:contourClr>
            </a:sp3d>
          </a:bodyPr>
          <a:lstStyle/>
          <a:p>
            <a:pPr algn="ctr"/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報告完畢 </a:t>
            </a:r>
            <a:r>
              <a:rPr altLang="zh-TW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感謝</a:t>
            </a:r>
            <a:r>
              <a:rPr lang="zh-TW" altLang="en-US" sz="9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xmlns="" val="166588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1069</TotalTime>
  <Words>325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肥皂</vt:lpstr>
      <vt:lpstr>投影片 1</vt:lpstr>
      <vt:lpstr>公開金鑰基礎架構(Public Key Infrastructure)</vt:lpstr>
      <vt:lpstr>公開金鑰基礎架構(Public Key Infrastructure)</vt:lpstr>
      <vt:lpstr>公開金鑰基礎架構(Public Key Infrastructure)</vt:lpstr>
      <vt:lpstr>報告完畢 ~ 感謝聆聽</vt:lpstr>
    </vt:vector>
  </TitlesOfParts>
  <Company>UBOT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洪唯真</dc:creator>
  <cp:lastModifiedBy>jenny</cp:lastModifiedBy>
  <cp:revision>641</cp:revision>
  <dcterms:created xsi:type="dcterms:W3CDTF">2023-05-08T09:41:48Z</dcterms:created>
  <dcterms:modified xsi:type="dcterms:W3CDTF">2024-03-07T15:47:01Z</dcterms:modified>
</cp:coreProperties>
</file>