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10" r:id="rId3"/>
    <p:sldId id="306" r:id="rId4"/>
    <p:sldId id="305" r:id="rId5"/>
    <p:sldId id="307" r:id="rId6"/>
    <p:sldId id="308" r:id="rId7"/>
    <p:sldId id="304" r:id="rId8"/>
    <p:sldId id="309" r:id="rId9"/>
    <p:sldId id="30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-12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87D97-DC41-486C-82F6-980E8D56A5A4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063C8B0C-E3BB-401E-9C05-11DA73B81A54}">
      <dgm:prSet phldrT="[文字]" custT="1"/>
      <dgm:spPr/>
      <dgm:t>
        <a:bodyPr/>
        <a:lstStyle/>
        <a:p>
          <a:r>
            <a:rPr lang="en-US" altLang="en-US" sz="5000" dirty="0" smtClean="0"/>
            <a:t>What</a:t>
          </a:r>
          <a:endParaRPr lang="zh-TW" altLang="en-US" sz="5000" dirty="0"/>
        </a:p>
      </dgm:t>
    </dgm:pt>
    <dgm:pt modelId="{04D0D781-F4BE-4C87-AED6-13EB744D5442}" type="parTrans" cxnId="{35E70C3F-2F83-413A-B0A2-D2BA35729D87}">
      <dgm:prSet/>
      <dgm:spPr/>
      <dgm:t>
        <a:bodyPr/>
        <a:lstStyle/>
        <a:p>
          <a:endParaRPr lang="zh-TW" altLang="en-US"/>
        </a:p>
      </dgm:t>
    </dgm:pt>
    <dgm:pt modelId="{4F307E0E-D7E2-4BF6-9D62-75C6FB547510}" type="sibTrans" cxnId="{35E70C3F-2F83-413A-B0A2-D2BA35729D87}">
      <dgm:prSet/>
      <dgm:spPr/>
      <dgm:t>
        <a:bodyPr/>
        <a:lstStyle/>
        <a:p>
          <a:endParaRPr lang="zh-TW" altLang="en-US"/>
        </a:p>
      </dgm:t>
    </dgm:pt>
    <dgm:pt modelId="{1488947B-59A7-4727-A697-EEC5C0532D0F}">
      <dgm:prSet phldrT="[文字]" custT="1"/>
      <dgm:spPr/>
      <dgm:t>
        <a:bodyPr/>
        <a:lstStyle/>
        <a:p>
          <a:r>
            <a:rPr lang="zh-TW" altLang="en-US" sz="2800" dirty="0" smtClean="0"/>
            <a:t>身分認證</a:t>
          </a:r>
          <a:endParaRPr lang="zh-TW" altLang="en-US" sz="2800" dirty="0"/>
        </a:p>
      </dgm:t>
    </dgm:pt>
    <dgm:pt modelId="{8D2165AE-7F66-4940-9175-600E98936BB1}" type="parTrans" cxnId="{49D43D18-63B8-4428-B763-A406AACF6E26}">
      <dgm:prSet/>
      <dgm:spPr/>
      <dgm:t>
        <a:bodyPr/>
        <a:lstStyle/>
        <a:p>
          <a:endParaRPr lang="zh-TW" altLang="en-US"/>
        </a:p>
      </dgm:t>
    </dgm:pt>
    <dgm:pt modelId="{E2763644-AC8F-4676-AA32-62213267B187}" type="sibTrans" cxnId="{49D43D18-63B8-4428-B763-A406AACF6E26}">
      <dgm:prSet/>
      <dgm:spPr/>
      <dgm:t>
        <a:bodyPr/>
        <a:lstStyle/>
        <a:p>
          <a:endParaRPr lang="zh-TW" altLang="en-US"/>
        </a:p>
      </dgm:t>
    </dgm:pt>
    <dgm:pt modelId="{E3177FC3-DC00-45BA-B263-07849E9A4B24}">
      <dgm:prSet phldrT="[文字]" custT="1"/>
      <dgm:spPr/>
      <dgm:t>
        <a:bodyPr/>
        <a:lstStyle/>
        <a:p>
          <a:r>
            <a:rPr lang="zh-TW" altLang="en-US" sz="2800" dirty="0" smtClean="0"/>
            <a:t>客戶端</a:t>
          </a:r>
          <a:r>
            <a:rPr lang="en-US" altLang="en-US" sz="2800" dirty="0" smtClean="0"/>
            <a:t>/</a:t>
          </a:r>
          <a:r>
            <a:rPr lang="zh-TW" altLang="en-US" sz="2800" dirty="0" smtClean="0"/>
            <a:t>伺服器結構</a:t>
          </a:r>
          <a:endParaRPr lang="zh-TW" altLang="en-US" sz="2800" dirty="0"/>
        </a:p>
      </dgm:t>
    </dgm:pt>
    <dgm:pt modelId="{3EFBD402-781B-47A3-A7C9-E6DF081AEBD6}" type="parTrans" cxnId="{67405797-B985-496C-84FD-8D33BF2B1751}">
      <dgm:prSet/>
      <dgm:spPr/>
      <dgm:t>
        <a:bodyPr/>
        <a:lstStyle/>
        <a:p>
          <a:endParaRPr lang="zh-TW" altLang="en-US"/>
        </a:p>
      </dgm:t>
    </dgm:pt>
    <dgm:pt modelId="{6AE34A02-9817-4364-948F-5C7F49DD82F2}" type="sibTrans" cxnId="{67405797-B985-496C-84FD-8D33BF2B1751}">
      <dgm:prSet/>
      <dgm:spPr/>
      <dgm:t>
        <a:bodyPr/>
        <a:lstStyle/>
        <a:p>
          <a:endParaRPr lang="zh-TW" altLang="en-US"/>
        </a:p>
      </dgm:t>
    </dgm:pt>
    <dgm:pt modelId="{8DC28FA8-FC98-44BB-8C34-1637F20F4C51}">
      <dgm:prSet phldrT="[文字]" custT="1"/>
      <dgm:spPr/>
      <dgm:t>
        <a:bodyPr/>
        <a:lstStyle/>
        <a:p>
          <a:r>
            <a:rPr lang="en-US" altLang="en-US" sz="5000" dirty="0" smtClean="0"/>
            <a:t>Why</a:t>
          </a:r>
          <a:endParaRPr lang="zh-TW" altLang="en-US" sz="5000" dirty="0"/>
        </a:p>
      </dgm:t>
    </dgm:pt>
    <dgm:pt modelId="{971F76A0-A688-457B-964E-BAA2103F0A63}" type="parTrans" cxnId="{78B6E04B-1E1A-44D7-BAA0-72371D87BC03}">
      <dgm:prSet/>
      <dgm:spPr/>
      <dgm:t>
        <a:bodyPr/>
        <a:lstStyle/>
        <a:p>
          <a:endParaRPr lang="zh-TW" altLang="en-US"/>
        </a:p>
      </dgm:t>
    </dgm:pt>
    <dgm:pt modelId="{D3BA8407-1BC7-4781-B9A8-7654C92DA6EE}" type="sibTrans" cxnId="{78B6E04B-1E1A-44D7-BAA0-72371D87BC03}">
      <dgm:prSet/>
      <dgm:spPr/>
      <dgm:t>
        <a:bodyPr/>
        <a:lstStyle/>
        <a:p>
          <a:endParaRPr lang="zh-TW" altLang="en-US"/>
        </a:p>
      </dgm:t>
    </dgm:pt>
    <dgm:pt modelId="{0F2A6C8E-0A46-4718-9D56-166E4B58B67F}">
      <dgm:prSet phldrT="[文字]" custT="1"/>
      <dgm:spPr/>
      <dgm:t>
        <a:bodyPr/>
        <a:lstStyle/>
        <a:p>
          <a:r>
            <a:rPr lang="zh-TW" altLang="en-US" sz="2800" dirty="0" smtClean="0"/>
            <a:t>使用者、伺服器多</a:t>
          </a:r>
          <a:endParaRPr lang="zh-TW" altLang="en-US" sz="2800" dirty="0"/>
        </a:p>
      </dgm:t>
    </dgm:pt>
    <dgm:pt modelId="{1DADC697-13A5-44FC-94DA-ED04EE39F10E}" type="parTrans" cxnId="{5ED253AA-5BD2-4714-9908-F4C1A4D4A4EF}">
      <dgm:prSet/>
      <dgm:spPr/>
      <dgm:t>
        <a:bodyPr/>
        <a:lstStyle/>
        <a:p>
          <a:endParaRPr lang="zh-TW" altLang="en-US"/>
        </a:p>
      </dgm:t>
    </dgm:pt>
    <dgm:pt modelId="{2538C963-8E05-4204-AFF2-8E77B74FAFB0}" type="sibTrans" cxnId="{5ED253AA-5BD2-4714-9908-F4C1A4D4A4EF}">
      <dgm:prSet/>
      <dgm:spPr/>
      <dgm:t>
        <a:bodyPr/>
        <a:lstStyle/>
        <a:p>
          <a:endParaRPr lang="zh-TW" altLang="en-US"/>
        </a:p>
      </dgm:t>
    </dgm:pt>
    <dgm:pt modelId="{86527793-A9E1-49CB-BC58-C7ED364487F7}">
      <dgm:prSet phldrT="[文字]" custT="1"/>
      <dgm:spPr/>
      <dgm:t>
        <a:bodyPr/>
        <a:lstStyle/>
        <a:p>
          <a:r>
            <a:rPr lang="zh-TW" altLang="en-US" sz="2800" dirty="0" smtClean="0"/>
            <a:t>每個使用者在每部伺服器上登入身分認證</a:t>
          </a:r>
          <a:endParaRPr lang="zh-TW" altLang="en-US" sz="2800" dirty="0"/>
        </a:p>
      </dgm:t>
    </dgm:pt>
    <dgm:pt modelId="{91FC2F2E-4DE2-4320-92D3-DD6C24429631}" type="parTrans" cxnId="{D62BEE2B-2CF2-44D5-AA65-C41C5041A827}">
      <dgm:prSet/>
      <dgm:spPr/>
      <dgm:t>
        <a:bodyPr/>
        <a:lstStyle/>
        <a:p>
          <a:endParaRPr lang="zh-TW" altLang="en-US"/>
        </a:p>
      </dgm:t>
    </dgm:pt>
    <dgm:pt modelId="{62532479-5E93-4298-AB28-8E83DA5082F8}" type="sibTrans" cxnId="{D62BEE2B-2CF2-44D5-AA65-C41C5041A827}">
      <dgm:prSet/>
      <dgm:spPr/>
      <dgm:t>
        <a:bodyPr/>
        <a:lstStyle/>
        <a:p>
          <a:endParaRPr lang="zh-TW" altLang="en-US"/>
        </a:p>
      </dgm:t>
    </dgm:pt>
    <dgm:pt modelId="{203C0DF2-7510-4D67-B556-AAF0F1A6A2E8}">
      <dgm:prSet phldrT="[文字]" custT="1"/>
      <dgm:spPr/>
      <dgm:t>
        <a:bodyPr/>
        <a:lstStyle/>
        <a:p>
          <a:r>
            <a:rPr lang="en-US" altLang="en-US" sz="5000" dirty="0" smtClean="0"/>
            <a:t>How</a:t>
          </a:r>
          <a:endParaRPr lang="zh-TW" altLang="en-US" sz="5000" dirty="0"/>
        </a:p>
      </dgm:t>
    </dgm:pt>
    <dgm:pt modelId="{4717E3C7-019B-41B8-AC05-4E6FE0CFA3C1}" type="parTrans" cxnId="{283FEBED-08DA-41D2-B91B-90B61454516A}">
      <dgm:prSet/>
      <dgm:spPr/>
      <dgm:t>
        <a:bodyPr/>
        <a:lstStyle/>
        <a:p>
          <a:endParaRPr lang="zh-TW" altLang="en-US"/>
        </a:p>
      </dgm:t>
    </dgm:pt>
    <dgm:pt modelId="{6B359434-1578-4284-B21F-48E69755A61D}" type="sibTrans" cxnId="{283FEBED-08DA-41D2-B91B-90B61454516A}">
      <dgm:prSet/>
      <dgm:spPr/>
      <dgm:t>
        <a:bodyPr/>
        <a:lstStyle/>
        <a:p>
          <a:endParaRPr lang="zh-TW" altLang="en-US"/>
        </a:p>
      </dgm:t>
    </dgm:pt>
    <dgm:pt modelId="{3DD7DC30-207B-4306-92FA-75BF8CE02C9C}">
      <dgm:prSet phldrT="[文字]" custT="1"/>
      <dgm:spPr/>
      <dgm:t>
        <a:bodyPr/>
        <a:lstStyle/>
        <a:p>
          <a:r>
            <a:rPr lang="zh-TW" altLang="en-US" sz="2800" dirty="0" smtClean="0"/>
            <a:t>伺服器頒發通行證</a:t>
          </a:r>
          <a:endParaRPr lang="zh-TW" altLang="en-US" sz="2800" dirty="0"/>
        </a:p>
      </dgm:t>
    </dgm:pt>
    <dgm:pt modelId="{A23E43D4-2AF9-467C-9C86-B059B60B4E61}" type="parTrans" cxnId="{C5FAA568-F99C-4F13-B75D-5FD75500BBC6}">
      <dgm:prSet/>
      <dgm:spPr/>
      <dgm:t>
        <a:bodyPr/>
        <a:lstStyle/>
        <a:p>
          <a:endParaRPr lang="zh-TW" altLang="en-US"/>
        </a:p>
      </dgm:t>
    </dgm:pt>
    <dgm:pt modelId="{C2B59ABA-6465-4700-B13C-74102552A800}" type="sibTrans" cxnId="{C5FAA568-F99C-4F13-B75D-5FD75500BBC6}">
      <dgm:prSet/>
      <dgm:spPr/>
      <dgm:t>
        <a:bodyPr/>
        <a:lstStyle/>
        <a:p>
          <a:endParaRPr lang="zh-TW" altLang="en-US"/>
        </a:p>
      </dgm:t>
    </dgm:pt>
    <dgm:pt modelId="{497FF693-3D0D-4978-B3A7-E57193AAC332}">
      <dgm:prSet phldrT="[文字]" custT="1"/>
      <dgm:spPr/>
      <dgm:t>
        <a:bodyPr/>
        <a:lstStyle/>
        <a:p>
          <a:r>
            <a:rPr lang="zh-TW" altLang="en-US" sz="2800" dirty="0" smtClean="0"/>
            <a:t>依認證協定</a:t>
          </a:r>
          <a:endParaRPr lang="zh-TW" altLang="en-US" sz="2800" dirty="0"/>
        </a:p>
      </dgm:t>
    </dgm:pt>
    <dgm:pt modelId="{55A550CB-0B54-467D-B139-9EFD5D50BE23}" type="sibTrans" cxnId="{DC4A2310-8FD8-4D58-8185-E36B306A26CE}">
      <dgm:prSet/>
      <dgm:spPr/>
      <dgm:t>
        <a:bodyPr/>
        <a:lstStyle/>
        <a:p>
          <a:endParaRPr lang="zh-TW" altLang="en-US"/>
        </a:p>
      </dgm:t>
    </dgm:pt>
    <dgm:pt modelId="{CA01E522-CB94-4676-9D74-C964C9E2F196}" type="parTrans" cxnId="{DC4A2310-8FD8-4D58-8185-E36B306A26CE}">
      <dgm:prSet/>
      <dgm:spPr/>
      <dgm:t>
        <a:bodyPr/>
        <a:lstStyle/>
        <a:p>
          <a:endParaRPr lang="zh-TW" altLang="en-US"/>
        </a:p>
      </dgm:t>
    </dgm:pt>
    <dgm:pt modelId="{75A287E8-B7F7-4A04-ACCC-891590D2D0E3}">
      <dgm:prSet phldrT="[文字]" custT="1"/>
      <dgm:spPr/>
      <dgm:t>
        <a:bodyPr/>
        <a:lstStyle/>
        <a:p>
          <a:r>
            <a:rPr lang="zh-TW" altLang="en-US" sz="2800" dirty="0" smtClean="0"/>
            <a:t>鑰匙分配中心</a:t>
          </a:r>
          <a:endParaRPr lang="zh-TW" altLang="en-US" sz="2800" dirty="0"/>
        </a:p>
      </dgm:t>
    </dgm:pt>
    <dgm:pt modelId="{809D2A2E-2948-4562-90DE-1EE12942489D}" type="parTrans" cxnId="{F3A6876B-BB0A-4530-9785-59F663640482}">
      <dgm:prSet/>
      <dgm:spPr/>
      <dgm:t>
        <a:bodyPr/>
        <a:lstStyle/>
        <a:p>
          <a:endParaRPr lang="zh-TW" altLang="en-US"/>
        </a:p>
      </dgm:t>
    </dgm:pt>
    <dgm:pt modelId="{FEF5C0DD-1C86-4A3B-B97B-3E17F48222EC}" type="sibTrans" cxnId="{F3A6876B-BB0A-4530-9785-59F663640482}">
      <dgm:prSet/>
      <dgm:spPr/>
      <dgm:t>
        <a:bodyPr/>
        <a:lstStyle/>
        <a:p>
          <a:endParaRPr lang="zh-TW" altLang="en-US"/>
        </a:p>
      </dgm:t>
    </dgm:pt>
    <dgm:pt modelId="{44F696F9-2D65-41F7-BE68-F15419B7FB0C}">
      <dgm:prSet phldrT="[文字]" custT="1"/>
      <dgm:spPr/>
      <dgm:t>
        <a:bodyPr/>
        <a:lstStyle/>
        <a:p>
          <a:r>
            <a:rPr lang="zh-TW" altLang="en-US" sz="2800" dirty="0" smtClean="0"/>
            <a:t>集中式用戶認證</a:t>
          </a:r>
          <a:endParaRPr lang="zh-TW" altLang="en-US" sz="2800" dirty="0"/>
        </a:p>
      </dgm:t>
    </dgm:pt>
    <dgm:pt modelId="{7ED0E3FF-C7FE-4903-B352-B961F282C9D6}" type="parTrans" cxnId="{3CF24358-D399-4304-B189-742BF3093FDA}">
      <dgm:prSet/>
      <dgm:spPr/>
      <dgm:t>
        <a:bodyPr/>
        <a:lstStyle/>
        <a:p>
          <a:endParaRPr lang="zh-TW" altLang="en-US"/>
        </a:p>
      </dgm:t>
    </dgm:pt>
    <dgm:pt modelId="{3E5FF20D-2CB1-4633-BE2E-C0ED74967394}" type="sibTrans" cxnId="{3CF24358-D399-4304-B189-742BF3093FDA}">
      <dgm:prSet/>
      <dgm:spPr/>
      <dgm:t>
        <a:bodyPr/>
        <a:lstStyle/>
        <a:p>
          <a:endParaRPr lang="zh-TW" altLang="en-US"/>
        </a:p>
      </dgm:t>
    </dgm:pt>
    <dgm:pt modelId="{1A3D2665-BE99-48A5-A253-719509595903}" type="pres">
      <dgm:prSet presAssocID="{E0887D97-DC41-486C-82F6-980E8D56A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B32E74F-3D2B-4D3A-AEEC-474EEBF767EE}" type="pres">
      <dgm:prSet presAssocID="{063C8B0C-E3BB-401E-9C05-11DA73B81A54}" presName="composite" presStyleCnt="0"/>
      <dgm:spPr/>
    </dgm:pt>
    <dgm:pt modelId="{D3F34830-AFC4-4A95-854F-B4DC294A2BB8}" type="pres">
      <dgm:prSet presAssocID="{063C8B0C-E3BB-401E-9C05-11DA73B81A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DDCC2A-F31F-4630-B6FD-B8C075EE3370}" type="pres">
      <dgm:prSet presAssocID="{063C8B0C-E3BB-401E-9C05-11DA73B81A5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0F22FC-31B6-4925-A211-7694EBE04394}" type="pres">
      <dgm:prSet presAssocID="{4F307E0E-D7E2-4BF6-9D62-75C6FB547510}" presName="space" presStyleCnt="0"/>
      <dgm:spPr/>
    </dgm:pt>
    <dgm:pt modelId="{594F25AF-1F6F-42D9-BEB4-4D3AD2FDAA3B}" type="pres">
      <dgm:prSet presAssocID="{8DC28FA8-FC98-44BB-8C34-1637F20F4C51}" presName="composite" presStyleCnt="0"/>
      <dgm:spPr/>
    </dgm:pt>
    <dgm:pt modelId="{D78690B0-90D5-4A24-8E34-76524F96AC8D}" type="pres">
      <dgm:prSet presAssocID="{8DC28FA8-FC98-44BB-8C34-1637F20F4C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0FE5AD-3881-474D-A7A1-148DBE7CEF38}" type="pres">
      <dgm:prSet presAssocID="{8DC28FA8-FC98-44BB-8C34-1637F20F4C5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A8162E-04BE-40C2-9F12-20C5AFA74CF5}" type="pres">
      <dgm:prSet presAssocID="{D3BA8407-1BC7-4781-B9A8-7654C92DA6EE}" presName="space" presStyleCnt="0"/>
      <dgm:spPr/>
    </dgm:pt>
    <dgm:pt modelId="{30A74B16-EFFD-4F79-8112-AB97DA32E3C9}" type="pres">
      <dgm:prSet presAssocID="{203C0DF2-7510-4D67-B556-AAF0F1A6A2E8}" presName="composite" presStyleCnt="0"/>
      <dgm:spPr/>
    </dgm:pt>
    <dgm:pt modelId="{3852B3DB-8189-4717-BAD1-32569E832BAB}" type="pres">
      <dgm:prSet presAssocID="{203C0DF2-7510-4D67-B556-AAF0F1A6A2E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D916C9-14E5-4C43-A9CC-265980459156}" type="pres">
      <dgm:prSet presAssocID="{203C0DF2-7510-4D67-B556-AAF0F1A6A2E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9D43D18-63B8-4428-B763-A406AACF6E26}" srcId="{063C8B0C-E3BB-401E-9C05-11DA73B81A54}" destId="{1488947B-59A7-4727-A697-EEC5C0532D0F}" srcOrd="0" destOrd="0" parTransId="{8D2165AE-7F66-4940-9175-600E98936BB1}" sibTransId="{E2763644-AC8F-4676-AA32-62213267B187}"/>
    <dgm:cxn modelId="{0BA99985-2A44-435A-8167-77AC3E955F61}" type="presOf" srcId="{203C0DF2-7510-4D67-B556-AAF0F1A6A2E8}" destId="{3852B3DB-8189-4717-BAD1-32569E832BAB}" srcOrd="0" destOrd="0" presId="urn:microsoft.com/office/officeart/2005/8/layout/hList1"/>
    <dgm:cxn modelId="{02B03C3A-B96A-4147-A57F-FDB3B6782C94}" type="presOf" srcId="{E3177FC3-DC00-45BA-B263-07849E9A4B24}" destId="{C1DDCC2A-F31F-4630-B6FD-B8C075EE3370}" srcOrd="0" destOrd="1" presId="urn:microsoft.com/office/officeart/2005/8/layout/hList1"/>
    <dgm:cxn modelId="{3CF24358-D399-4304-B189-742BF3093FDA}" srcId="{063C8B0C-E3BB-401E-9C05-11DA73B81A54}" destId="{44F696F9-2D65-41F7-BE68-F15419B7FB0C}" srcOrd="3" destOrd="0" parTransId="{7ED0E3FF-C7FE-4903-B352-B961F282C9D6}" sibTransId="{3E5FF20D-2CB1-4633-BE2E-C0ED74967394}"/>
    <dgm:cxn modelId="{78B6E04B-1E1A-44D7-BAA0-72371D87BC03}" srcId="{E0887D97-DC41-486C-82F6-980E8D56A5A4}" destId="{8DC28FA8-FC98-44BB-8C34-1637F20F4C51}" srcOrd="1" destOrd="0" parTransId="{971F76A0-A688-457B-964E-BAA2103F0A63}" sibTransId="{D3BA8407-1BC7-4781-B9A8-7654C92DA6EE}"/>
    <dgm:cxn modelId="{67405797-B985-496C-84FD-8D33BF2B1751}" srcId="{063C8B0C-E3BB-401E-9C05-11DA73B81A54}" destId="{E3177FC3-DC00-45BA-B263-07849E9A4B24}" srcOrd="1" destOrd="0" parTransId="{3EFBD402-781B-47A3-A7C9-E6DF081AEBD6}" sibTransId="{6AE34A02-9817-4364-948F-5C7F49DD82F2}"/>
    <dgm:cxn modelId="{A8710002-9AF4-4C5E-8791-DF1AACC4F841}" type="presOf" srcId="{497FF693-3D0D-4978-B3A7-E57193AAC332}" destId="{C0D916C9-14E5-4C43-A9CC-265980459156}" srcOrd="0" destOrd="1" presId="urn:microsoft.com/office/officeart/2005/8/layout/hList1"/>
    <dgm:cxn modelId="{F3A6876B-BB0A-4530-9785-59F663640482}" srcId="{063C8B0C-E3BB-401E-9C05-11DA73B81A54}" destId="{75A287E8-B7F7-4A04-ACCC-891590D2D0E3}" srcOrd="2" destOrd="0" parTransId="{809D2A2E-2948-4562-90DE-1EE12942489D}" sibTransId="{FEF5C0DD-1C86-4A3B-B97B-3E17F48222EC}"/>
    <dgm:cxn modelId="{DC4A2310-8FD8-4D58-8185-E36B306A26CE}" srcId="{203C0DF2-7510-4D67-B556-AAF0F1A6A2E8}" destId="{497FF693-3D0D-4978-B3A7-E57193AAC332}" srcOrd="1" destOrd="0" parTransId="{CA01E522-CB94-4676-9D74-C964C9E2F196}" sibTransId="{55A550CB-0B54-467D-B139-9EFD5D50BE23}"/>
    <dgm:cxn modelId="{5ED253AA-5BD2-4714-9908-F4C1A4D4A4EF}" srcId="{8DC28FA8-FC98-44BB-8C34-1637F20F4C51}" destId="{0F2A6C8E-0A46-4718-9D56-166E4B58B67F}" srcOrd="0" destOrd="0" parTransId="{1DADC697-13A5-44FC-94DA-ED04EE39F10E}" sibTransId="{2538C963-8E05-4204-AFF2-8E77B74FAFB0}"/>
    <dgm:cxn modelId="{013DCC10-52EB-4FDB-B454-7F3D683713AE}" type="presOf" srcId="{0F2A6C8E-0A46-4718-9D56-166E4B58B67F}" destId="{2E0FE5AD-3881-474D-A7A1-148DBE7CEF38}" srcOrd="0" destOrd="0" presId="urn:microsoft.com/office/officeart/2005/8/layout/hList1"/>
    <dgm:cxn modelId="{283FEBED-08DA-41D2-B91B-90B61454516A}" srcId="{E0887D97-DC41-486C-82F6-980E8D56A5A4}" destId="{203C0DF2-7510-4D67-B556-AAF0F1A6A2E8}" srcOrd="2" destOrd="0" parTransId="{4717E3C7-019B-41B8-AC05-4E6FE0CFA3C1}" sibTransId="{6B359434-1578-4284-B21F-48E69755A61D}"/>
    <dgm:cxn modelId="{C5FAA568-F99C-4F13-B75D-5FD75500BBC6}" srcId="{203C0DF2-7510-4D67-B556-AAF0F1A6A2E8}" destId="{3DD7DC30-207B-4306-92FA-75BF8CE02C9C}" srcOrd="0" destOrd="0" parTransId="{A23E43D4-2AF9-467C-9C86-B059B60B4E61}" sibTransId="{C2B59ABA-6465-4700-B13C-74102552A800}"/>
    <dgm:cxn modelId="{D62BEE2B-2CF2-44D5-AA65-C41C5041A827}" srcId="{8DC28FA8-FC98-44BB-8C34-1637F20F4C51}" destId="{86527793-A9E1-49CB-BC58-C7ED364487F7}" srcOrd="1" destOrd="0" parTransId="{91FC2F2E-4DE2-4320-92D3-DD6C24429631}" sibTransId="{62532479-5E93-4298-AB28-8E83DA5082F8}"/>
    <dgm:cxn modelId="{0507E639-B49B-4952-BA05-3D84604150D4}" type="presOf" srcId="{E0887D97-DC41-486C-82F6-980E8D56A5A4}" destId="{1A3D2665-BE99-48A5-A253-719509595903}" srcOrd="0" destOrd="0" presId="urn:microsoft.com/office/officeart/2005/8/layout/hList1"/>
    <dgm:cxn modelId="{E4F223C3-ABD3-48CC-91FD-879147EAE6ED}" type="presOf" srcId="{8DC28FA8-FC98-44BB-8C34-1637F20F4C51}" destId="{D78690B0-90D5-4A24-8E34-76524F96AC8D}" srcOrd="0" destOrd="0" presId="urn:microsoft.com/office/officeart/2005/8/layout/hList1"/>
    <dgm:cxn modelId="{CEA33A8D-073D-4BA8-A0DB-AA067EE2D1B3}" type="presOf" srcId="{44F696F9-2D65-41F7-BE68-F15419B7FB0C}" destId="{C1DDCC2A-F31F-4630-B6FD-B8C075EE3370}" srcOrd="0" destOrd="3" presId="urn:microsoft.com/office/officeart/2005/8/layout/hList1"/>
    <dgm:cxn modelId="{5B172459-91AA-4272-BF00-750FDD059E5D}" type="presOf" srcId="{86527793-A9E1-49CB-BC58-C7ED364487F7}" destId="{2E0FE5AD-3881-474D-A7A1-148DBE7CEF38}" srcOrd="0" destOrd="1" presId="urn:microsoft.com/office/officeart/2005/8/layout/hList1"/>
    <dgm:cxn modelId="{35E70C3F-2F83-413A-B0A2-D2BA35729D87}" srcId="{E0887D97-DC41-486C-82F6-980E8D56A5A4}" destId="{063C8B0C-E3BB-401E-9C05-11DA73B81A54}" srcOrd="0" destOrd="0" parTransId="{04D0D781-F4BE-4C87-AED6-13EB744D5442}" sibTransId="{4F307E0E-D7E2-4BF6-9D62-75C6FB547510}"/>
    <dgm:cxn modelId="{94DF8D97-6872-4CF5-9FC8-0D6364DB3B4F}" type="presOf" srcId="{063C8B0C-E3BB-401E-9C05-11DA73B81A54}" destId="{D3F34830-AFC4-4A95-854F-B4DC294A2BB8}" srcOrd="0" destOrd="0" presId="urn:microsoft.com/office/officeart/2005/8/layout/hList1"/>
    <dgm:cxn modelId="{EA4BCE38-73FA-4E28-A587-DEBE0AFA2422}" type="presOf" srcId="{1488947B-59A7-4727-A697-EEC5C0532D0F}" destId="{C1DDCC2A-F31F-4630-B6FD-B8C075EE3370}" srcOrd="0" destOrd="0" presId="urn:microsoft.com/office/officeart/2005/8/layout/hList1"/>
    <dgm:cxn modelId="{941FF5ED-9EF0-4C9D-A48D-EEB6D89BB188}" type="presOf" srcId="{75A287E8-B7F7-4A04-ACCC-891590D2D0E3}" destId="{C1DDCC2A-F31F-4630-B6FD-B8C075EE3370}" srcOrd="0" destOrd="2" presId="urn:microsoft.com/office/officeart/2005/8/layout/hList1"/>
    <dgm:cxn modelId="{93DB9CDC-126D-40F4-A891-D78B37A3C66B}" type="presOf" srcId="{3DD7DC30-207B-4306-92FA-75BF8CE02C9C}" destId="{C0D916C9-14E5-4C43-A9CC-265980459156}" srcOrd="0" destOrd="0" presId="urn:microsoft.com/office/officeart/2005/8/layout/hList1"/>
    <dgm:cxn modelId="{7F84AF76-1785-4016-A118-8565CD621BB9}" type="presParOf" srcId="{1A3D2665-BE99-48A5-A253-719509595903}" destId="{8B32E74F-3D2B-4D3A-AEEC-474EEBF767EE}" srcOrd="0" destOrd="0" presId="urn:microsoft.com/office/officeart/2005/8/layout/hList1"/>
    <dgm:cxn modelId="{70BDC0A1-6DE1-4A0B-B018-A3F6F58FCF8F}" type="presParOf" srcId="{8B32E74F-3D2B-4D3A-AEEC-474EEBF767EE}" destId="{D3F34830-AFC4-4A95-854F-B4DC294A2BB8}" srcOrd="0" destOrd="0" presId="urn:microsoft.com/office/officeart/2005/8/layout/hList1"/>
    <dgm:cxn modelId="{D8AEF129-8B0D-4C89-9714-69B06434630D}" type="presParOf" srcId="{8B32E74F-3D2B-4D3A-AEEC-474EEBF767EE}" destId="{C1DDCC2A-F31F-4630-B6FD-B8C075EE3370}" srcOrd="1" destOrd="0" presId="urn:microsoft.com/office/officeart/2005/8/layout/hList1"/>
    <dgm:cxn modelId="{CD10ACE2-5261-464A-A49E-337EF7485F3E}" type="presParOf" srcId="{1A3D2665-BE99-48A5-A253-719509595903}" destId="{C00F22FC-31B6-4925-A211-7694EBE04394}" srcOrd="1" destOrd="0" presId="urn:microsoft.com/office/officeart/2005/8/layout/hList1"/>
    <dgm:cxn modelId="{396AEDB9-68C4-44D8-A131-2CDCD5DCE391}" type="presParOf" srcId="{1A3D2665-BE99-48A5-A253-719509595903}" destId="{594F25AF-1F6F-42D9-BEB4-4D3AD2FDAA3B}" srcOrd="2" destOrd="0" presId="urn:microsoft.com/office/officeart/2005/8/layout/hList1"/>
    <dgm:cxn modelId="{E1782751-D2CD-4275-A298-FC339E755F5A}" type="presParOf" srcId="{594F25AF-1F6F-42D9-BEB4-4D3AD2FDAA3B}" destId="{D78690B0-90D5-4A24-8E34-76524F96AC8D}" srcOrd="0" destOrd="0" presId="urn:microsoft.com/office/officeart/2005/8/layout/hList1"/>
    <dgm:cxn modelId="{8AC59B40-67CE-49F6-B6F2-5EA4CB0B9E4E}" type="presParOf" srcId="{594F25AF-1F6F-42D9-BEB4-4D3AD2FDAA3B}" destId="{2E0FE5AD-3881-474D-A7A1-148DBE7CEF38}" srcOrd="1" destOrd="0" presId="urn:microsoft.com/office/officeart/2005/8/layout/hList1"/>
    <dgm:cxn modelId="{9622C975-3EAD-4889-B90B-A2409217FEA0}" type="presParOf" srcId="{1A3D2665-BE99-48A5-A253-719509595903}" destId="{F0A8162E-04BE-40C2-9F12-20C5AFA74CF5}" srcOrd="3" destOrd="0" presId="urn:microsoft.com/office/officeart/2005/8/layout/hList1"/>
    <dgm:cxn modelId="{29DAA9FA-2BE1-436D-8B67-52CC00E17C75}" type="presParOf" srcId="{1A3D2665-BE99-48A5-A253-719509595903}" destId="{30A74B16-EFFD-4F79-8112-AB97DA32E3C9}" srcOrd="4" destOrd="0" presId="urn:microsoft.com/office/officeart/2005/8/layout/hList1"/>
    <dgm:cxn modelId="{9D57144B-D76F-4187-B39F-49549560F82F}" type="presParOf" srcId="{30A74B16-EFFD-4F79-8112-AB97DA32E3C9}" destId="{3852B3DB-8189-4717-BAD1-32569E832BAB}" srcOrd="0" destOrd="0" presId="urn:microsoft.com/office/officeart/2005/8/layout/hList1"/>
    <dgm:cxn modelId="{7537A97D-C97C-4C6F-A3F5-6A4D05C9E68F}" type="presParOf" srcId="{30A74B16-EFFD-4F79-8112-AB97DA32E3C9}" destId="{C0D916C9-14E5-4C43-A9CC-265980459156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BA4B0-945D-480B-88D5-D70B9C279112}" type="doc">
      <dgm:prSet loTypeId="urn:microsoft.com/office/officeart/2005/8/layout/matrix1" loCatId="matrix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27B5ECD1-87B1-4E00-B2F9-A6DE73405981}">
      <dgm:prSet phldrT="[文字]"/>
      <dgm:spPr/>
      <dgm:t>
        <a:bodyPr/>
        <a:lstStyle/>
        <a:p>
          <a:r>
            <a:rPr lang="en-US" altLang="en-US" dirty="0" smtClean="0"/>
            <a:t>SWOT</a:t>
          </a:r>
          <a:r>
            <a:rPr lang="zh-TW" altLang="en-US" dirty="0" smtClean="0"/>
            <a:t>分析</a:t>
          </a:r>
          <a:endParaRPr lang="zh-TW" altLang="en-US" dirty="0"/>
        </a:p>
      </dgm:t>
    </dgm:pt>
    <dgm:pt modelId="{3AC60306-244F-42B6-9E14-36A5657C5F26}" type="parTrans" cxnId="{5EED9AE6-4091-41C0-8DB4-AE2043644D04}">
      <dgm:prSet/>
      <dgm:spPr/>
      <dgm:t>
        <a:bodyPr/>
        <a:lstStyle/>
        <a:p>
          <a:endParaRPr lang="zh-TW" altLang="en-US"/>
        </a:p>
      </dgm:t>
    </dgm:pt>
    <dgm:pt modelId="{DE2E75AA-8A78-49F9-B649-12DFE95D145B}" type="sibTrans" cxnId="{5EED9AE6-4091-41C0-8DB4-AE2043644D04}">
      <dgm:prSet/>
      <dgm:spPr/>
      <dgm:t>
        <a:bodyPr/>
        <a:lstStyle/>
        <a:p>
          <a:endParaRPr lang="zh-TW" altLang="en-US"/>
        </a:p>
      </dgm:t>
    </dgm:pt>
    <dgm:pt modelId="{EAF651E8-2D7E-4E8C-888F-4146ABE39AC7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Strengths</a:t>
          </a:r>
        </a:p>
        <a:p>
          <a:pPr algn="l"/>
          <a:r>
            <a:rPr lang="zh-TW" altLang="en-US" sz="3500" dirty="0" smtClean="0"/>
            <a:t>集中式管理</a:t>
          </a:r>
          <a:endParaRPr lang="zh-TW" altLang="en-US" sz="3500" dirty="0"/>
        </a:p>
      </dgm:t>
    </dgm:pt>
    <dgm:pt modelId="{EC7F4922-E91B-43CF-A8E0-D4A1E802FE8C}" type="parTrans" cxnId="{5D1D6A17-9EFD-46CE-A496-D9E392EED015}">
      <dgm:prSet/>
      <dgm:spPr/>
      <dgm:t>
        <a:bodyPr/>
        <a:lstStyle/>
        <a:p>
          <a:endParaRPr lang="zh-TW" altLang="en-US"/>
        </a:p>
      </dgm:t>
    </dgm:pt>
    <dgm:pt modelId="{EEDE5B61-0086-465B-927C-BEC6D48614CF}" type="sibTrans" cxnId="{5D1D6A17-9EFD-46CE-A496-D9E392EED015}">
      <dgm:prSet/>
      <dgm:spPr/>
      <dgm:t>
        <a:bodyPr/>
        <a:lstStyle/>
        <a:p>
          <a:endParaRPr lang="zh-TW" altLang="en-US"/>
        </a:p>
      </dgm:t>
    </dgm:pt>
    <dgm:pt modelId="{32948344-FD23-42AD-B884-6852554CF1DF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Weaknesses</a:t>
          </a:r>
        </a:p>
        <a:p>
          <a:pPr algn="l"/>
          <a:r>
            <a:rPr lang="en-US" altLang="zh-TW" sz="2800" dirty="0" smtClean="0"/>
            <a:t>1. </a:t>
          </a:r>
          <a:r>
            <a:rPr lang="zh-TW" altLang="en-US" sz="2800" dirty="0" smtClean="0"/>
            <a:t>擷取信號取得多把鑰匙破解</a:t>
          </a:r>
        </a:p>
        <a:p>
          <a:pPr algn="l"/>
          <a:r>
            <a:rPr lang="en-US" altLang="zh-TW" sz="2800" dirty="0" smtClean="0"/>
            <a:t>2. </a:t>
          </a:r>
          <a:r>
            <a:rPr lang="zh-TW" altLang="en-US" sz="2800" dirty="0" smtClean="0"/>
            <a:t>易受重播攻擊（</a:t>
          </a:r>
          <a:r>
            <a:rPr lang="en-US" altLang="en-US" sz="2800" dirty="0" smtClean="0"/>
            <a:t>Replay Attack</a:t>
          </a:r>
          <a:r>
            <a:rPr lang="zh-TW" altLang="en-US" sz="2800" dirty="0" smtClean="0"/>
            <a:t>）</a:t>
          </a:r>
          <a:endParaRPr lang="zh-TW" altLang="en-US" sz="2800" dirty="0"/>
        </a:p>
      </dgm:t>
    </dgm:pt>
    <dgm:pt modelId="{17026755-B7D6-41B3-B0B4-CC3CD040478A}" type="parTrans" cxnId="{0DC9DA34-B1CA-4C99-B9C3-FF27343940F4}">
      <dgm:prSet/>
      <dgm:spPr/>
      <dgm:t>
        <a:bodyPr/>
        <a:lstStyle/>
        <a:p>
          <a:endParaRPr lang="zh-TW" altLang="en-US"/>
        </a:p>
      </dgm:t>
    </dgm:pt>
    <dgm:pt modelId="{CF5EDDCA-9D2A-42F7-B198-E9CD8A4A5547}" type="sibTrans" cxnId="{0DC9DA34-B1CA-4C99-B9C3-FF27343940F4}">
      <dgm:prSet/>
      <dgm:spPr/>
      <dgm:t>
        <a:bodyPr/>
        <a:lstStyle/>
        <a:p>
          <a:endParaRPr lang="zh-TW" altLang="en-US"/>
        </a:p>
      </dgm:t>
    </dgm:pt>
    <dgm:pt modelId="{1A0A0400-2440-4BC7-80B5-EEA0259E3423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0ppotunities</a:t>
          </a:r>
        </a:p>
        <a:p>
          <a:pPr algn="l"/>
          <a:r>
            <a:rPr lang="en-US" altLang="zh-TW" sz="3000" dirty="0" smtClean="0"/>
            <a:t>1. </a:t>
          </a:r>
          <a:r>
            <a:rPr lang="zh-TW" altLang="en-US" sz="3000" dirty="0" smtClean="0"/>
            <a:t>加密多重</a:t>
          </a:r>
          <a:r>
            <a:rPr lang="zh-TW" altLang="en-US" sz="3000" dirty="0" smtClean="0"/>
            <a:t>盤問與回應協定</a:t>
          </a:r>
        </a:p>
        <a:p>
          <a:pPr algn="l"/>
          <a:r>
            <a:rPr lang="en-US" altLang="zh-TW" sz="3000" dirty="0" smtClean="0"/>
            <a:t>2. </a:t>
          </a:r>
          <a:r>
            <a:rPr lang="zh-TW" altLang="en-US" sz="3000" dirty="0" smtClean="0"/>
            <a:t>連線識別（類似</a:t>
          </a:r>
          <a:r>
            <a:rPr lang="en-US" altLang="en-US" sz="3000" dirty="0" smtClean="0"/>
            <a:t>TCP</a:t>
          </a:r>
          <a:r>
            <a:rPr lang="zh-TW" altLang="en-US" sz="3000" dirty="0" smtClean="0"/>
            <a:t>三向交握）</a:t>
          </a:r>
        </a:p>
      </dgm:t>
    </dgm:pt>
    <dgm:pt modelId="{01D6D3D4-B40A-4B42-AF03-3E394D425304}" type="parTrans" cxnId="{2E999A48-949E-4BC8-A7F2-9986D3824701}">
      <dgm:prSet/>
      <dgm:spPr/>
      <dgm:t>
        <a:bodyPr/>
        <a:lstStyle/>
        <a:p>
          <a:endParaRPr lang="zh-TW" altLang="en-US"/>
        </a:p>
      </dgm:t>
    </dgm:pt>
    <dgm:pt modelId="{41E932EA-1B38-4F8B-BBE5-E78F37844C59}" type="sibTrans" cxnId="{2E999A48-949E-4BC8-A7F2-9986D3824701}">
      <dgm:prSet/>
      <dgm:spPr/>
      <dgm:t>
        <a:bodyPr/>
        <a:lstStyle/>
        <a:p>
          <a:endParaRPr lang="zh-TW" altLang="en-US"/>
        </a:p>
      </dgm:t>
    </dgm:pt>
    <dgm:pt modelId="{E057D96E-94CA-46F3-BD5F-7883E2581780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Threats</a:t>
          </a:r>
        </a:p>
        <a:p>
          <a:pPr algn="l"/>
          <a:r>
            <a:rPr lang="zh-TW" altLang="en-US" sz="3500" dirty="0" smtClean="0"/>
            <a:t>惡意攻擊</a:t>
          </a:r>
          <a:endParaRPr lang="zh-TW" altLang="en-US" sz="3500" dirty="0"/>
        </a:p>
      </dgm:t>
    </dgm:pt>
    <dgm:pt modelId="{8ED01C4A-7DBB-4352-B886-508A39C25DBC}" type="parTrans" cxnId="{D922EAC2-4ADF-46D5-8D70-3805865DBF92}">
      <dgm:prSet/>
      <dgm:spPr/>
      <dgm:t>
        <a:bodyPr/>
        <a:lstStyle/>
        <a:p>
          <a:endParaRPr lang="zh-TW" altLang="en-US"/>
        </a:p>
      </dgm:t>
    </dgm:pt>
    <dgm:pt modelId="{D2021822-0AC2-4AF6-A097-5D7584133D80}" type="sibTrans" cxnId="{D922EAC2-4ADF-46D5-8D70-3805865DBF92}">
      <dgm:prSet/>
      <dgm:spPr/>
      <dgm:t>
        <a:bodyPr/>
        <a:lstStyle/>
        <a:p>
          <a:endParaRPr lang="zh-TW" altLang="en-US"/>
        </a:p>
      </dgm:t>
    </dgm:pt>
    <dgm:pt modelId="{7746DEF9-7688-40C0-8BE8-6D52FDCDE7BF}" type="pres">
      <dgm:prSet presAssocID="{C67BA4B0-945D-480B-88D5-D70B9C27911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AE5C5D4-3330-418B-B847-1E4F59953091}" type="pres">
      <dgm:prSet presAssocID="{C67BA4B0-945D-480B-88D5-D70B9C279112}" presName="matrix" presStyleCnt="0"/>
      <dgm:spPr/>
    </dgm:pt>
    <dgm:pt modelId="{58E61173-5DB1-42BC-AD08-1EC3566B8318}" type="pres">
      <dgm:prSet presAssocID="{C67BA4B0-945D-480B-88D5-D70B9C279112}" presName="tile1" presStyleLbl="node1" presStyleIdx="0" presStyleCnt="4" custLinFactNeighborX="-43125" custLinFactNeighborY="-14766"/>
      <dgm:spPr/>
      <dgm:t>
        <a:bodyPr/>
        <a:lstStyle/>
        <a:p>
          <a:endParaRPr lang="zh-TW" altLang="en-US"/>
        </a:p>
      </dgm:t>
    </dgm:pt>
    <dgm:pt modelId="{F4DF1C1B-EE61-4D85-A368-BF0288C1E204}" type="pres">
      <dgm:prSet presAssocID="{C67BA4B0-945D-480B-88D5-D70B9C2791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B69A15-CF12-464C-A683-45F6364BFC60}" type="pres">
      <dgm:prSet presAssocID="{C67BA4B0-945D-480B-88D5-D70B9C27911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A2226502-1ABA-46EC-9C47-6643727EFB48}" type="pres">
      <dgm:prSet presAssocID="{C67BA4B0-945D-480B-88D5-D70B9C2791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28D5DE-AA34-4CB4-A8DE-0F7401DF987A}" type="pres">
      <dgm:prSet presAssocID="{C67BA4B0-945D-480B-88D5-D70B9C27911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BDF65688-8679-4554-AA20-CE1F9B4AB3B2}" type="pres">
      <dgm:prSet presAssocID="{C67BA4B0-945D-480B-88D5-D70B9C2791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74EDF-63D5-4685-AC59-DDBBC54D67EA}" type="pres">
      <dgm:prSet presAssocID="{C67BA4B0-945D-480B-88D5-D70B9C27911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FCD3B067-3336-4879-8792-8DA5200B0686}" type="pres">
      <dgm:prSet presAssocID="{C67BA4B0-945D-480B-88D5-D70B9C2791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620CD2-4DA8-4EF7-8639-9FFF6F1FD14A}" type="pres">
      <dgm:prSet presAssocID="{C67BA4B0-945D-480B-88D5-D70B9C27911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922EAC2-4ADF-46D5-8D70-3805865DBF92}" srcId="{27B5ECD1-87B1-4E00-B2F9-A6DE73405981}" destId="{E057D96E-94CA-46F3-BD5F-7883E2581780}" srcOrd="3" destOrd="0" parTransId="{8ED01C4A-7DBB-4352-B886-508A39C25DBC}" sibTransId="{D2021822-0AC2-4AF6-A097-5D7584133D80}"/>
    <dgm:cxn modelId="{F0F69CB1-944A-4BBA-90C5-B8DACE91F66C}" type="presOf" srcId="{32948344-FD23-42AD-B884-6852554CF1DF}" destId="{A2226502-1ABA-46EC-9C47-6643727EFB48}" srcOrd="1" destOrd="0" presId="urn:microsoft.com/office/officeart/2005/8/layout/matrix1"/>
    <dgm:cxn modelId="{A061EC22-AAEA-4D9A-98B3-0E53422ACE71}" type="presOf" srcId="{E057D96E-94CA-46F3-BD5F-7883E2581780}" destId="{FCD3B067-3336-4879-8792-8DA5200B0686}" srcOrd="1" destOrd="0" presId="urn:microsoft.com/office/officeart/2005/8/layout/matrix1"/>
    <dgm:cxn modelId="{A1613AF3-B83D-4FC9-9CD5-EDA44E4752CC}" type="presOf" srcId="{EAF651E8-2D7E-4E8C-888F-4146ABE39AC7}" destId="{58E61173-5DB1-42BC-AD08-1EC3566B8318}" srcOrd="0" destOrd="0" presId="urn:microsoft.com/office/officeart/2005/8/layout/matrix1"/>
    <dgm:cxn modelId="{2E999A48-949E-4BC8-A7F2-9986D3824701}" srcId="{27B5ECD1-87B1-4E00-B2F9-A6DE73405981}" destId="{1A0A0400-2440-4BC7-80B5-EEA0259E3423}" srcOrd="2" destOrd="0" parTransId="{01D6D3D4-B40A-4B42-AF03-3E394D425304}" sibTransId="{41E932EA-1B38-4F8B-BBE5-E78F37844C59}"/>
    <dgm:cxn modelId="{5EED9AE6-4091-41C0-8DB4-AE2043644D04}" srcId="{C67BA4B0-945D-480B-88D5-D70B9C279112}" destId="{27B5ECD1-87B1-4E00-B2F9-A6DE73405981}" srcOrd="0" destOrd="0" parTransId="{3AC60306-244F-42B6-9E14-36A5657C5F26}" sibTransId="{DE2E75AA-8A78-49F9-B649-12DFE95D145B}"/>
    <dgm:cxn modelId="{5D1D6A17-9EFD-46CE-A496-D9E392EED015}" srcId="{27B5ECD1-87B1-4E00-B2F9-A6DE73405981}" destId="{EAF651E8-2D7E-4E8C-888F-4146ABE39AC7}" srcOrd="0" destOrd="0" parTransId="{EC7F4922-E91B-43CF-A8E0-D4A1E802FE8C}" sibTransId="{EEDE5B61-0086-465B-927C-BEC6D48614CF}"/>
    <dgm:cxn modelId="{F69A809B-B9E5-4725-88D0-53B010BB1F57}" type="presOf" srcId="{1A0A0400-2440-4BC7-80B5-EEA0259E3423}" destId="{BDF65688-8679-4554-AA20-CE1F9B4AB3B2}" srcOrd="1" destOrd="0" presId="urn:microsoft.com/office/officeart/2005/8/layout/matrix1"/>
    <dgm:cxn modelId="{4B8B8557-5C87-4F05-9B1C-48B65453A789}" type="presOf" srcId="{C67BA4B0-945D-480B-88D5-D70B9C279112}" destId="{7746DEF9-7688-40C0-8BE8-6D52FDCDE7BF}" srcOrd="0" destOrd="0" presId="urn:microsoft.com/office/officeart/2005/8/layout/matrix1"/>
    <dgm:cxn modelId="{0DC9DA34-B1CA-4C99-B9C3-FF27343940F4}" srcId="{27B5ECD1-87B1-4E00-B2F9-A6DE73405981}" destId="{32948344-FD23-42AD-B884-6852554CF1DF}" srcOrd="1" destOrd="0" parTransId="{17026755-B7D6-41B3-B0B4-CC3CD040478A}" sibTransId="{CF5EDDCA-9D2A-42F7-B198-E9CD8A4A5547}"/>
    <dgm:cxn modelId="{FFA6A990-AF76-4F2E-A9D8-3D239C79F6E2}" type="presOf" srcId="{E057D96E-94CA-46F3-BD5F-7883E2581780}" destId="{8CE74EDF-63D5-4685-AC59-DDBBC54D67EA}" srcOrd="0" destOrd="0" presId="urn:microsoft.com/office/officeart/2005/8/layout/matrix1"/>
    <dgm:cxn modelId="{9E63E289-BD9B-472D-B3AD-E6F657A39659}" type="presOf" srcId="{EAF651E8-2D7E-4E8C-888F-4146ABE39AC7}" destId="{F4DF1C1B-EE61-4D85-A368-BF0288C1E204}" srcOrd="1" destOrd="0" presId="urn:microsoft.com/office/officeart/2005/8/layout/matrix1"/>
    <dgm:cxn modelId="{6A4FF02F-3461-41CE-8C76-C7CE0EAE6200}" type="presOf" srcId="{27B5ECD1-87B1-4E00-B2F9-A6DE73405981}" destId="{AC620CD2-4DA8-4EF7-8639-9FFF6F1FD14A}" srcOrd="0" destOrd="0" presId="urn:microsoft.com/office/officeart/2005/8/layout/matrix1"/>
    <dgm:cxn modelId="{B95CE3E7-DA02-4D2B-B1D3-7260C3F35FB1}" type="presOf" srcId="{1A0A0400-2440-4BC7-80B5-EEA0259E3423}" destId="{4728D5DE-AA34-4CB4-A8DE-0F7401DF987A}" srcOrd="0" destOrd="0" presId="urn:microsoft.com/office/officeart/2005/8/layout/matrix1"/>
    <dgm:cxn modelId="{9DFF43D0-B69F-42A5-A104-A3509918F184}" type="presOf" srcId="{32948344-FD23-42AD-B884-6852554CF1DF}" destId="{5FB69A15-CF12-464C-A683-45F6364BFC60}" srcOrd="0" destOrd="0" presId="urn:microsoft.com/office/officeart/2005/8/layout/matrix1"/>
    <dgm:cxn modelId="{28EBB1F5-E1E1-44AC-A0E7-72C414BD0102}" type="presParOf" srcId="{7746DEF9-7688-40C0-8BE8-6D52FDCDE7BF}" destId="{1AE5C5D4-3330-418B-B847-1E4F59953091}" srcOrd="0" destOrd="0" presId="urn:microsoft.com/office/officeart/2005/8/layout/matrix1"/>
    <dgm:cxn modelId="{F7E9627E-BE32-49D5-AF02-A92F131EC026}" type="presParOf" srcId="{1AE5C5D4-3330-418B-B847-1E4F59953091}" destId="{58E61173-5DB1-42BC-AD08-1EC3566B8318}" srcOrd="0" destOrd="0" presId="urn:microsoft.com/office/officeart/2005/8/layout/matrix1"/>
    <dgm:cxn modelId="{9E8B8AAD-9857-4248-8B4A-44F5821725A0}" type="presParOf" srcId="{1AE5C5D4-3330-418B-B847-1E4F59953091}" destId="{F4DF1C1B-EE61-4D85-A368-BF0288C1E204}" srcOrd="1" destOrd="0" presId="urn:microsoft.com/office/officeart/2005/8/layout/matrix1"/>
    <dgm:cxn modelId="{BC77D93E-06D9-4136-9D78-92803128A750}" type="presParOf" srcId="{1AE5C5D4-3330-418B-B847-1E4F59953091}" destId="{5FB69A15-CF12-464C-A683-45F6364BFC60}" srcOrd="2" destOrd="0" presId="urn:microsoft.com/office/officeart/2005/8/layout/matrix1"/>
    <dgm:cxn modelId="{4CB44317-7CBF-489B-8673-801A2D5609E6}" type="presParOf" srcId="{1AE5C5D4-3330-418B-B847-1E4F59953091}" destId="{A2226502-1ABA-46EC-9C47-6643727EFB48}" srcOrd="3" destOrd="0" presId="urn:microsoft.com/office/officeart/2005/8/layout/matrix1"/>
    <dgm:cxn modelId="{D19295A9-9084-401C-9514-A2488E81D6E3}" type="presParOf" srcId="{1AE5C5D4-3330-418B-B847-1E4F59953091}" destId="{4728D5DE-AA34-4CB4-A8DE-0F7401DF987A}" srcOrd="4" destOrd="0" presId="urn:microsoft.com/office/officeart/2005/8/layout/matrix1"/>
    <dgm:cxn modelId="{29A4DA49-5E38-4057-B09C-5366E3506FDE}" type="presParOf" srcId="{1AE5C5D4-3330-418B-B847-1E4F59953091}" destId="{BDF65688-8679-4554-AA20-CE1F9B4AB3B2}" srcOrd="5" destOrd="0" presId="urn:microsoft.com/office/officeart/2005/8/layout/matrix1"/>
    <dgm:cxn modelId="{C7B2F502-3B81-4DFF-8B4E-DCBF17B2D668}" type="presParOf" srcId="{1AE5C5D4-3330-418B-B847-1E4F59953091}" destId="{8CE74EDF-63D5-4685-AC59-DDBBC54D67EA}" srcOrd="6" destOrd="0" presId="urn:microsoft.com/office/officeart/2005/8/layout/matrix1"/>
    <dgm:cxn modelId="{F548AF61-973A-4105-A618-9779D5BC55A9}" type="presParOf" srcId="{1AE5C5D4-3330-418B-B847-1E4F59953091}" destId="{FCD3B067-3336-4879-8792-8DA5200B0686}" srcOrd="7" destOrd="0" presId="urn:microsoft.com/office/officeart/2005/8/layout/matrix1"/>
    <dgm:cxn modelId="{BA034F4D-1187-43D0-B49D-147A85068317}" type="presParOf" srcId="{7746DEF9-7688-40C0-8BE8-6D52FDCDE7BF}" destId="{AC620CD2-4DA8-4EF7-8639-9FFF6F1FD14A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5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733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1708" y="1524000"/>
            <a:ext cx="9068586" cy="3158063"/>
          </a:xfrm>
        </p:spPr>
        <p:txBody>
          <a:bodyPr/>
          <a:lstStyle/>
          <a:p>
            <a:r>
              <a:rPr altLang="zh-TW" sz="6600" b="1" dirty="0" smtClean="0">
                <a:solidFill>
                  <a:schemeClr val="accent5"/>
                </a:solidFill>
              </a:rPr>
              <a:t>Kerberos</a:t>
            </a:r>
            <a:r>
              <a:rPr lang="zh-TW" altLang="en-US" sz="6600" b="1" dirty="0" smtClean="0">
                <a:solidFill>
                  <a:schemeClr val="accent5"/>
                </a:solidFill>
              </a:rPr>
              <a:t>身分鑑別系統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4950" y="3790950"/>
            <a:ext cx="11356848" cy="1329263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 smtClean="0"/>
              <a:t>課程：網路安全</a:t>
            </a:r>
            <a:endParaRPr lang="en-US" altLang="zh-TW" sz="3200" dirty="0" smtClean="0"/>
          </a:p>
          <a:p>
            <a:pPr algn="l"/>
            <a:r>
              <a:rPr lang="zh-TW" altLang="en-US" sz="3200" dirty="0" smtClean="0"/>
              <a:t>指導老師：蔡東佐</a:t>
            </a:r>
            <a:endParaRPr lang="en-US" altLang="zh-TW" sz="3200" dirty="0" smtClean="0"/>
          </a:p>
          <a:p>
            <a:pPr algn="l"/>
            <a:r>
              <a:rPr lang="zh-TW" altLang="en-US" sz="3200" dirty="0" smtClean="0"/>
              <a:t>第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組：洪唯真、沈君豪、劉冠亨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90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TW" sz="6000" dirty="0" smtClean="0"/>
              <a:t>Contents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4800" dirty="0" smtClean="0"/>
              <a:t>1.</a:t>
            </a:r>
            <a:r>
              <a:rPr lang="en-US" altLang="zh-TW" sz="4800" dirty="0" smtClean="0"/>
              <a:t> Kerberos 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3W</a:t>
            </a:r>
            <a:r>
              <a:rPr lang="zh-TW" altLang="en-US" sz="4800" dirty="0" smtClean="0"/>
              <a:t>分析</a:t>
            </a:r>
            <a:endParaRPr lang="en-US" altLang="zh-TW" sz="4800" dirty="0" smtClean="0"/>
          </a:p>
          <a:p>
            <a:pPr lvl="0">
              <a:buNone/>
            </a:pPr>
            <a:r>
              <a:rPr lang="en-US" altLang="zh-TW" sz="4800" dirty="0" smtClean="0"/>
              <a:t>2.</a:t>
            </a:r>
            <a:r>
              <a:rPr lang="en-US" altLang="en-US" sz="4800" dirty="0" smtClean="0"/>
              <a:t> </a:t>
            </a:r>
            <a:r>
              <a:rPr lang="en-US" altLang="zh-TW" sz="4800" dirty="0" smtClean="0"/>
              <a:t>Kerberos 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en-US" altLang="en-US" sz="4800" dirty="0" smtClean="0"/>
              <a:t>SWOT</a:t>
            </a:r>
            <a:r>
              <a:rPr lang="zh-TW" altLang="en-US" sz="4800" dirty="0" smtClean="0"/>
              <a:t>分析</a:t>
            </a:r>
            <a:endParaRPr lang="en-US" altLang="zh-TW" sz="4800" dirty="0" smtClean="0"/>
          </a:p>
          <a:p>
            <a:pPr lvl="0">
              <a:buNone/>
            </a:pPr>
            <a:r>
              <a:rPr lang="en-US" altLang="zh-TW" sz="4800" dirty="0" smtClean="0"/>
              <a:t>3.</a:t>
            </a:r>
            <a:r>
              <a:rPr lang="zh-TW" altLang="en-US" sz="4800" dirty="0" smtClean="0"/>
              <a:t> 比較</a:t>
            </a:r>
            <a:r>
              <a:rPr lang="zh-TW" altLang="en-US" sz="4800" dirty="0" smtClean="0"/>
              <a:t>：新架構與課本的比較</a:t>
            </a:r>
          </a:p>
          <a:p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TW" sz="6000" dirty="0" smtClean="0"/>
              <a:t>3W</a:t>
            </a:r>
            <a:r>
              <a:rPr lang="zh-TW" altLang="en-US" sz="6000" dirty="0" smtClean="0"/>
              <a:t>分析</a:t>
            </a:r>
            <a:r>
              <a:rPr altLang="zh-TW" sz="6000" dirty="0" smtClean="0"/>
              <a:t>Kerberos</a:t>
            </a:r>
            <a:endParaRPr lang="zh-TW" altLang="en-US" sz="6000" dirty="0"/>
          </a:p>
        </p:txBody>
      </p:sp>
      <p:graphicFrame>
        <p:nvGraphicFramePr>
          <p:cNvPr id="17" name="資料庫圖表 16"/>
          <p:cNvGraphicFramePr/>
          <p:nvPr/>
        </p:nvGraphicFramePr>
        <p:xfrm>
          <a:off x="0" y="1193195"/>
          <a:ext cx="12192000" cy="592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TW" sz="6000" dirty="0" smtClean="0"/>
              <a:t>SWOT</a:t>
            </a:r>
            <a:r>
              <a:rPr lang="zh-TW" altLang="en-US" sz="6000" dirty="0" smtClean="0"/>
              <a:t>分析</a:t>
            </a:r>
            <a:r>
              <a:rPr altLang="zh-TW" sz="6000" dirty="0" smtClean="0"/>
              <a:t>Kerberos</a:t>
            </a:r>
            <a:endParaRPr lang="zh-TW" altLang="en-US" sz="6000" dirty="0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8" y="704850"/>
            <a:ext cx="12170282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1203879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舉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8173"/>
            <a:ext cx="12192000" cy="2657153"/>
          </a:xfrm>
          <a:prstGeom prst="rect">
            <a:avLst/>
          </a:prstGeom>
        </p:spPr>
      </p:pic>
      <p:pic>
        <p:nvPicPr>
          <p:cNvPr id="1028" name="Picture 4" descr="警察人身个人- 阿凡达和表情图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6151" y="1318565"/>
            <a:ext cx="3689350" cy="5539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比較：新架構與課本的比較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4203700"/>
            <a:ext cx="10058400" cy="1831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加密多重盤問與回應</a:t>
            </a:r>
            <a:r>
              <a:rPr lang="zh-TW" altLang="en-US" sz="2800" dirty="0" smtClean="0"/>
              <a:t>協定</a:t>
            </a:r>
          </a:p>
          <a:p>
            <a:pPr lvl="0">
              <a:buNone/>
            </a:pPr>
            <a:r>
              <a:rPr lang="en-US" altLang="zh-TW" sz="2800" dirty="0" smtClean="0"/>
              <a:t>2</a:t>
            </a:r>
            <a:r>
              <a:rPr lang="en-US" altLang="zh-TW" sz="2800" dirty="0" smtClean="0"/>
              <a:t>. </a:t>
            </a:r>
            <a:r>
              <a:rPr lang="zh-TW" altLang="en-US" sz="2800" dirty="0" smtClean="0"/>
              <a:t>連線識別（類似</a:t>
            </a:r>
            <a:r>
              <a:rPr lang="en-US" altLang="en-US" sz="2800" dirty="0" smtClean="0"/>
              <a:t>TCP</a:t>
            </a:r>
            <a:r>
              <a:rPr lang="zh-TW" altLang="en-US" sz="2800" dirty="0" smtClean="0"/>
              <a:t>三向交握）</a:t>
            </a:r>
          </a:p>
          <a:p>
            <a:pPr>
              <a:buNone/>
            </a:pP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46274"/>
            <a:ext cx="12210509" cy="163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0350" y="-149225"/>
            <a:ext cx="12712700" cy="71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4568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25400" contourW="12700">
              <a:bevelT w="19050" h="152400"/>
              <a:bevelB w="19050"/>
              <a:contourClr>
                <a:schemeClr val="bg1"/>
              </a:contourClr>
            </a:sp3d>
          </a:bodyPr>
          <a:lstStyle/>
          <a:p>
            <a:pPr algn="ctr"/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報告完畢 </a:t>
            </a:r>
            <a:r>
              <a:rPr altLang="zh-TW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感謝</a:t>
            </a:r>
            <a:r>
              <a:rPr lang="zh-TW" altLang="en-US" sz="9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xmlns="" val="1665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1154</TotalTime>
  <Words>180</Words>
  <Application>Microsoft Office PowerPoint</Application>
  <PresentationFormat>自訂</PresentationFormat>
  <Paragraphs>36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肥皂</vt:lpstr>
      <vt:lpstr>Kerberos身分鑑別系統</vt:lpstr>
      <vt:lpstr>Contents</vt:lpstr>
      <vt:lpstr>3W分析Kerberos</vt:lpstr>
      <vt:lpstr>SWOT分析Kerberos</vt:lpstr>
      <vt:lpstr>投影片 5</vt:lpstr>
      <vt:lpstr>投影片 6</vt:lpstr>
      <vt:lpstr>投影片 7</vt:lpstr>
      <vt:lpstr>比較：新架構與課本的比較</vt:lpstr>
      <vt:lpstr>報告完畢 ~ 感謝聆聽</vt:lpstr>
    </vt:vector>
  </TitlesOfParts>
  <Company>UBOT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洪唯真</dc:creator>
  <cp:lastModifiedBy>jenny</cp:lastModifiedBy>
  <cp:revision>596</cp:revision>
  <dcterms:created xsi:type="dcterms:W3CDTF">2023-05-08T09:41:48Z</dcterms:created>
  <dcterms:modified xsi:type="dcterms:W3CDTF">2024-03-16T02:54:27Z</dcterms:modified>
</cp:coreProperties>
</file>