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4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37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69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8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06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3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7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77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DF61-507A-4373-B0AF-DE4F9963A28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4167-0F56-4172-8F95-F582FBCB6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158268" y="174392"/>
            <a:ext cx="2671607" cy="2987259"/>
            <a:chOff x="3402675" y="1408802"/>
            <a:chExt cx="2671607" cy="2987259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2675" y="1657941"/>
              <a:ext cx="2671607" cy="2738120"/>
            </a:xfrm>
            <a:prstGeom prst="rect">
              <a:avLst/>
            </a:prstGeom>
          </p:spPr>
        </p:pic>
        <p:grpSp>
          <p:nvGrpSpPr>
            <p:cNvPr id="21" name="群組 20"/>
            <p:cNvGrpSpPr/>
            <p:nvPr/>
          </p:nvGrpSpPr>
          <p:grpSpPr>
            <a:xfrm>
              <a:off x="3576892" y="1408802"/>
              <a:ext cx="2441949" cy="1251848"/>
              <a:chOff x="-663070" y="737773"/>
              <a:chExt cx="2866857" cy="1251848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-663070" y="737773"/>
                <a:ext cx="10731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Region R</a:t>
                </a:r>
                <a:r>
                  <a:rPr lang="en-US" altLang="zh-TW" sz="1400" baseline="-25000" dirty="0" smtClean="0"/>
                  <a:t>2</a:t>
                </a:r>
                <a:endParaRPr lang="zh-TW" altLang="en-US" sz="1400" baseline="-25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233783" y="737773"/>
                <a:ext cx="10731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Region R</a:t>
                </a:r>
                <a:r>
                  <a:rPr lang="en-US" altLang="zh-TW" sz="1400" baseline="-25000" dirty="0" smtClean="0"/>
                  <a:t>1</a:t>
                </a:r>
                <a:endParaRPr lang="zh-TW" altLang="en-US" sz="1400" baseline="-25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1130635" y="737773"/>
                <a:ext cx="10731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Region R</a:t>
                </a:r>
                <a:r>
                  <a:rPr lang="en-US" altLang="zh-TW" sz="1400" baseline="-25000" dirty="0"/>
                  <a:t>3</a:t>
                </a:r>
                <a:endParaRPr lang="zh-TW" altLang="en-US" sz="1400" baseline="-25000" dirty="0"/>
              </a:p>
            </p:txBody>
          </p:sp>
          <p:cxnSp>
            <p:nvCxnSpPr>
              <p:cNvPr id="25" name="直線單箭頭接點 24"/>
              <p:cNvCxnSpPr>
                <a:stCxn id="22" idx="2"/>
              </p:cNvCxnSpPr>
              <p:nvPr/>
            </p:nvCxnSpPr>
            <p:spPr>
              <a:xfrm>
                <a:off x="-126494" y="1045550"/>
                <a:ext cx="0" cy="453325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>
                <a:off x="685030" y="1016231"/>
                <a:ext cx="15606" cy="97339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24" idx="2"/>
              </p:cNvCxnSpPr>
              <p:nvPr/>
            </p:nvCxnSpPr>
            <p:spPr>
              <a:xfrm flipH="1">
                <a:off x="919320" y="1045550"/>
                <a:ext cx="747891" cy="30907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群組 92"/>
          <p:cNvGrpSpPr/>
          <p:nvPr/>
        </p:nvGrpSpPr>
        <p:grpSpPr>
          <a:xfrm>
            <a:off x="3280432" y="209081"/>
            <a:ext cx="3788353" cy="3216418"/>
            <a:chOff x="4318389" y="461106"/>
            <a:chExt cx="3788353" cy="3216418"/>
          </a:xfrm>
        </p:grpSpPr>
        <p:grpSp>
          <p:nvGrpSpPr>
            <p:cNvPr id="89" name="群組 88"/>
            <p:cNvGrpSpPr/>
            <p:nvPr/>
          </p:nvGrpSpPr>
          <p:grpSpPr>
            <a:xfrm>
              <a:off x="4318389" y="461106"/>
              <a:ext cx="2743753" cy="3216418"/>
              <a:chOff x="4318389" y="461106"/>
              <a:chExt cx="2743753" cy="3216418"/>
            </a:xfrm>
          </p:grpSpPr>
          <p:grpSp>
            <p:nvGrpSpPr>
              <p:cNvPr id="52" name="群組 51"/>
              <p:cNvGrpSpPr/>
              <p:nvPr/>
            </p:nvGrpSpPr>
            <p:grpSpPr>
              <a:xfrm>
                <a:off x="4318389" y="636704"/>
                <a:ext cx="2671607" cy="2738120"/>
                <a:chOff x="1064827" y="793878"/>
                <a:chExt cx="2671607" cy="2738120"/>
              </a:xfrm>
            </p:grpSpPr>
            <p:grpSp>
              <p:nvGrpSpPr>
                <p:cNvPr id="53" name="群組 52"/>
                <p:cNvGrpSpPr/>
                <p:nvPr/>
              </p:nvGrpSpPr>
              <p:grpSpPr>
                <a:xfrm>
                  <a:off x="1064827" y="793878"/>
                  <a:ext cx="2671607" cy="2738120"/>
                  <a:chOff x="1064827" y="793878"/>
                  <a:chExt cx="2671607" cy="2738120"/>
                </a:xfrm>
              </p:grpSpPr>
              <p:grpSp>
                <p:nvGrpSpPr>
                  <p:cNvPr id="55" name="群組 54"/>
                  <p:cNvGrpSpPr/>
                  <p:nvPr/>
                </p:nvGrpSpPr>
                <p:grpSpPr>
                  <a:xfrm>
                    <a:off x="1064827" y="793878"/>
                    <a:ext cx="2671607" cy="2738120"/>
                    <a:chOff x="1064827" y="793878"/>
                    <a:chExt cx="2671607" cy="2738120"/>
                  </a:xfrm>
                </p:grpSpPr>
                <p:pic>
                  <p:nvPicPr>
                    <p:cNvPr id="58" name="圖片 57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064827" y="793878"/>
                      <a:ext cx="2671607" cy="273812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9" name="直線接點 58"/>
                    <p:cNvCxnSpPr/>
                    <p:nvPr/>
                  </p:nvCxnSpPr>
                  <p:spPr>
                    <a:xfrm flipH="1">
                      <a:off x="2425703" y="2145091"/>
                      <a:ext cx="792000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直線接點 55"/>
                  <p:cNvCxnSpPr/>
                  <p:nvPr/>
                </p:nvCxnSpPr>
                <p:spPr>
                  <a:xfrm rot="5400000" flipH="1">
                    <a:off x="2011003" y="1740641"/>
                    <a:ext cx="828000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弧形 56"/>
                  <p:cNvSpPr/>
                  <p:nvPr/>
                </p:nvSpPr>
                <p:spPr>
                  <a:xfrm>
                    <a:off x="3638432" y="1904585"/>
                    <a:ext cx="45719" cy="45719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54" name="手繪多邊形 53"/>
                <p:cNvSpPr/>
                <p:nvPr/>
              </p:nvSpPr>
              <p:spPr>
                <a:xfrm>
                  <a:off x="2425700" y="1301750"/>
                  <a:ext cx="797539" cy="838200"/>
                </a:xfrm>
                <a:custGeom>
                  <a:avLst/>
                  <a:gdLst>
                    <a:gd name="connsiteX0" fmla="*/ 0 w 797539"/>
                    <a:gd name="connsiteY0" fmla="*/ 0 h 838200"/>
                    <a:gd name="connsiteX1" fmla="*/ 393700 w 797539"/>
                    <a:gd name="connsiteY1" fmla="*/ 323850 h 838200"/>
                    <a:gd name="connsiteX2" fmla="*/ 577850 w 797539"/>
                    <a:gd name="connsiteY2" fmla="*/ 527050 h 838200"/>
                    <a:gd name="connsiteX3" fmla="*/ 768350 w 797539"/>
                    <a:gd name="connsiteY3" fmla="*/ 781050 h 838200"/>
                    <a:gd name="connsiteX4" fmla="*/ 793750 w 797539"/>
                    <a:gd name="connsiteY4" fmla="*/ 838200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539" h="838200">
                      <a:moveTo>
                        <a:pt x="0" y="0"/>
                      </a:moveTo>
                      <a:cubicBezTo>
                        <a:pt x="148696" y="118004"/>
                        <a:pt x="297392" y="236008"/>
                        <a:pt x="393700" y="323850"/>
                      </a:cubicBezTo>
                      <a:cubicBezTo>
                        <a:pt x="490008" y="411692"/>
                        <a:pt x="515408" y="450850"/>
                        <a:pt x="577850" y="527050"/>
                      </a:cubicBezTo>
                      <a:cubicBezTo>
                        <a:pt x="640292" y="603250"/>
                        <a:pt x="732367" y="729192"/>
                        <a:pt x="768350" y="781050"/>
                      </a:cubicBezTo>
                      <a:cubicBezTo>
                        <a:pt x="804333" y="832908"/>
                        <a:pt x="799041" y="835554"/>
                        <a:pt x="793750" y="83820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0" name="文字方塊 59"/>
              <p:cNvSpPr txBox="1"/>
              <p:nvPr/>
            </p:nvSpPr>
            <p:spPr>
              <a:xfrm>
                <a:off x="5379821" y="1761809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O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6310127" y="300549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E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3" name="直線接點 62"/>
              <p:cNvCxnSpPr>
                <a:stCxn id="54" idx="4"/>
              </p:cNvCxnSpPr>
              <p:nvPr/>
            </p:nvCxnSpPr>
            <p:spPr>
              <a:xfrm flipH="1">
                <a:off x="4619793" y="1982776"/>
                <a:ext cx="1853219" cy="1058874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>
                <a:off x="6464915" y="2003817"/>
                <a:ext cx="0" cy="104400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4588043" y="3041650"/>
                <a:ext cx="1872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6351330" y="1577143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F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5683865" y="2003817"/>
                <a:ext cx="0" cy="104400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/>
              <p:cNvSpPr txBox="1"/>
              <p:nvPr/>
            </p:nvSpPr>
            <p:spPr>
              <a:xfrm>
                <a:off x="5548127" y="3005493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G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5784508" y="46110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/4</a:t>
                </a:r>
                <a:endParaRPr lang="zh-TW" altLang="en-US" baseline="-25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直線單箭頭接點 75"/>
              <p:cNvCxnSpPr>
                <a:stCxn id="74" idx="2"/>
              </p:cNvCxnSpPr>
              <p:nvPr/>
            </p:nvCxnSpPr>
            <p:spPr>
              <a:xfrm flipH="1">
                <a:off x="5994401" y="830438"/>
                <a:ext cx="87625" cy="91697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字方塊 76"/>
              <p:cNvSpPr txBox="1"/>
              <p:nvPr/>
            </p:nvSpPr>
            <p:spPr>
              <a:xfrm>
                <a:off x="5469897" y="802841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H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左大括弧 77"/>
              <p:cNvSpPr/>
              <p:nvPr/>
            </p:nvSpPr>
            <p:spPr>
              <a:xfrm rot="3660000" flipV="1">
                <a:off x="5425108" y="1374629"/>
                <a:ext cx="72000" cy="2196000"/>
              </a:xfrm>
              <a:prstGeom prst="leftBrac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5270499" y="2152651"/>
                <a:ext cx="268101" cy="316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0000"/>
                    </a:solidFill>
                  </a:rPr>
                  <a:t>a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右大括弧 79"/>
              <p:cNvSpPr/>
              <p:nvPr/>
            </p:nvSpPr>
            <p:spPr>
              <a:xfrm>
                <a:off x="6511132" y="1976609"/>
                <a:ext cx="72000" cy="1071208"/>
              </a:xfrm>
              <a:prstGeom prst="rightBrac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6665880" y="2384697"/>
                <a:ext cx="39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FF0000"/>
                    </a:solidFill>
                  </a:rPr>
                  <a:t>a/2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右大括弧 81"/>
              <p:cNvSpPr/>
              <p:nvPr/>
            </p:nvSpPr>
            <p:spPr>
              <a:xfrm rot="5400000" flipV="1">
                <a:off x="5490806" y="2444273"/>
                <a:ext cx="108000" cy="1872000"/>
              </a:xfrm>
              <a:prstGeom prst="rightBrac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右大括弧 84"/>
              <p:cNvSpPr/>
              <p:nvPr/>
            </p:nvSpPr>
            <p:spPr>
              <a:xfrm rot="5400000" flipV="1">
                <a:off x="5080356" y="2573573"/>
                <a:ext cx="108000" cy="1080000"/>
              </a:xfrm>
              <a:prstGeom prst="rightBrac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4970430" y="3121297"/>
                <a:ext cx="39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FF0000"/>
                    </a:solidFill>
                  </a:rPr>
                  <a:t>a/2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字方塊 87"/>
                  <p:cNvSpPr txBox="1"/>
                  <p:nvPr/>
                </p:nvSpPr>
                <p:spPr>
                  <a:xfrm>
                    <a:off x="5270499" y="3471121"/>
                    <a:ext cx="470322" cy="2064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8" name="文字方塊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0499" y="3471121"/>
                    <a:ext cx="470322" cy="20640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7792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" name="文字方塊 89"/>
            <p:cNvSpPr txBox="1"/>
            <p:nvPr/>
          </p:nvSpPr>
          <p:spPr>
            <a:xfrm>
              <a:off x="6128444" y="1002659"/>
              <a:ext cx="1978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curve f(x</a:t>
              </a:r>
              <a:r>
                <a:rPr lang="en-US" altLang="zh-TW" dirty="0">
                  <a:solidFill>
                    <a:srgbClr val="FF0000"/>
                  </a:solidFill>
                </a:rPr>
                <a:t>)=(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TW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-x</a:t>
              </a:r>
              <a:r>
                <a:rPr lang="en-US" altLang="zh-TW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r>
                <a:rPr lang="en-US" altLang="zh-TW" baseline="30000" dirty="0" smtClean="0">
                  <a:solidFill>
                    <a:srgbClr val="FF0000"/>
                  </a:solidFill>
                </a:rPr>
                <a:t>1/2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2" name="直線單箭頭接點 91"/>
            <p:cNvCxnSpPr/>
            <p:nvPr/>
          </p:nvCxnSpPr>
          <p:spPr>
            <a:xfrm flipH="1">
              <a:off x="6257445" y="1318313"/>
              <a:ext cx="325687" cy="3264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6825497" y="1773044"/>
            <a:ext cx="4550131" cy="4548212"/>
            <a:chOff x="1524151" y="1657941"/>
            <a:chExt cx="4550131" cy="4548212"/>
          </a:xfrm>
        </p:grpSpPr>
        <p:grpSp>
          <p:nvGrpSpPr>
            <p:cNvPr id="43" name="群組 42"/>
            <p:cNvGrpSpPr/>
            <p:nvPr/>
          </p:nvGrpSpPr>
          <p:grpSpPr>
            <a:xfrm>
              <a:off x="3402675" y="1657941"/>
              <a:ext cx="2671607" cy="2738120"/>
              <a:chOff x="4271577" y="1968628"/>
              <a:chExt cx="2671607" cy="2738120"/>
            </a:xfrm>
          </p:grpSpPr>
          <p:pic>
            <p:nvPicPr>
              <p:cNvPr id="46" name="圖片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71577" y="1968628"/>
                <a:ext cx="2671607" cy="2738120"/>
              </a:xfrm>
              <a:prstGeom prst="rect">
                <a:avLst/>
              </a:prstGeom>
            </p:spPr>
          </p:pic>
          <p:cxnSp>
            <p:nvCxnSpPr>
              <p:cNvPr id="47" name="直線接點 46"/>
              <p:cNvCxnSpPr/>
              <p:nvPr/>
            </p:nvCxnSpPr>
            <p:spPr>
              <a:xfrm rot="16200000" flipV="1">
                <a:off x="4551884" y="2216442"/>
                <a:ext cx="2158339" cy="215600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弧形 43"/>
            <p:cNvSpPr>
              <a:spLocks noChangeAspect="1"/>
            </p:cNvSpPr>
            <p:nvPr/>
          </p:nvSpPr>
          <p:spPr>
            <a:xfrm>
              <a:off x="1524151" y="1886153"/>
              <a:ext cx="4320000" cy="43200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608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21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Chua-Huang Huang</dc:creator>
  <cp:lastModifiedBy>Chua-Huang Huang</cp:lastModifiedBy>
  <cp:revision>21</cp:revision>
  <dcterms:created xsi:type="dcterms:W3CDTF">2016-07-22T22:35:17Z</dcterms:created>
  <dcterms:modified xsi:type="dcterms:W3CDTF">2016-07-25T04:56:02Z</dcterms:modified>
</cp:coreProperties>
</file>