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0" r:id="rId5"/>
    <p:sldId id="258" r:id="rId6"/>
    <p:sldId id="262" r:id="rId7"/>
    <p:sldId id="266" r:id="rId8"/>
    <p:sldId id="263" r:id="rId9"/>
    <p:sldId id="261" r:id="rId10"/>
    <p:sldId id="264" r:id="rId11"/>
    <p:sldId id="267" r:id="rId12"/>
    <p:sldId id="265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2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06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1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7104-8ED8-40F2-B677-F67216C4A214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D03B-ABC8-4ED3-BC9B-A81FFD1AF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6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360196" y="46335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3173884" y="4125815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73833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7692247" y="1624641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 rot="6522061" flipV="1">
            <a:off x="4758491" y="114478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109250" y="59570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738330" y="1732641"/>
            <a:ext cx="6006277" cy="407958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2" idx="7"/>
          </p:cNvCxnSpPr>
          <p:nvPr/>
        </p:nvCxnSpPr>
        <p:spPr>
          <a:xfrm flipV="1">
            <a:off x="3185062" y="3673369"/>
            <a:ext cx="2727031" cy="608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22" idx="1"/>
          </p:cNvCxnSpPr>
          <p:nvPr/>
        </p:nvCxnSpPr>
        <p:spPr>
          <a:xfrm>
            <a:off x="5912093" y="3673369"/>
            <a:ext cx="1228789" cy="23152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5" idx="7"/>
          </p:cNvCxnSpPr>
          <p:nvPr/>
        </p:nvCxnSpPr>
        <p:spPr>
          <a:xfrm flipH="1">
            <a:off x="5912093" y="1780491"/>
            <a:ext cx="1791332" cy="189287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2"/>
          </p:cNvCxnSpPr>
          <p:nvPr/>
        </p:nvCxnSpPr>
        <p:spPr>
          <a:xfrm flipH="1" flipV="1">
            <a:off x="5938373" y="3707862"/>
            <a:ext cx="2511004" cy="66287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6999890" y="2511972"/>
            <a:ext cx="610008" cy="1587062"/>
          </a:xfrm>
          <a:custGeom>
            <a:avLst/>
            <a:gdLst>
              <a:gd name="connsiteX0" fmla="*/ 388882 w 610008"/>
              <a:gd name="connsiteY0" fmla="*/ 1587062 h 1587062"/>
              <a:gd name="connsiteX1" fmla="*/ 609600 w 610008"/>
              <a:gd name="connsiteY1" fmla="*/ 861849 h 1587062"/>
              <a:gd name="connsiteX2" fmla="*/ 430924 w 610008"/>
              <a:gd name="connsiteY2" fmla="*/ 367862 h 1587062"/>
              <a:gd name="connsiteX3" fmla="*/ 0 w 610008"/>
              <a:gd name="connsiteY3" fmla="*/ 0 h 158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008" h="1587062">
                <a:moveTo>
                  <a:pt x="388882" y="1587062"/>
                </a:moveTo>
                <a:cubicBezTo>
                  <a:pt x="495737" y="1326055"/>
                  <a:pt x="602593" y="1065049"/>
                  <a:pt x="609600" y="861849"/>
                </a:cubicBezTo>
                <a:cubicBezTo>
                  <a:pt x="616607" y="658649"/>
                  <a:pt x="532524" y="511504"/>
                  <a:pt x="430924" y="367862"/>
                </a:cubicBezTo>
                <a:cubicBezTo>
                  <a:pt x="329324" y="224220"/>
                  <a:pt x="164662" y="112110"/>
                  <a:pt x="0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4824248" y="3909848"/>
            <a:ext cx="1618593" cy="895893"/>
          </a:xfrm>
          <a:custGeom>
            <a:avLst/>
            <a:gdLst>
              <a:gd name="connsiteX0" fmla="*/ 0 w 1618593"/>
              <a:gd name="connsiteY0" fmla="*/ 0 h 895893"/>
              <a:gd name="connsiteX1" fmla="*/ 430924 w 1618593"/>
              <a:gd name="connsiteY1" fmla="*/ 651642 h 895893"/>
              <a:gd name="connsiteX2" fmla="*/ 1418897 w 1618593"/>
              <a:gd name="connsiteY2" fmla="*/ 893380 h 895893"/>
              <a:gd name="connsiteX3" fmla="*/ 1618593 w 1618593"/>
              <a:gd name="connsiteY3" fmla="*/ 756745 h 8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593" h="895893">
                <a:moveTo>
                  <a:pt x="0" y="0"/>
                </a:moveTo>
                <a:cubicBezTo>
                  <a:pt x="97220" y="251372"/>
                  <a:pt x="194441" y="502745"/>
                  <a:pt x="430924" y="651642"/>
                </a:cubicBezTo>
                <a:cubicBezTo>
                  <a:pt x="667407" y="800539"/>
                  <a:pt x="1220952" y="875863"/>
                  <a:pt x="1418897" y="893380"/>
                </a:cubicBezTo>
                <a:cubicBezTo>
                  <a:pt x="1616842" y="910897"/>
                  <a:pt x="1617717" y="833821"/>
                  <a:pt x="1618593" y="75674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4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45705" y="1012870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92372" y="507635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99114" y="59158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5059144" y="6209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3356864" y="457858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2"/>
          </p:cNvCxnSpPr>
          <p:nvPr/>
        </p:nvCxnSpPr>
        <p:spPr>
          <a:xfrm flipV="1">
            <a:off x="5201772" y="3630594"/>
            <a:ext cx="584201" cy="258509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6"/>
          </p:cNvCxnSpPr>
          <p:nvPr/>
        </p:nvCxnSpPr>
        <p:spPr>
          <a:xfrm flipH="1">
            <a:off x="3808372" y="3645821"/>
            <a:ext cx="2029378" cy="15385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5" idx="3"/>
          </p:cNvCxnSpPr>
          <p:nvPr/>
        </p:nvCxnSpPr>
        <p:spPr>
          <a:xfrm flipV="1">
            <a:off x="3386872" y="3673369"/>
            <a:ext cx="2363529" cy="4035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118787" y="3712870"/>
            <a:ext cx="1667186" cy="183723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3182050" y="4016803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929186" y="5506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3189541" y="1418341"/>
            <a:ext cx="5319271" cy="449298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4538248" y="4561490"/>
            <a:ext cx="275490" cy="268121"/>
          </a:xfrm>
          <a:custGeom>
            <a:avLst/>
            <a:gdLst>
              <a:gd name="connsiteX0" fmla="*/ 65283 w 275490"/>
              <a:gd name="connsiteY0" fmla="*/ 0 h 268121"/>
              <a:gd name="connsiteX1" fmla="*/ 12731 w 275490"/>
              <a:gd name="connsiteY1" fmla="*/ 252248 h 268121"/>
              <a:gd name="connsiteX2" fmla="*/ 275490 w 275490"/>
              <a:gd name="connsiteY2" fmla="*/ 220717 h 26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90" h="268121">
                <a:moveTo>
                  <a:pt x="65283" y="0"/>
                </a:moveTo>
                <a:cubicBezTo>
                  <a:pt x="21489" y="107731"/>
                  <a:pt x="-22304" y="215462"/>
                  <a:pt x="12731" y="252248"/>
                </a:cubicBezTo>
                <a:cubicBezTo>
                  <a:pt x="47765" y="289034"/>
                  <a:pt x="161627" y="254875"/>
                  <a:pt x="275490" y="22071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4624552" y="2566790"/>
            <a:ext cx="2008874" cy="2183886"/>
          </a:xfrm>
          <a:custGeom>
            <a:avLst/>
            <a:gdLst>
              <a:gd name="connsiteX0" fmla="*/ 914400 w 2008874"/>
              <a:gd name="connsiteY0" fmla="*/ 2183886 h 2183886"/>
              <a:gd name="connsiteX1" fmla="*/ 1786758 w 2008874"/>
              <a:gd name="connsiteY1" fmla="*/ 1994700 h 2183886"/>
              <a:gd name="connsiteX2" fmla="*/ 2007476 w 2008874"/>
              <a:gd name="connsiteY2" fmla="*/ 1343058 h 2183886"/>
              <a:gd name="connsiteX3" fmla="*/ 1776248 w 2008874"/>
              <a:gd name="connsiteY3" fmla="*/ 249982 h 2183886"/>
              <a:gd name="connsiteX4" fmla="*/ 378372 w 2008874"/>
              <a:gd name="connsiteY4" fmla="*/ 81817 h 2183886"/>
              <a:gd name="connsiteX5" fmla="*/ 0 w 2008874"/>
              <a:gd name="connsiteY5" fmla="*/ 1311527 h 218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8874" h="2183886">
                <a:moveTo>
                  <a:pt x="914400" y="2183886"/>
                </a:moveTo>
                <a:cubicBezTo>
                  <a:pt x="1259489" y="2159362"/>
                  <a:pt x="1604579" y="2134838"/>
                  <a:pt x="1786758" y="1994700"/>
                </a:cubicBezTo>
                <a:cubicBezTo>
                  <a:pt x="1968937" y="1854562"/>
                  <a:pt x="2009228" y="1633844"/>
                  <a:pt x="2007476" y="1343058"/>
                </a:cubicBezTo>
                <a:cubicBezTo>
                  <a:pt x="2005724" y="1052272"/>
                  <a:pt x="2047765" y="460189"/>
                  <a:pt x="1776248" y="249982"/>
                </a:cubicBezTo>
                <a:cubicBezTo>
                  <a:pt x="1504731" y="39775"/>
                  <a:pt x="674413" y="-95107"/>
                  <a:pt x="378372" y="81817"/>
                </a:cubicBezTo>
                <a:cubicBezTo>
                  <a:pt x="82331" y="258741"/>
                  <a:pt x="0" y="1311527"/>
                  <a:pt x="0" y="1311527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54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45705" y="1012870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92372" y="507635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399114" y="59158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5059144" y="6209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3356864" y="457858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2"/>
          </p:cNvCxnSpPr>
          <p:nvPr/>
        </p:nvCxnSpPr>
        <p:spPr>
          <a:xfrm flipV="1">
            <a:off x="5201772" y="3630594"/>
            <a:ext cx="584201" cy="258509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6"/>
          </p:cNvCxnSpPr>
          <p:nvPr/>
        </p:nvCxnSpPr>
        <p:spPr>
          <a:xfrm flipH="1">
            <a:off x="3808372" y="3645821"/>
            <a:ext cx="2029378" cy="15385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5" idx="3"/>
          </p:cNvCxnSpPr>
          <p:nvPr/>
        </p:nvCxnSpPr>
        <p:spPr>
          <a:xfrm>
            <a:off x="3479453" y="2850419"/>
            <a:ext cx="2281624" cy="82748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118787" y="3712870"/>
            <a:ext cx="1667186" cy="183723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3274631" y="2790269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929186" y="5506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3189541" y="1418341"/>
            <a:ext cx="5319271" cy="449298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4538248" y="4561490"/>
            <a:ext cx="275490" cy="268121"/>
          </a:xfrm>
          <a:custGeom>
            <a:avLst/>
            <a:gdLst>
              <a:gd name="connsiteX0" fmla="*/ 65283 w 275490"/>
              <a:gd name="connsiteY0" fmla="*/ 0 h 268121"/>
              <a:gd name="connsiteX1" fmla="*/ 12731 w 275490"/>
              <a:gd name="connsiteY1" fmla="*/ 252248 h 268121"/>
              <a:gd name="connsiteX2" fmla="*/ 275490 w 275490"/>
              <a:gd name="connsiteY2" fmla="*/ 220717 h 26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90" h="268121">
                <a:moveTo>
                  <a:pt x="65283" y="0"/>
                </a:moveTo>
                <a:cubicBezTo>
                  <a:pt x="21489" y="107731"/>
                  <a:pt x="-22304" y="215462"/>
                  <a:pt x="12731" y="252248"/>
                </a:cubicBezTo>
                <a:cubicBezTo>
                  <a:pt x="47765" y="289034"/>
                  <a:pt x="161627" y="254875"/>
                  <a:pt x="275490" y="22071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4519448" y="2273285"/>
            <a:ext cx="2120877" cy="2729639"/>
          </a:xfrm>
          <a:custGeom>
            <a:avLst/>
            <a:gdLst>
              <a:gd name="connsiteX0" fmla="*/ 914400 w 2120877"/>
              <a:gd name="connsiteY0" fmla="*/ 2729639 h 2729639"/>
              <a:gd name="connsiteX1" fmla="*/ 1881352 w 2120877"/>
              <a:gd name="connsiteY1" fmla="*/ 2435349 h 2729639"/>
              <a:gd name="connsiteX2" fmla="*/ 2112580 w 2120877"/>
              <a:gd name="connsiteY2" fmla="*/ 1268701 h 2729639"/>
              <a:gd name="connsiteX3" fmla="*/ 1681655 w 2120877"/>
              <a:gd name="connsiteY3" fmla="*/ 123074 h 2729639"/>
              <a:gd name="connsiteX4" fmla="*/ 336331 w 2120877"/>
              <a:gd name="connsiteY4" fmla="*/ 123074 h 2729639"/>
              <a:gd name="connsiteX5" fmla="*/ 0 w 2120877"/>
              <a:gd name="connsiteY5" fmla="*/ 932370 h 272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0877" h="2729639">
                <a:moveTo>
                  <a:pt x="914400" y="2729639"/>
                </a:moveTo>
                <a:cubicBezTo>
                  <a:pt x="1298027" y="2704239"/>
                  <a:pt x="1681655" y="2678839"/>
                  <a:pt x="1881352" y="2435349"/>
                </a:cubicBezTo>
                <a:cubicBezTo>
                  <a:pt x="2081049" y="2191859"/>
                  <a:pt x="2145863" y="1654080"/>
                  <a:pt x="2112580" y="1268701"/>
                </a:cubicBezTo>
                <a:cubicBezTo>
                  <a:pt x="2079297" y="883322"/>
                  <a:pt x="1977697" y="314012"/>
                  <a:pt x="1681655" y="123074"/>
                </a:cubicBezTo>
                <a:cubicBezTo>
                  <a:pt x="1385614" y="-67864"/>
                  <a:pt x="616607" y="-11809"/>
                  <a:pt x="336331" y="123074"/>
                </a:cubicBezTo>
                <a:cubicBezTo>
                  <a:pt x="56055" y="257957"/>
                  <a:pt x="28027" y="595163"/>
                  <a:pt x="0" y="93237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17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45705" y="1012870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412137" y="6166184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333574" y="46865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537705" y="39995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4408710" y="59212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0"/>
          </p:cNvCxnSpPr>
          <p:nvPr/>
        </p:nvCxnSpPr>
        <p:spPr>
          <a:xfrm flipH="1" flipV="1">
            <a:off x="5821548" y="3699460"/>
            <a:ext cx="2721859" cy="3734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821546" y="3643669"/>
            <a:ext cx="676509" cy="25162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5" idx="3"/>
          </p:cNvCxnSpPr>
          <p:nvPr/>
        </p:nvCxnSpPr>
        <p:spPr>
          <a:xfrm flipV="1">
            <a:off x="3722083" y="3673370"/>
            <a:ext cx="2050153" cy="12673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36" idx="1"/>
          </p:cNvCxnSpPr>
          <p:nvPr/>
        </p:nvCxnSpPr>
        <p:spPr>
          <a:xfrm>
            <a:off x="5794543" y="3643669"/>
            <a:ext cx="1845010" cy="19911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3517261" y="4880536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607921" y="56031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4351583" y="2587959"/>
            <a:ext cx="3036947" cy="1752813"/>
          </a:xfrm>
          <a:custGeom>
            <a:avLst/>
            <a:gdLst>
              <a:gd name="connsiteX0" fmla="*/ 2942596 w 3036947"/>
              <a:gd name="connsiteY0" fmla="*/ 1300869 h 1752813"/>
              <a:gd name="connsiteX1" fmla="*/ 2963617 w 3036947"/>
              <a:gd name="connsiteY1" fmla="*/ 502082 h 1752813"/>
              <a:gd name="connsiteX2" fmla="*/ 2133300 w 3036947"/>
              <a:gd name="connsiteY2" fmla="*/ 50138 h 1752813"/>
              <a:gd name="connsiteX3" fmla="*/ 787976 w 3036947"/>
              <a:gd name="connsiteY3" fmla="*/ 50138 h 1752813"/>
              <a:gd name="connsiteX4" fmla="*/ 20720 w 3036947"/>
              <a:gd name="connsiteY4" fmla="*/ 396979 h 1752813"/>
              <a:gd name="connsiteX5" fmla="*/ 293989 w 3036947"/>
              <a:gd name="connsiteY5" fmla="*/ 1752813 h 175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947" h="1752813">
                <a:moveTo>
                  <a:pt x="2942596" y="1300869"/>
                </a:moveTo>
                <a:cubicBezTo>
                  <a:pt x="3020548" y="1005703"/>
                  <a:pt x="3098500" y="710537"/>
                  <a:pt x="2963617" y="502082"/>
                </a:cubicBezTo>
                <a:cubicBezTo>
                  <a:pt x="2828734" y="293627"/>
                  <a:pt x="2495907" y="125462"/>
                  <a:pt x="2133300" y="50138"/>
                </a:cubicBezTo>
                <a:cubicBezTo>
                  <a:pt x="1770693" y="-25186"/>
                  <a:pt x="1140073" y="-7669"/>
                  <a:pt x="787976" y="50138"/>
                </a:cubicBezTo>
                <a:cubicBezTo>
                  <a:pt x="435879" y="107945"/>
                  <a:pt x="103051" y="113200"/>
                  <a:pt x="20720" y="396979"/>
                </a:cubicBezTo>
                <a:cubicBezTo>
                  <a:pt x="-61611" y="680758"/>
                  <a:pt x="116189" y="1216785"/>
                  <a:pt x="293989" y="1752813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6022428" y="4214648"/>
            <a:ext cx="294289" cy="189186"/>
          </a:xfrm>
          <a:custGeom>
            <a:avLst/>
            <a:gdLst>
              <a:gd name="connsiteX0" fmla="*/ 0 w 294289"/>
              <a:gd name="connsiteY0" fmla="*/ 189186 h 189186"/>
              <a:gd name="connsiteX1" fmla="*/ 147144 w 294289"/>
              <a:gd name="connsiteY1" fmla="*/ 126124 h 189186"/>
              <a:gd name="connsiteX2" fmla="*/ 294289 w 294289"/>
              <a:gd name="connsiteY2" fmla="*/ 0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89" h="189186">
                <a:moveTo>
                  <a:pt x="0" y="189186"/>
                </a:moveTo>
                <a:cubicBezTo>
                  <a:pt x="49048" y="173420"/>
                  <a:pt x="98096" y="157655"/>
                  <a:pt x="147144" y="126124"/>
                </a:cubicBezTo>
                <a:cubicBezTo>
                  <a:pt x="196192" y="94593"/>
                  <a:pt x="245240" y="47296"/>
                  <a:pt x="29428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238566" y="515007"/>
            <a:ext cx="3092707" cy="626011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4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26965" y="4900960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2870" y="3078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3888479" y="172500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7"/>
          </p:cNvCxnSpPr>
          <p:nvPr/>
        </p:nvCxnSpPr>
        <p:spPr>
          <a:xfrm flipH="1">
            <a:off x="5812976" y="3234266"/>
            <a:ext cx="2671072" cy="43910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996480" y="1873614"/>
            <a:ext cx="1756594" cy="17997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8215166" y="500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196137" y="6257116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5785973" y="3704131"/>
            <a:ext cx="477763" cy="26347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36" idx="1"/>
          </p:cNvCxnSpPr>
          <p:nvPr/>
        </p:nvCxnSpPr>
        <p:spPr>
          <a:xfrm>
            <a:off x="5812977" y="3738624"/>
            <a:ext cx="2433821" cy="13019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59552" y="215462"/>
            <a:ext cx="3648984" cy="664253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5318234" y="3087389"/>
            <a:ext cx="1166649" cy="454597"/>
          </a:xfrm>
          <a:custGeom>
            <a:avLst/>
            <a:gdLst>
              <a:gd name="connsiteX0" fmla="*/ 1166649 w 1166649"/>
              <a:gd name="connsiteY0" fmla="*/ 454597 h 454597"/>
              <a:gd name="connsiteX1" fmla="*/ 903890 w 1166649"/>
              <a:gd name="connsiteY1" fmla="*/ 86735 h 454597"/>
              <a:gd name="connsiteX2" fmla="*/ 325821 w 1166649"/>
              <a:gd name="connsiteY2" fmla="*/ 2652 h 454597"/>
              <a:gd name="connsiteX3" fmla="*/ 0 w 1166649"/>
              <a:gd name="connsiteY3" fmla="*/ 149797 h 45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649" h="454597">
                <a:moveTo>
                  <a:pt x="1166649" y="454597"/>
                </a:moveTo>
                <a:cubicBezTo>
                  <a:pt x="1105338" y="308328"/>
                  <a:pt x="1044028" y="162059"/>
                  <a:pt x="903890" y="86735"/>
                </a:cubicBezTo>
                <a:cubicBezTo>
                  <a:pt x="763752" y="11411"/>
                  <a:pt x="476469" y="-7858"/>
                  <a:pt x="325821" y="2652"/>
                </a:cubicBezTo>
                <a:cubicBezTo>
                  <a:pt x="175173" y="13162"/>
                  <a:pt x="87586" y="81479"/>
                  <a:pt x="0" y="149797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6064469" y="4309241"/>
            <a:ext cx="819807" cy="767256"/>
          </a:xfrm>
          <a:custGeom>
            <a:avLst/>
            <a:gdLst>
              <a:gd name="connsiteX0" fmla="*/ 0 w 819807"/>
              <a:gd name="connsiteY0" fmla="*/ 767256 h 767256"/>
              <a:gd name="connsiteX1" fmla="*/ 483476 w 819807"/>
              <a:gd name="connsiteY1" fmla="*/ 504497 h 767256"/>
              <a:gd name="connsiteX2" fmla="*/ 819807 w 819807"/>
              <a:gd name="connsiteY2" fmla="*/ 0 h 76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807" h="767256">
                <a:moveTo>
                  <a:pt x="0" y="767256"/>
                </a:moveTo>
                <a:cubicBezTo>
                  <a:pt x="173421" y="699814"/>
                  <a:pt x="346842" y="632373"/>
                  <a:pt x="483476" y="504497"/>
                </a:cubicBezTo>
                <a:cubicBezTo>
                  <a:pt x="620110" y="376621"/>
                  <a:pt x="719958" y="188310"/>
                  <a:pt x="819807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111399" y="620376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080429" y="21386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3130372" y="3959311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7"/>
          </p:cNvCxnSpPr>
          <p:nvPr/>
        </p:nvCxnSpPr>
        <p:spPr>
          <a:xfrm flipH="1">
            <a:off x="5758969" y="2294479"/>
            <a:ext cx="2332638" cy="14246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375299" y="3707862"/>
            <a:ext cx="2383671" cy="3594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8215166" y="500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949109" y="6039894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5785973" y="3692848"/>
            <a:ext cx="1261770" cy="23470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36" idx="1"/>
          </p:cNvCxnSpPr>
          <p:nvPr/>
        </p:nvCxnSpPr>
        <p:spPr>
          <a:xfrm>
            <a:off x="5812977" y="3738624"/>
            <a:ext cx="2433821" cy="13019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238372" y="1334814"/>
            <a:ext cx="5427005" cy="497695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4823807" y="2681417"/>
            <a:ext cx="1839752" cy="1165369"/>
          </a:xfrm>
          <a:custGeom>
            <a:avLst/>
            <a:gdLst>
              <a:gd name="connsiteX0" fmla="*/ 1839752 w 1839752"/>
              <a:gd name="connsiteY0" fmla="*/ 450666 h 1165369"/>
              <a:gd name="connsiteX1" fmla="*/ 1492910 w 1839752"/>
              <a:gd name="connsiteY1" fmla="*/ 124845 h 1165369"/>
              <a:gd name="connsiteX2" fmla="*/ 652083 w 1839752"/>
              <a:gd name="connsiteY2" fmla="*/ 19742 h 1165369"/>
              <a:gd name="connsiteX3" fmla="*/ 105545 w 1839752"/>
              <a:gd name="connsiteY3" fmla="*/ 492707 h 1165369"/>
              <a:gd name="connsiteX4" fmla="*/ 441 w 1839752"/>
              <a:gd name="connsiteY4" fmla="*/ 1165369 h 11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9752" h="1165369">
                <a:moveTo>
                  <a:pt x="1839752" y="450666"/>
                </a:moveTo>
                <a:cubicBezTo>
                  <a:pt x="1765303" y="323666"/>
                  <a:pt x="1690855" y="196666"/>
                  <a:pt x="1492910" y="124845"/>
                </a:cubicBezTo>
                <a:cubicBezTo>
                  <a:pt x="1294965" y="53024"/>
                  <a:pt x="883310" y="-41568"/>
                  <a:pt x="652083" y="19742"/>
                </a:cubicBezTo>
                <a:cubicBezTo>
                  <a:pt x="420856" y="81052"/>
                  <a:pt x="214152" y="301769"/>
                  <a:pt x="105545" y="492707"/>
                </a:cubicBezTo>
                <a:cubicBezTo>
                  <a:pt x="-3062" y="683645"/>
                  <a:pt x="-1311" y="924507"/>
                  <a:pt x="441" y="1165369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6547942" y="4582507"/>
            <a:ext cx="767255" cy="599089"/>
          </a:xfrm>
          <a:custGeom>
            <a:avLst/>
            <a:gdLst>
              <a:gd name="connsiteX0" fmla="*/ 0 w 767255"/>
              <a:gd name="connsiteY0" fmla="*/ 599089 h 599089"/>
              <a:gd name="connsiteX1" fmla="*/ 493986 w 767255"/>
              <a:gd name="connsiteY1" fmla="*/ 409903 h 599089"/>
              <a:gd name="connsiteX2" fmla="*/ 767255 w 767255"/>
              <a:gd name="connsiteY2" fmla="*/ 0 h 59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255" h="599089">
                <a:moveTo>
                  <a:pt x="0" y="599089"/>
                </a:moveTo>
                <a:cubicBezTo>
                  <a:pt x="183055" y="554420"/>
                  <a:pt x="366110" y="509751"/>
                  <a:pt x="493986" y="409903"/>
                </a:cubicBezTo>
                <a:cubicBezTo>
                  <a:pt x="621862" y="310055"/>
                  <a:pt x="694558" y="155027"/>
                  <a:pt x="76725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98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625109" y="616102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3526773" y="21560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3242161" y="4357331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endCxn id="12" idx="4"/>
          </p:cNvCxnSpPr>
          <p:nvPr/>
        </p:nvCxnSpPr>
        <p:spPr>
          <a:xfrm flipH="1" flipV="1">
            <a:off x="3737071" y="2298712"/>
            <a:ext cx="2046980" cy="14342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3275470" y="3707264"/>
            <a:ext cx="2562114" cy="79790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8215166" y="500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949109" y="6039894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5785973" y="3692848"/>
            <a:ext cx="1261770" cy="23470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36" idx="1"/>
          </p:cNvCxnSpPr>
          <p:nvPr/>
        </p:nvCxnSpPr>
        <p:spPr>
          <a:xfrm>
            <a:off x="5812977" y="3738624"/>
            <a:ext cx="2433821" cy="13019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 36"/>
          <p:cNvSpPr/>
          <p:nvPr/>
        </p:nvSpPr>
        <p:spPr>
          <a:xfrm>
            <a:off x="6547942" y="4582507"/>
            <a:ext cx="767255" cy="599089"/>
          </a:xfrm>
          <a:custGeom>
            <a:avLst/>
            <a:gdLst>
              <a:gd name="connsiteX0" fmla="*/ 0 w 767255"/>
              <a:gd name="connsiteY0" fmla="*/ 599089 h 599089"/>
              <a:gd name="connsiteX1" fmla="*/ 493986 w 767255"/>
              <a:gd name="connsiteY1" fmla="*/ 409903 h 599089"/>
              <a:gd name="connsiteX2" fmla="*/ 767255 w 767255"/>
              <a:gd name="connsiteY2" fmla="*/ 0 h 59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255" h="599089">
                <a:moveTo>
                  <a:pt x="0" y="599089"/>
                </a:moveTo>
                <a:cubicBezTo>
                  <a:pt x="183055" y="554420"/>
                  <a:pt x="366110" y="509751"/>
                  <a:pt x="493986" y="409903"/>
                </a:cubicBezTo>
                <a:cubicBezTo>
                  <a:pt x="621862" y="310055"/>
                  <a:pt x="694558" y="155027"/>
                  <a:pt x="76725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 rot="6522061" flipV="1">
            <a:off x="5318910" y="9360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281963" y="6230877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3058510" y="2127157"/>
            <a:ext cx="5885793" cy="345383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10054" y="973658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442436" y="979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75299" y="14573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1323" y="178242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8241203" y="237510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5" idx="7"/>
          </p:cNvCxnSpPr>
          <p:nvPr/>
        </p:nvCxnSpPr>
        <p:spPr>
          <a:xfrm flipH="1">
            <a:off x="5791145" y="2530957"/>
            <a:ext cx="2461236" cy="10807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5785971" y="1585407"/>
            <a:ext cx="1752286" cy="20263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820624" y="3194820"/>
            <a:ext cx="2742564" cy="4388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H="1" flipV="1">
            <a:off x="10031585" y="6398069"/>
            <a:ext cx="2582907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757206" y="1185363"/>
            <a:ext cx="794748" cy="248800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065358" y="11560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6337738" y="2949150"/>
            <a:ext cx="243268" cy="351098"/>
          </a:xfrm>
          <a:custGeom>
            <a:avLst/>
            <a:gdLst>
              <a:gd name="connsiteX0" fmla="*/ 157655 w 243268"/>
              <a:gd name="connsiteY0" fmla="*/ 351098 h 351098"/>
              <a:gd name="connsiteX1" fmla="*/ 241738 w 243268"/>
              <a:gd name="connsiteY1" fmla="*/ 182933 h 351098"/>
              <a:gd name="connsiteX2" fmla="*/ 231228 w 243268"/>
              <a:gd name="connsiteY2" fmla="*/ 130381 h 351098"/>
              <a:gd name="connsiteX3" fmla="*/ 189186 w 243268"/>
              <a:gd name="connsiteY3" fmla="*/ 35788 h 351098"/>
              <a:gd name="connsiteX4" fmla="*/ 157655 w 243268"/>
              <a:gd name="connsiteY4" fmla="*/ 25278 h 351098"/>
              <a:gd name="connsiteX5" fmla="*/ 31531 w 243268"/>
              <a:gd name="connsiteY5" fmla="*/ 14767 h 351098"/>
              <a:gd name="connsiteX6" fmla="*/ 0 w 243268"/>
              <a:gd name="connsiteY6" fmla="*/ 25278 h 3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68" h="351098">
                <a:moveTo>
                  <a:pt x="157655" y="351098"/>
                </a:moveTo>
                <a:cubicBezTo>
                  <a:pt x="185683" y="295043"/>
                  <a:pt x="221919" y="242388"/>
                  <a:pt x="241738" y="182933"/>
                </a:cubicBezTo>
                <a:cubicBezTo>
                  <a:pt x="247387" y="165986"/>
                  <a:pt x="235928" y="147616"/>
                  <a:pt x="231228" y="130381"/>
                </a:cubicBezTo>
                <a:cubicBezTo>
                  <a:pt x="226299" y="112306"/>
                  <a:pt x="211047" y="53277"/>
                  <a:pt x="189186" y="35788"/>
                </a:cubicBezTo>
                <a:cubicBezTo>
                  <a:pt x="180535" y="28867"/>
                  <a:pt x="168165" y="28781"/>
                  <a:pt x="157655" y="25278"/>
                </a:cubicBezTo>
                <a:cubicBezTo>
                  <a:pt x="102572" y="-11445"/>
                  <a:pt x="131535" y="-1901"/>
                  <a:pt x="31531" y="14767"/>
                </a:cubicBezTo>
                <a:cubicBezTo>
                  <a:pt x="20603" y="16588"/>
                  <a:pt x="0" y="25278"/>
                  <a:pt x="0" y="2527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 1"/>
          <p:cNvSpPr/>
          <p:nvPr/>
        </p:nvSpPr>
        <p:spPr>
          <a:xfrm>
            <a:off x="5398680" y="2995450"/>
            <a:ext cx="1034790" cy="1072055"/>
          </a:xfrm>
          <a:custGeom>
            <a:avLst/>
            <a:gdLst>
              <a:gd name="connsiteX0" fmla="*/ 539665 w 1034790"/>
              <a:gd name="connsiteY0" fmla="*/ 0 h 1072055"/>
              <a:gd name="connsiteX1" fmla="*/ 360989 w 1034790"/>
              <a:gd name="connsiteY1" fmla="*/ 10510 h 1072055"/>
              <a:gd name="connsiteX2" fmla="*/ 297927 w 1034790"/>
              <a:gd name="connsiteY2" fmla="*/ 31531 h 1072055"/>
              <a:gd name="connsiteX3" fmla="*/ 234865 w 1034790"/>
              <a:gd name="connsiteY3" fmla="*/ 73572 h 1072055"/>
              <a:gd name="connsiteX4" fmla="*/ 203334 w 1034790"/>
              <a:gd name="connsiteY4" fmla="*/ 94593 h 1072055"/>
              <a:gd name="connsiteX5" fmla="*/ 129761 w 1034790"/>
              <a:gd name="connsiteY5" fmla="*/ 178676 h 1072055"/>
              <a:gd name="connsiteX6" fmla="*/ 66699 w 1034790"/>
              <a:gd name="connsiteY6" fmla="*/ 273269 h 1072055"/>
              <a:gd name="connsiteX7" fmla="*/ 45679 w 1034790"/>
              <a:gd name="connsiteY7" fmla="*/ 304800 h 1072055"/>
              <a:gd name="connsiteX8" fmla="*/ 24658 w 1034790"/>
              <a:gd name="connsiteY8" fmla="*/ 367862 h 1072055"/>
              <a:gd name="connsiteX9" fmla="*/ 14148 w 1034790"/>
              <a:gd name="connsiteY9" fmla="*/ 399393 h 1072055"/>
              <a:gd name="connsiteX10" fmla="*/ 14148 w 1034790"/>
              <a:gd name="connsiteY10" fmla="*/ 683172 h 1072055"/>
              <a:gd name="connsiteX11" fmla="*/ 45679 w 1034790"/>
              <a:gd name="connsiteY11" fmla="*/ 777766 h 1072055"/>
              <a:gd name="connsiteX12" fmla="*/ 56189 w 1034790"/>
              <a:gd name="connsiteY12" fmla="*/ 809297 h 1072055"/>
              <a:gd name="connsiteX13" fmla="*/ 66699 w 1034790"/>
              <a:gd name="connsiteY13" fmla="*/ 840828 h 1072055"/>
              <a:gd name="connsiteX14" fmla="*/ 87720 w 1034790"/>
              <a:gd name="connsiteY14" fmla="*/ 872359 h 1072055"/>
              <a:gd name="connsiteX15" fmla="*/ 161292 w 1034790"/>
              <a:gd name="connsiteY15" fmla="*/ 966952 h 1072055"/>
              <a:gd name="connsiteX16" fmla="*/ 255886 w 1034790"/>
              <a:gd name="connsiteY16" fmla="*/ 1040524 h 1072055"/>
              <a:gd name="connsiteX17" fmla="*/ 413541 w 1034790"/>
              <a:gd name="connsiteY17" fmla="*/ 1061545 h 1072055"/>
              <a:gd name="connsiteX18" fmla="*/ 476603 w 1034790"/>
              <a:gd name="connsiteY18" fmla="*/ 1072055 h 1072055"/>
              <a:gd name="connsiteX19" fmla="*/ 686810 w 1034790"/>
              <a:gd name="connsiteY19" fmla="*/ 1061545 h 1072055"/>
              <a:gd name="connsiteX20" fmla="*/ 728851 w 1034790"/>
              <a:gd name="connsiteY20" fmla="*/ 1051034 h 1072055"/>
              <a:gd name="connsiteX21" fmla="*/ 791913 w 1034790"/>
              <a:gd name="connsiteY21" fmla="*/ 1030014 h 1072055"/>
              <a:gd name="connsiteX22" fmla="*/ 823444 w 1034790"/>
              <a:gd name="connsiteY22" fmla="*/ 1019503 h 1072055"/>
              <a:gd name="connsiteX23" fmla="*/ 854975 w 1034790"/>
              <a:gd name="connsiteY23" fmla="*/ 998483 h 1072055"/>
              <a:gd name="connsiteX24" fmla="*/ 928548 w 1034790"/>
              <a:gd name="connsiteY24" fmla="*/ 903890 h 1072055"/>
              <a:gd name="connsiteX25" fmla="*/ 949568 w 1034790"/>
              <a:gd name="connsiteY25" fmla="*/ 840828 h 1072055"/>
              <a:gd name="connsiteX26" fmla="*/ 960079 w 1034790"/>
              <a:gd name="connsiteY26" fmla="*/ 809297 h 1072055"/>
              <a:gd name="connsiteX27" fmla="*/ 1002120 w 1034790"/>
              <a:gd name="connsiteY27" fmla="*/ 746234 h 1072055"/>
              <a:gd name="connsiteX28" fmla="*/ 1012630 w 1034790"/>
              <a:gd name="connsiteY28" fmla="*/ 693683 h 1072055"/>
              <a:gd name="connsiteX29" fmla="*/ 1033651 w 1034790"/>
              <a:gd name="connsiteY29" fmla="*/ 620110 h 1072055"/>
              <a:gd name="connsiteX30" fmla="*/ 1033651 w 1034790"/>
              <a:gd name="connsiteY30" fmla="*/ 504497 h 107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34790" h="1072055">
                <a:moveTo>
                  <a:pt x="539665" y="0"/>
                </a:moveTo>
                <a:cubicBezTo>
                  <a:pt x="480106" y="3503"/>
                  <a:pt x="420149" y="2793"/>
                  <a:pt x="360989" y="10510"/>
                </a:cubicBezTo>
                <a:cubicBezTo>
                  <a:pt x="339017" y="13376"/>
                  <a:pt x="297927" y="31531"/>
                  <a:pt x="297927" y="31531"/>
                </a:cubicBezTo>
                <a:lnTo>
                  <a:pt x="234865" y="73572"/>
                </a:lnTo>
                <a:lnTo>
                  <a:pt x="203334" y="94593"/>
                </a:lnTo>
                <a:cubicBezTo>
                  <a:pt x="154285" y="168165"/>
                  <a:pt x="182313" y="143641"/>
                  <a:pt x="129761" y="178676"/>
                </a:cubicBezTo>
                <a:lnTo>
                  <a:pt x="66699" y="273269"/>
                </a:lnTo>
                <a:cubicBezTo>
                  <a:pt x="59692" y="283779"/>
                  <a:pt x="49674" y="292817"/>
                  <a:pt x="45679" y="304800"/>
                </a:cubicBezTo>
                <a:lnTo>
                  <a:pt x="24658" y="367862"/>
                </a:lnTo>
                <a:lnTo>
                  <a:pt x="14148" y="399393"/>
                </a:lnTo>
                <a:cubicBezTo>
                  <a:pt x="-3284" y="521413"/>
                  <a:pt x="-6098" y="507706"/>
                  <a:pt x="14148" y="683172"/>
                </a:cubicBezTo>
                <a:cubicBezTo>
                  <a:pt x="14149" y="683181"/>
                  <a:pt x="40423" y="761997"/>
                  <a:pt x="45679" y="777766"/>
                </a:cubicBezTo>
                <a:lnTo>
                  <a:pt x="56189" y="809297"/>
                </a:lnTo>
                <a:cubicBezTo>
                  <a:pt x="59692" y="819807"/>
                  <a:pt x="60554" y="831610"/>
                  <a:pt x="66699" y="840828"/>
                </a:cubicBezTo>
                <a:lnTo>
                  <a:pt x="87720" y="872359"/>
                </a:lnTo>
                <a:cubicBezTo>
                  <a:pt x="107630" y="932092"/>
                  <a:pt x="90396" y="896056"/>
                  <a:pt x="161292" y="966952"/>
                </a:cubicBezTo>
                <a:cubicBezTo>
                  <a:pt x="188498" y="994158"/>
                  <a:pt x="218170" y="1027952"/>
                  <a:pt x="255886" y="1040524"/>
                </a:cubicBezTo>
                <a:cubicBezTo>
                  <a:pt x="331942" y="1065875"/>
                  <a:pt x="259232" y="1044399"/>
                  <a:pt x="413541" y="1061545"/>
                </a:cubicBezTo>
                <a:cubicBezTo>
                  <a:pt x="434721" y="1063898"/>
                  <a:pt x="455582" y="1068552"/>
                  <a:pt x="476603" y="1072055"/>
                </a:cubicBezTo>
                <a:cubicBezTo>
                  <a:pt x="546672" y="1068552"/>
                  <a:pt x="616896" y="1067371"/>
                  <a:pt x="686810" y="1061545"/>
                </a:cubicBezTo>
                <a:cubicBezTo>
                  <a:pt x="701205" y="1060345"/>
                  <a:pt x="715015" y="1055185"/>
                  <a:pt x="728851" y="1051034"/>
                </a:cubicBezTo>
                <a:cubicBezTo>
                  <a:pt x="750074" y="1044667"/>
                  <a:pt x="770892" y="1037021"/>
                  <a:pt x="791913" y="1030014"/>
                </a:cubicBezTo>
                <a:cubicBezTo>
                  <a:pt x="802423" y="1026511"/>
                  <a:pt x="814226" y="1025648"/>
                  <a:pt x="823444" y="1019503"/>
                </a:cubicBezTo>
                <a:lnTo>
                  <a:pt x="854975" y="998483"/>
                </a:lnTo>
                <a:cubicBezTo>
                  <a:pt x="905262" y="923054"/>
                  <a:pt x="879153" y="953285"/>
                  <a:pt x="928548" y="903890"/>
                </a:cubicBezTo>
                <a:lnTo>
                  <a:pt x="949568" y="840828"/>
                </a:lnTo>
                <a:cubicBezTo>
                  <a:pt x="953071" y="830318"/>
                  <a:pt x="953934" y="818515"/>
                  <a:pt x="960079" y="809297"/>
                </a:cubicBezTo>
                <a:lnTo>
                  <a:pt x="1002120" y="746234"/>
                </a:lnTo>
                <a:cubicBezTo>
                  <a:pt x="1005623" y="728717"/>
                  <a:pt x="1008297" y="711013"/>
                  <a:pt x="1012630" y="693683"/>
                </a:cubicBezTo>
                <a:cubicBezTo>
                  <a:pt x="1018959" y="668368"/>
                  <a:pt x="1031863" y="646928"/>
                  <a:pt x="1033651" y="620110"/>
                </a:cubicBezTo>
                <a:cubicBezTo>
                  <a:pt x="1036214" y="581658"/>
                  <a:pt x="1033651" y="543035"/>
                  <a:pt x="1033651" y="5044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3111062" y="1372048"/>
            <a:ext cx="5452126" cy="439813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10054" y="973658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550609" y="11560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75299" y="14573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1323" y="178242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8241203" y="237510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5" idx="7"/>
          </p:cNvCxnSpPr>
          <p:nvPr/>
        </p:nvCxnSpPr>
        <p:spPr>
          <a:xfrm flipH="1">
            <a:off x="5791145" y="2530957"/>
            <a:ext cx="2461236" cy="10807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5785971" y="1585407"/>
            <a:ext cx="1752286" cy="20263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785971" y="3194695"/>
            <a:ext cx="2742564" cy="4388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H="1" flipV="1">
            <a:off x="10031585" y="6398069"/>
            <a:ext cx="2582907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5" idx="5"/>
          </p:cNvCxnSpPr>
          <p:nvPr/>
        </p:nvCxnSpPr>
        <p:spPr>
          <a:xfrm flipH="1" flipV="1">
            <a:off x="4734977" y="1340416"/>
            <a:ext cx="1022229" cy="2332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302485" y="9422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6337738" y="2949150"/>
            <a:ext cx="243268" cy="351098"/>
          </a:xfrm>
          <a:custGeom>
            <a:avLst/>
            <a:gdLst>
              <a:gd name="connsiteX0" fmla="*/ 157655 w 243268"/>
              <a:gd name="connsiteY0" fmla="*/ 351098 h 351098"/>
              <a:gd name="connsiteX1" fmla="*/ 241738 w 243268"/>
              <a:gd name="connsiteY1" fmla="*/ 182933 h 351098"/>
              <a:gd name="connsiteX2" fmla="*/ 231228 w 243268"/>
              <a:gd name="connsiteY2" fmla="*/ 130381 h 351098"/>
              <a:gd name="connsiteX3" fmla="*/ 189186 w 243268"/>
              <a:gd name="connsiteY3" fmla="*/ 35788 h 351098"/>
              <a:gd name="connsiteX4" fmla="*/ 157655 w 243268"/>
              <a:gd name="connsiteY4" fmla="*/ 25278 h 351098"/>
              <a:gd name="connsiteX5" fmla="*/ 31531 w 243268"/>
              <a:gd name="connsiteY5" fmla="*/ 14767 h 351098"/>
              <a:gd name="connsiteX6" fmla="*/ 0 w 243268"/>
              <a:gd name="connsiteY6" fmla="*/ 25278 h 3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68" h="351098">
                <a:moveTo>
                  <a:pt x="157655" y="351098"/>
                </a:moveTo>
                <a:cubicBezTo>
                  <a:pt x="185683" y="295043"/>
                  <a:pt x="221919" y="242388"/>
                  <a:pt x="241738" y="182933"/>
                </a:cubicBezTo>
                <a:cubicBezTo>
                  <a:pt x="247387" y="165986"/>
                  <a:pt x="235928" y="147616"/>
                  <a:pt x="231228" y="130381"/>
                </a:cubicBezTo>
                <a:cubicBezTo>
                  <a:pt x="226299" y="112306"/>
                  <a:pt x="211047" y="53277"/>
                  <a:pt x="189186" y="35788"/>
                </a:cubicBezTo>
                <a:cubicBezTo>
                  <a:pt x="180535" y="28867"/>
                  <a:pt x="168165" y="28781"/>
                  <a:pt x="157655" y="25278"/>
                </a:cubicBezTo>
                <a:cubicBezTo>
                  <a:pt x="102572" y="-11445"/>
                  <a:pt x="131535" y="-1901"/>
                  <a:pt x="31531" y="14767"/>
                </a:cubicBezTo>
                <a:cubicBezTo>
                  <a:pt x="20603" y="16588"/>
                  <a:pt x="0" y="25278"/>
                  <a:pt x="0" y="2527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5086253" y="2858814"/>
            <a:ext cx="1684398" cy="1519066"/>
          </a:xfrm>
          <a:custGeom>
            <a:avLst/>
            <a:gdLst>
              <a:gd name="connsiteX0" fmla="*/ 337085 w 1684398"/>
              <a:gd name="connsiteY0" fmla="*/ 0 h 1519066"/>
              <a:gd name="connsiteX1" fmla="*/ 21775 w 1684398"/>
              <a:gd name="connsiteY1" fmla="*/ 578069 h 1519066"/>
              <a:gd name="connsiteX2" fmla="*/ 189940 w 1684398"/>
              <a:gd name="connsiteY2" fmla="*/ 1439917 h 1519066"/>
              <a:gd name="connsiteX3" fmla="*/ 1482713 w 1684398"/>
              <a:gd name="connsiteY3" fmla="*/ 1387365 h 1519066"/>
              <a:gd name="connsiteX4" fmla="*/ 1661388 w 1684398"/>
              <a:gd name="connsiteY4" fmla="*/ 620110 h 151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398" h="1519066">
                <a:moveTo>
                  <a:pt x="337085" y="0"/>
                </a:moveTo>
                <a:cubicBezTo>
                  <a:pt x="191692" y="169041"/>
                  <a:pt x="46299" y="338083"/>
                  <a:pt x="21775" y="578069"/>
                </a:cubicBezTo>
                <a:cubicBezTo>
                  <a:pt x="-2749" y="818055"/>
                  <a:pt x="-53550" y="1305034"/>
                  <a:pt x="189940" y="1439917"/>
                </a:cubicBezTo>
                <a:cubicBezTo>
                  <a:pt x="433430" y="1574800"/>
                  <a:pt x="1237472" y="1524000"/>
                  <a:pt x="1482713" y="1387365"/>
                </a:cubicBezTo>
                <a:cubicBezTo>
                  <a:pt x="1727954" y="1250731"/>
                  <a:pt x="1694671" y="935420"/>
                  <a:pt x="1661388" y="62011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2448910" y="1156048"/>
            <a:ext cx="6505904" cy="504902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181194" y="993899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048174" y="38000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75299" y="14573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1323" y="178242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8241203" y="237510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5" idx="7"/>
          </p:cNvCxnSpPr>
          <p:nvPr/>
        </p:nvCxnSpPr>
        <p:spPr>
          <a:xfrm flipH="1">
            <a:off x="5791145" y="2530957"/>
            <a:ext cx="2461236" cy="10807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5785971" y="1585407"/>
            <a:ext cx="1752286" cy="20263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2" idx="7"/>
          </p:cNvCxnSpPr>
          <p:nvPr/>
        </p:nvCxnSpPr>
        <p:spPr>
          <a:xfrm flipH="1">
            <a:off x="5811118" y="3155922"/>
            <a:ext cx="2675012" cy="4776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H="1" flipV="1">
            <a:off x="10031585" y="6398069"/>
            <a:ext cx="2582907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5" idx="6"/>
          </p:cNvCxnSpPr>
          <p:nvPr/>
        </p:nvCxnSpPr>
        <p:spPr>
          <a:xfrm flipH="1">
            <a:off x="3264174" y="3633529"/>
            <a:ext cx="2520913" cy="2744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302485" y="9422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6337738" y="2949150"/>
            <a:ext cx="243268" cy="351098"/>
          </a:xfrm>
          <a:custGeom>
            <a:avLst/>
            <a:gdLst>
              <a:gd name="connsiteX0" fmla="*/ 157655 w 243268"/>
              <a:gd name="connsiteY0" fmla="*/ 351098 h 351098"/>
              <a:gd name="connsiteX1" fmla="*/ 241738 w 243268"/>
              <a:gd name="connsiteY1" fmla="*/ 182933 h 351098"/>
              <a:gd name="connsiteX2" fmla="*/ 231228 w 243268"/>
              <a:gd name="connsiteY2" fmla="*/ 130381 h 351098"/>
              <a:gd name="connsiteX3" fmla="*/ 189186 w 243268"/>
              <a:gd name="connsiteY3" fmla="*/ 35788 h 351098"/>
              <a:gd name="connsiteX4" fmla="*/ 157655 w 243268"/>
              <a:gd name="connsiteY4" fmla="*/ 25278 h 351098"/>
              <a:gd name="connsiteX5" fmla="*/ 31531 w 243268"/>
              <a:gd name="connsiteY5" fmla="*/ 14767 h 351098"/>
              <a:gd name="connsiteX6" fmla="*/ 0 w 243268"/>
              <a:gd name="connsiteY6" fmla="*/ 25278 h 3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268" h="351098">
                <a:moveTo>
                  <a:pt x="157655" y="351098"/>
                </a:moveTo>
                <a:cubicBezTo>
                  <a:pt x="185683" y="295043"/>
                  <a:pt x="221919" y="242388"/>
                  <a:pt x="241738" y="182933"/>
                </a:cubicBezTo>
                <a:cubicBezTo>
                  <a:pt x="247387" y="165986"/>
                  <a:pt x="235928" y="147616"/>
                  <a:pt x="231228" y="130381"/>
                </a:cubicBezTo>
                <a:cubicBezTo>
                  <a:pt x="226299" y="112306"/>
                  <a:pt x="211047" y="53277"/>
                  <a:pt x="189186" y="35788"/>
                </a:cubicBezTo>
                <a:cubicBezTo>
                  <a:pt x="180535" y="28867"/>
                  <a:pt x="168165" y="28781"/>
                  <a:pt x="157655" y="25278"/>
                </a:cubicBezTo>
                <a:cubicBezTo>
                  <a:pt x="102572" y="-11445"/>
                  <a:pt x="131535" y="-1901"/>
                  <a:pt x="31531" y="14767"/>
                </a:cubicBezTo>
                <a:cubicBezTo>
                  <a:pt x="20603" y="16588"/>
                  <a:pt x="0" y="25278"/>
                  <a:pt x="0" y="2527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393324" y="3373821"/>
            <a:ext cx="2480442" cy="1265956"/>
          </a:xfrm>
          <a:custGeom>
            <a:avLst/>
            <a:gdLst>
              <a:gd name="connsiteX0" fmla="*/ 0 w 2480442"/>
              <a:gd name="connsiteY0" fmla="*/ 420413 h 1265956"/>
              <a:gd name="connsiteX1" fmla="*/ 451945 w 2480442"/>
              <a:gd name="connsiteY1" fmla="*/ 1135117 h 1265956"/>
              <a:gd name="connsiteX2" fmla="*/ 2060028 w 2480442"/>
              <a:gd name="connsiteY2" fmla="*/ 1156138 h 1265956"/>
              <a:gd name="connsiteX3" fmla="*/ 2480442 w 2480442"/>
              <a:gd name="connsiteY3" fmla="*/ 0 h 126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0442" h="1265956">
                <a:moveTo>
                  <a:pt x="0" y="420413"/>
                </a:moveTo>
                <a:cubicBezTo>
                  <a:pt x="54303" y="716454"/>
                  <a:pt x="108607" y="1012496"/>
                  <a:pt x="451945" y="1135117"/>
                </a:cubicBezTo>
                <a:cubicBezTo>
                  <a:pt x="795283" y="1257738"/>
                  <a:pt x="1721945" y="1345324"/>
                  <a:pt x="2060028" y="1156138"/>
                </a:cubicBezTo>
                <a:cubicBezTo>
                  <a:pt x="2398111" y="966952"/>
                  <a:pt x="2439276" y="483476"/>
                  <a:pt x="2480442" y="0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611323" y="1324303"/>
            <a:ext cx="6280429" cy="460353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6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450293" y="9388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91271" y="54828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8241203" y="237510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5" idx="7"/>
          </p:cNvCxnSpPr>
          <p:nvPr/>
        </p:nvCxnSpPr>
        <p:spPr>
          <a:xfrm flipH="1">
            <a:off x="5791145" y="2530957"/>
            <a:ext cx="2461236" cy="108077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4"/>
          </p:cNvCxnSpPr>
          <p:nvPr/>
        </p:nvCxnSpPr>
        <p:spPr>
          <a:xfrm flipV="1">
            <a:off x="5780801" y="1154877"/>
            <a:ext cx="777492" cy="24786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785971" y="3194695"/>
            <a:ext cx="2742564" cy="4388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0800000" flipH="1" flipV="1">
            <a:off x="10031585" y="6398069"/>
            <a:ext cx="2582907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051499" y="3702514"/>
            <a:ext cx="1729301" cy="1820549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512861" y="50238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927834" y="3121572"/>
            <a:ext cx="318978" cy="273269"/>
          </a:xfrm>
          <a:custGeom>
            <a:avLst/>
            <a:gdLst>
              <a:gd name="connsiteX0" fmla="*/ 304800 w 318978"/>
              <a:gd name="connsiteY0" fmla="*/ 273269 h 273269"/>
              <a:gd name="connsiteX1" fmla="*/ 283780 w 318978"/>
              <a:gd name="connsiteY1" fmla="*/ 136635 h 273269"/>
              <a:gd name="connsiteX2" fmla="*/ 0 w 318978"/>
              <a:gd name="connsiteY2" fmla="*/ 0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8" h="273269">
                <a:moveTo>
                  <a:pt x="304800" y="273269"/>
                </a:moveTo>
                <a:cubicBezTo>
                  <a:pt x="319690" y="227724"/>
                  <a:pt x="334580" y="182180"/>
                  <a:pt x="283780" y="136635"/>
                </a:cubicBezTo>
                <a:cubicBezTo>
                  <a:pt x="232980" y="91090"/>
                  <a:pt x="116490" y="45545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360276" y="3510455"/>
            <a:ext cx="1126313" cy="956575"/>
          </a:xfrm>
          <a:custGeom>
            <a:avLst/>
            <a:gdLst>
              <a:gd name="connsiteX0" fmla="*/ 0 w 1126313"/>
              <a:gd name="connsiteY0" fmla="*/ 620111 h 956575"/>
              <a:gd name="connsiteX1" fmla="*/ 472965 w 1126313"/>
              <a:gd name="connsiteY1" fmla="*/ 956442 h 956575"/>
              <a:gd name="connsiteX2" fmla="*/ 1040524 w 1126313"/>
              <a:gd name="connsiteY2" fmla="*/ 651642 h 956575"/>
              <a:gd name="connsiteX3" fmla="*/ 1114096 w 1126313"/>
              <a:gd name="connsiteY3" fmla="*/ 0 h 9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313" h="956575">
                <a:moveTo>
                  <a:pt x="0" y="620111"/>
                </a:moveTo>
                <a:cubicBezTo>
                  <a:pt x="149772" y="785649"/>
                  <a:pt x="299544" y="951187"/>
                  <a:pt x="472965" y="956442"/>
                </a:cubicBezTo>
                <a:cubicBezTo>
                  <a:pt x="646386" y="961697"/>
                  <a:pt x="933669" y="811049"/>
                  <a:pt x="1040524" y="651642"/>
                </a:cubicBezTo>
                <a:cubicBezTo>
                  <a:pt x="1147379" y="492235"/>
                  <a:pt x="1130737" y="246117"/>
                  <a:pt x="1114096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3922505" y="499606"/>
            <a:ext cx="3718517" cy="634752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4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16192" y="26263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28274" y="57245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8241203" y="2375107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5" idx="7"/>
          </p:cNvCxnSpPr>
          <p:nvPr/>
        </p:nvCxnSpPr>
        <p:spPr>
          <a:xfrm flipH="1">
            <a:off x="5780803" y="2530957"/>
            <a:ext cx="2471578" cy="11424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5"/>
          </p:cNvCxnSpPr>
          <p:nvPr/>
        </p:nvCxnSpPr>
        <p:spPr>
          <a:xfrm flipH="1" flipV="1">
            <a:off x="3500560" y="2810755"/>
            <a:ext cx="2342112" cy="86261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785971" y="3194695"/>
            <a:ext cx="2742564" cy="4388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7" idx="1"/>
          </p:cNvCxnSpPr>
          <p:nvPr/>
        </p:nvCxnSpPr>
        <p:spPr>
          <a:xfrm>
            <a:off x="5780803" y="3702752"/>
            <a:ext cx="1679103" cy="20534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512861" y="50238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600497" y="3394841"/>
            <a:ext cx="437550" cy="1313793"/>
          </a:xfrm>
          <a:custGeom>
            <a:avLst/>
            <a:gdLst>
              <a:gd name="connsiteX0" fmla="*/ 0 w 437550"/>
              <a:gd name="connsiteY0" fmla="*/ 1313793 h 1313793"/>
              <a:gd name="connsiteX1" fmla="*/ 378372 w 437550"/>
              <a:gd name="connsiteY1" fmla="*/ 735725 h 1313793"/>
              <a:gd name="connsiteX2" fmla="*/ 430924 w 437550"/>
              <a:gd name="connsiteY2" fmla="*/ 0 h 13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550" h="1313793">
                <a:moveTo>
                  <a:pt x="0" y="1313793"/>
                </a:moveTo>
                <a:cubicBezTo>
                  <a:pt x="153275" y="1134241"/>
                  <a:pt x="306551" y="954690"/>
                  <a:pt x="378372" y="735725"/>
                </a:cubicBezTo>
                <a:cubicBezTo>
                  <a:pt x="450193" y="516760"/>
                  <a:pt x="440558" y="258380"/>
                  <a:pt x="430924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333513" y="3108331"/>
            <a:ext cx="1008993" cy="422528"/>
          </a:xfrm>
          <a:custGeom>
            <a:avLst/>
            <a:gdLst>
              <a:gd name="connsiteX0" fmla="*/ 1008993 w 1008993"/>
              <a:gd name="connsiteY0" fmla="*/ 306915 h 422528"/>
              <a:gd name="connsiteX1" fmla="*/ 714703 w 1008993"/>
              <a:gd name="connsiteY1" fmla="*/ 75687 h 422528"/>
              <a:gd name="connsiteX2" fmla="*/ 336331 w 1008993"/>
              <a:gd name="connsiteY2" fmla="*/ 23135 h 422528"/>
              <a:gd name="connsiteX3" fmla="*/ 0 w 1008993"/>
              <a:gd name="connsiteY3" fmla="*/ 422528 h 42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993" h="422528">
                <a:moveTo>
                  <a:pt x="1008993" y="306915"/>
                </a:moveTo>
                <a:cubicBezTo>
                  <a:pt x="917903" y="214949"/>
                  <a:pt x="826813" y="122984"/>
                  <a:pt x="714703" y="75687"/>
                </a:cubicBezTo>
                <a:cubicBezTo>
                  <a:pt x="602593" y="28390"/>
                  <a:pt x="455448" y="-34672"/>
                  <a:pt x="336331" y="23135"/>
                </a:cubicBezTo>
                <a:cubicBezTo>
                  <a:pt x="217214" y="80942"/>
                  <a:pt x="108607" y="251735"/>
                  <a:pt x="0" y="42252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459421" y="1313793"/>
            <a:ext cx="6805115" cy="486629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9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16192" y="26263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428274" y="57245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74952" y="3000072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4459653" y="129340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endCxn id="15" idx="5"/>
          </p:cNvCxnSpPr>
          <p:nvPr/>
        </p:nvCxnSpPr>
        <p:spPr>
          <a:xfrm flipH="1" flipV="1">
            <a:off x="4615503" y="1498226"/>
            <a:ext cx="1246477" cy="221498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5"/>
          </p:cNvCxnSpPr>
          <p:nvPr/>
        </p:nvCxnSpPr>
        <p:spPr>
          <a:xfrm flipH="1" flipV="1">
            <a:off x="3500560" y="2810755"/>
            <a:ext cx="2342112" cy="86261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785971" y="3194695"/>
            <a:ext cx="2742564" cy="4388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7" idx="1"/>
          </p:cNvCxnSpPr>
          <p:nvPr/>
        </p:nvCxnSpPr>
        <p:spPr>
          <a:xfrm>
            <a:off x="5780803" y="3702752"/>
            <a:ext cx="1679103" cy="20534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361287" y="273558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512861" y="50238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600497" y="3394841"/>
            <a:ext cx="437550" cy="1313793"/>
          </a:xfrm>
          <a:custGeom>
            <a:avLst/>
            <a:gdLst>
              <a:gd name="connsiteX0" fmla="*/ 0 w 437550"/>
              <a:gd name="connsiteY0" fmla="*/ 1313793 h 1313793"/>
              <a:gd name="connsiteX1" fmla="*/ 378372 w 437550"/>
              <a:gd name="connsiteY1" fmla="*/ 735725 h 1313793"/>
              <a:gd name="connsiteX2" fmla="*/ 430924 w 437550"/>
              <a:gd name="connsiteY2" fmla="*/ 0 h 13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550" h="1313793">
                <a:moveTo>
                  <a:pt x="0" y="1313793"/>
                </a:moveTo>
                <a:cubicBezTo>
                  <a:pt x="153275" y="1134241"/>
                  <a:pt x="306551" y="954690"/>
                  <a:pt x="378372" y="735725"/>
                </a:cubicBezTo>
                <a:cubicBezTo>
                  <a:pt x="450193" y="516760"/>
                  <a:pt x="440558" y="258380"/>
                  <a:pt x="430924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459421" y="1313793"/>
            <a:ext cx="6805115" cy="486629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/>
          <p:cNvSpPr/>
          <p:nvPr/>
        </p:nvSpPr>
        <p:spPr>
          <a:xfrm>
            <a:off x="4876800" y="2680138"/>
            <a:ext cx="451945" cy="630621"/>
          </a:xfrm>
          <a:custGeom>
            <a:avLst/>
            <a:gdLst>
              <a:gd name="connsiteX0" fmla="*/ 451945 w 451945"/>
              <a:gd name="connsiteY0" fmla="*/ 0 h 630621"/>
              <a:gd name="connsiteX1" fmla="*/ 105103 w 451945"/>
              <a:gd name="connsiteY1" fmla="*/ 252248 h 630621"/>
              <a:gd name="connsiteX2" fmla="*/ 0 w 451945"/>
              <a:gd name="connsiteY2" fmla="*/ 630621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945" h="630621">
                <a:moveTo>
                  <a:pt x="451945" y="0"/>
                </a:moveTo>
                <a:cubicBezTo>
                  <a:pt x="316186" y="73572"/>
                  <a:pt x="180427" y="147145"/>
                  <a:pt x="105103" y="252248"/>
                </a:cubicBezTo>
                <a:cubicBezTo>
                  <a:pt x="29779" y="357351"/>
                  <a:pt x="14889" y="493986"/>
                  <a:pt x="0" y="63062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59345" y="211728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60093" y="2811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4061314" y="153681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7"/>
          </p:cNvCxnSpPr>
          <p:nvPr/>
        </p:nvCxnSpPr>
        <p:spPr>
          <a:xfrm flipH="1">
            <a:off x="5780803" y="2967679"/>
            <a:ext cx="2690468" cy="720263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5"/>
          </p:cNvCxnSpPr>
          <p:nvPr/>
        </p:nvCxnSpPr>
        <p:spPr>
          <a:xfrm flipH="1" flipV="1">
            <a:off x="3743713" y="2301656"/>
            <a:ext cx="2050828" cy="13318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5" idx="5"/>
          </p:cNvCxnSpPr>
          <p:nvPr/>
        </p:nvCxnSpPr>
        <p:spPr>
          <a:xfrm>
            <a:off x="5495062" y="1138352"/>
            <a:ext cx="299479" cy="25170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88435" y="3643669"/>
            <a:ext cx="506107" cy="25709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5339212" y="933530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170778" y="6232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654566" y="2617076"/>
            <a:ext cx="1051034" cy="809296"/>
          </a:xfrm>
          <a:custGeom>
            <a:avLst/>
            <a:gdLst>
              <a:gd name="connsiteX0" fmla="*/ 1051034 w 1051034"/>
              <a:gd name="connsiteY0" fmla="*/ 809296 h 809296"/>
              <a:gd name="connsiteX1" fmla="*/ 725213 w 1051034"/>
              <a:gd name="connsiteY1" fmla="*/ 273269 h 809296"/>
              <a:gd name="connsiteX2" fmla="*/ 0 w 1051034"/>
              <a:gd name="connsiteY2" fmla="*/ 0 h 80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034" h="809296">
                <a:moveTo>
                  <a:pt x="1051034" y="809296"/>
                </a:moveTo>
                <a:cubicBezTo>
                  <a:pt x="975709" y="608724"/>
                  <a:pt x="900385" y="408152"/>
                  <a:pt x="725213" y="273269"/>
                </a:cubicBezTo>
                <a:cubicBezTo>
                  <a:pt x="550041" y="138386"/>
                  <a:pt x="275020" y="69193"/>
                  <a:pt x="0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315439" y="3363308"/>
            <a:ext cx="381167" cy="872359"/>
          </a:xfrm>
          <a:custGeom>
            <a:avLst/>
            <a:gdLst>
              <a:gd name="connsiteX0" fmla="*/ 34326 w 381167"/>
              <a:gd name="connsiteY0" fmla="*/ 0 h 872359"/>
              <a:gd name="connsiteX1" fmla="*/ 2795 w 381167"/>
              <a:gd name="connsiteY1" fmla="*/ 420414 h 872359"/>
              <a:gd name="connsiteX2" fmla="*/ 97388 w 381167"/>
              <a:gd name="connsiteY2" fmla="*/ 641131 h 872359"/>
              <a:gd name="connsiteX3" fmla="*/ 381167 w 381167"/>
              <a:gd name="connsiteY3" fmla="*/ 872359 h 87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67" h="872359">
                <a:moveTo>
                  <a:pt x="34326" y="0"/>
                </a:moveTo>
                <a:cubicBezTo>
                  <a:pt x="13305" y="156779"/>
                  <a:pt x="-7715" y="313559"/>
                  <a:pt x="2795" y="420414"/>
                </a:cubicBezTo>
                <a:cubicBezTo>
                  <a:pt x="13305" y="527269"/>
                  <a:pt x="34326" y="565807"/>
                  <a:pt x="97388" y="641131"/>
                </a:cubicBezTo>
                <a:cubicBezTo>
                  <a:pt x="160450" y="716455"/>
                  <a:pt x="270808" y="794407"/>
                  <a:pt x="381167" y="872359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4401508" y="194807"/>
            <a:ext cx="2949614" cy="653181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38373" y="1007862"/>
            <a:ext cx="5400000" cy="54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59345" y="211728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49377" y="4262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6522061" flipV="1">
            <a:off x="8460093" y="2811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612210" y="194807"/>
            <a:ext cx="6652326" cy="6652326"/>
            <a:chOff x="2634833" y="205674"/>
            <a:chExt cx="6652326" cy="6652326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5808596" y="2056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16200000" flipV="1">
              <a:off x="5960996" y="358074"/>
              <a:ext cx="0" cy="66523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橢圓 14"/>
          <p:cNvSpPr/>
          <p:nvPr/>
        </p:nvSpPr>
        <p:spPr>
          <a:xfrm rot="6522061" flipV="1">
            <a:off x="7171482" y="1271903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12" idx="7"/>
          </p:cNvCxnSpPr>
          <p:nvPr/>
        </p:nvCxnSpPr>
        <p:spPr>
          <a:xfrm flipH="1">
            <a:off x="5780803" y="2967679"/>
            <a:ext cx="2690468" cy="720263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5" idx="5"/>
          </p:cNvCxnSpPr>
          <p:nvPr/>
        </p:nvCxnSpPr>
        <p:spPr>
          <a:xfrm flipH="1" flipV="1">
            <a:off x="3743713" y="2301656"/>
            <a:ext cx="2050828" cy="13318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5" idx="7"/>
          </p:cNvCxnSpPr>
          <p:nvPr/>
        </p:nvCxnSpPr>
        <p:spPr>
          <a:xfrm flipH="1">
            <a:off x="5780801" y="2137894"/>
            <a:ext cx="2335578" cy="15354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36" idx="7"/>
          </p:cNvCxnSpPr>
          <p:nvPr/>
        </p:nvCxnSpPr>
        <p:spPr>
          <a:xfrm flipH="1">
            <a:off x="4353683" y="3702514"/>
            <a:ext cx="1440858" cy="20374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6522061" flipV="1">
            <a:off x="8105201" y="1982044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169315" y="57083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6674069" y="3048000"/>
            <a:ext cx="126738" cy="357352"/>
          </a:xfrm>
          <a:custGeom>
            <a:avLst/>
            <a:gdLst>
              <a:gd name="connsiteX0" fmla="*/ 115614 w 126738"/>
              <a:gd name="connsiteY0" fmla="*/ 357352 h 357352"/>
              <a:gd name="connsiteX1" fmla="*/ 115614 w 126738"/>
              <a:gd name="connsiteY1" fmla="*/ 147145 h 357352"/>
              <a:gd name="connsiteX2" fmla="*/ 0 w 126738"/>
              <a:gd name="connsiteY2" fmla="*/ 0 h 3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38" h="357352">
                <a:moveTo>
                  <a:pt x="115614" y="357352"/>
                </a:moveTo>
                <a:cubicBezTo>
                  <a:pt x="125248" y="282028"/>
                  <a:pt x="134883" y="206704"/>
                  <a:pt x="115614" y="147145"/>
                </a:cubicBezTo>
                <a:cubicBezTo>
                  <a:pt x="96345" y="87586"/>
                  <a:pt x="48172" y="43793"/>
                  <a:pt x="0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613965" y="3005959"/>
            <a:ext cx="546614" cy="1513489"/>
          </a:xfrm>
          <a:custGeom>
            <a:avLst/>
            <a:gdLst>
              <a:gd name="connsiteX0" fmla="*/ 241814 w 546614"/>
              <a:gd name="connsiteY0" fmla="*/ 0 h 1513489"/>
              <a:gd name="connsiteX1" fmla="*/ 10587 w 546614"/>
              <a:gd name="connsiteY1" fmla="*/ 788275 h 1513489"/>
              <a:gd name="connsiteX2" fmla="*/ 546614 w 546614"/>
              <a:gd name="connsiteY2" fmla="*/ 1513489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614" h="1513489">
                <a:moveTo>
                  <a:pt x="241814" y="0"/>
                </a:moveTo>
                <a:cubicBezTo>
                  <a:pt x="100800" y="268013"/>
                  <a:pt x="-40213" y="536027"/>
                  <a:pt x="10587" y="788275"/>
                </a:cubicBezTo>
                <a:cubicBezTo>
                  <a:pt x="61387" y="1040523"/>
                  <a:pt x="459028" y="1394372"/>
                  <a:pt x="546614" y="1513489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 flipV="1">
            <a:off x="2900855" y="2090044"/>
            <a:ext cx="6453352" cy="281828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0</Words>
  <Application>Microsoft Office PowerPoint</Application>
  <PresentationFormat>寬螢幕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Chua-Huang Huang</dc:creator>
  <cp:lastModifiedBy>Chua-Huang Huang</cp:lastModifiedBy>
  <cp:revision>49</cp:revision>
  <dcterms:created xsi:type="dcterms:W3CDTF">2016-08-17T01:11:21Z</dcterms:created>
  <dcterms:modified xsi:type="dcterms:W3CDTF">2016-08-18T08:39:31Z</dcterms:modified>
</cp:coreProperties>
</file>