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1" r:id="rId4"/>
    <p:sldId id="257" r:id="rId5"/>
    <p:sldId id="262" r:id="rId6"/>
    <p:sldId id="263" r:id="rId7"/>
    <p:sldId id="264" r:id="rId8"/>
    <p:sldId id="265" r:id="rId9"/>
    <p:sldId id="271" r:id="rId10"/>
    <p:sldId id="266" r:id="rId11"/>
    <p:sldId id="258" r:id="rId12"/>
    <p:sldId id="259" r:id="rId13"/>
    <p:sldId id="260" r:id="rId14"/>
    <p:sldId id="270"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5" d="100"/>
          <a:sy n="105" d="100"/>
        </p:scale>
        <p:origin x="1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BBDD4C-546E-4C44-AEC2-E3995D3C4819}"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TW" altLang="en-US"/>
        </a:p>
      </dgm:t>
    </dgm:pt>
    <dgm:pt modelId="{80936A53-BB89-4397-A298-C1400520085C}">
      <dgm:prSet phldrT="[文字]"/>
      <dgm:spPr/>
      <dgm:t>
        <a:bodyPr/>
        <a:lstStyle/>
        <a:p>
          <a:r>
            <a:rPr lang="en-US" altLang="zh-TW" dirty="0" err="1" smtClean="0">
              <a:latin typeface="微軟正黑體" panose="020B0604030504040204" pitchFamily="34" charset="-120"/>
              <a:ea typeface="微軟正黑體" panose="020B0604030504040204" pitchFamily="34" charset="-120"/>
            </a:rPr>
            <a:t>Bitbucket</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申請帳號</a:t>
          </a:r>
          <a:endParaRPr lang="zh-TW" altLang="en-US" dirty="0">
            <a:latin typeface="微軟正黑體" panose="020B0604030504040204" pitchFamily="34" charset="-120"/>
            <a:ea typeface="微軟正黑體" panose="020B0604030504040204" pitchFamily="34" charset="-120"/>
          </a:endParaRPr>
        </a:p>
      </dgm:t>
    </dgm:pt>
    <dgm:pt modelId="{7ADA4148-553D-4D73-9B38-9133AA92DF28}" type="parTrans" cxnId="{F7CD9C76-7DB9-47ED-B6FE-BCB48083EB0C}">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3AF1953-8023-42AC-BD74-5E8316768F2F}" type="sibTrans" cxnId="{F7CD9C76-7DB9-47ED-B6FE-BCB48083EB0C}">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C87D626-3341-4DE2-84E9-D422C7B9E66C}">
      <dgm:prSet/>
      <dgm:spPr/>
      <dgm:t>
        <a:bodyPr/>
        <a:lstStyle/>
        <a:p>
          <a:r>
            <a:rPr lang="en-US" altLang="zh-TW" dirty="0" err="1" smtClean="0">
              <a:latin typeface="微軟正黑體" panose="020B0604030504040204" pitchFamily="34" charset="-120"/>
              <a:ea typeface="微軟正黑體" panose="020B0604030504040204" pitchFamily="34" charset="-120"/>
            </a:rPr>
            <a:t>Git</a:t>
          </a:r>
          <a:r>
            <a:rPr lang="en-US" altLang="zh-TW"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Tortoies</a:t>
          </a:r>
          <a:r>
            <a:rPr lang="en-US" altLang="zh-TW" dirty="0" smtClean="0">
              <a:latin typeface="微軟正黑體" panose="020B0604030504040204" pitchFamily="34" charset="-120"/>
              <a:ea typeface="微軟正黑體" panose="020B0604030504040204" pitchFamily="34" charset="-120"/>
            </a:rPr>
            <a:t> GIT</a:t>
          </a:r>
        </a:p>
      </dgm:t>
    </dgm:pt>
    <dgm:pt modelId="{744FD4BE-5C1D-4A3E-A470-A786414D756B}" type="parTrans" cxnId="{2344A457-B4D9-4E76-B398-FAC962ED051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329D9D8-CF21-4F42-B5CF-F45CF29BEEDB}" type="sibTrans" cxnId="{2344A457-B4D9-4E76-B398-FAC962ED051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AD94FCE-C2B8-4039-8CA7-C7D45382583D}">
      <dgm:prSet/>
      <dgm:spPr/>
      <dgm:t>
        <a:bodyPr/>
        <a:lstStyle/>
        <a:p>
          <a:r>
            <a:rPr lang="zh-TW" altLang="en-US" dirty="0" smtClean="0">
              <a:latin typeface="微軟正黑體" panose="020B0604030504040204" pitchFamily="34" charset="-120"/>
              <a:ea typeface="微軟正黑體" panose="020B0604030504040204" pitchFamily="34" charset="-120"/>
            </a:rPr>
            <a:t>加入或建一個</a:t>
          </a:r>
          <a:r>
            <a:rPr lang="en-US" altLang="zh-TW" dirty="0" smtClean="0">
              <a:latin typeface="微軟正黑體" panose="020B0604030504040204" pitchFamily="34" charset="-120"/>
              <a:ea typeface="微軟正黑體" panose="020B0604030504040204" pitchFamily="34" charset="-120"/>
            </a:rPr>
            <a:t>Team</a:t>
          </a:r>
        </a:p>
      </dgm:t>
    </dgm:pt>
    <dgm:pt modelId="{0625A2FD-FF6D-4EED-9F5F-4841A3E07855}" type="sibTrans" cxnId="{DD3FBE31-B520-4ADE-B75D-FFF697A5E86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C803ABB-1B2D-4D26-BC5B-18BE7F571198}" type="parTrans" cxnId="{DD3FBE31-B520-4ADE-B75D-FFF697A5E86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41B3379-47A8-4E6C-8A9A-EBB537179F6C}">
      <dgm:prSet/>
      <dgm:spPr/>
      <dgm:t>
        <a:bodyPr/>
        <a:lstStyle/>
        <a:p>
          <a:r>
            <a:rPr lang="zh-TW" altLang="en-US" dirty="0" smtClean="0">
              <a:latin typeface="微軟正黑體" panose="020B0604030504040204" pitchFamily="34" charset="-120"/>
              <a:ea typeface="微軟正黑體" panose="020B0604030504040204" pitchFamily="34" charset="-120"/>
            </a:rPr>
            <a:t>下載及安裝</a:t>
          </a:r>
          <a:endParaRPr lang="en-US" altLang="zh-TW" dirty="0" smtClean="0">
            <a:latin typeface="微軟正黑體" panose="020B0604030504040204" pitchFamily="34" charset="-120"/>
            <a:ea typeface="微軟正黑體" panose="020B0604030504040204" pitchFamily="34" charset="-120"/>
          </a:endParaRPr>
        </a:p>
      </dgm:t>
    </dgm:pt>
    <dgm:pt modelId="{1554A2C2-C441-4369-9A7A-2DF73C2FD4C9}" type="parTrans" cxnId="{558199E6-A0FF-45A6-B401-D0070505902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BC0494F5-C62F-4DE7-BB22-657B4DE15571}" type="sibTrans" cxnId="{558199E6-A0FF-45A6-B401-D0070505902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DF86E75-9C3E-4E88-992E-0D67509076C4}">
      <dgm:prSet phldrT="[文字]"/>
      <dgm:spPr/>
      <dgm:t>
        <a:bodyPr/>
        <a:lstStyle/>
        <a:p>
          <a:r>
            <a:rPr lang="zh-TW" altLang="en-US" dirty="0" smtClean="0">
              <a:latin typeface="微軟正黑體" panose="020B0604030504040204" pitchFamily="34" charset="-120"/>
              <a:ea typeface="微軟正黑體" panose="020B0604030504040204" pitchFamily="34" charset="-120"/>
            </a:rPr>
            <a:t>申請一個帳號</a:t>
          </a:r>
          <a:endParaRPr lang="zh-TW" altLang="en-US" dirty="0">
            <a:latin typeface="微軟正黑體" panose="020B0604030504040204" pitchFamily="34" charset="-120"/>
            <a:ea typeface="微軟正黑體" panose="020B0604030504040204" pitchFamily="34" charset="-120"/>
          </a:endParaRPr>
        </a:p>
      </dgm:t>
    </dgm:pt>
    <dgm:pt modelId="{02CBFC8A-E494-4917-9229-62A8DDF3012A}" type="parTrans" cxnId="{8A9F6DDD-D19D-4997-AC69-231958499EF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59872FD-F2EE-4038-A29D-75CD1D552C36}" type="sibTrans" cxnId="{8A9F6DDD-D19D-4997-AC69-231958499EF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0099ABE-6839-47D1-B7D3-44271D510E0A}">
      <dgm:prSet/>
      <dgm:spPr/>
      <dgm:t>
        <a:bodyPr/>
        <a:lstStyle/>
        <a:p>
          <a:r>
            <a:rPr lang="zh-TW" altLang="en-US" dirty="0" smtClean="0">
              <a:latin typeface="微軟正黑體" panose="020B0604030504040204" pitchFamily="34" charset="-120"/>
              <a:ea typeface="微軟正黑體" panose="020B0604030504040204" pitchFamily="34" charset="-120"/>
            </a:rPr>
            <a:t>建立專案</a:t>
          </a:r>
          <a:endParaRPr lang="en-US" altLang="zh-TW" dirty="0" smtClean="0">
            <a:latin typeface="微軟正黑體" panose="020B0604030504040204" pitchFamily="34" charset="-120"/>
            <a:ea typeface="微軟正黑體" panose="020B0604030504040204" pitchFamily="34" charset="-120"/>
          </a:endParaRPr>
        </a:p>
      </dgm:t>
    </dgm:pt>
    <dgm:pt modelId="{C115FA82-CB05-4EA3-BABE-568E4C07352C}" type="parTrans" cxnId="{95B06ED7-511A-4E75-A39B-AA21F820E05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2D1D046-1118-4DD3-A24E-AB998E22F59E}" type="sibTrans" cxnId="{95B06ED7-511A-4E75-A39B-AA21F820E05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0022C71-7A7A-4D0A-B8B3-A1AEF5916BB8}">
      <dgm:prSet/>
      <dgm:spPr/>
      <dgm:t>
        <a:bodyPr/>
        <a:lstStyle/>
        <a:p>
          <a:r>
            <a:rPr lang="en-US" altLang="zh-TW" dirty="0" smtClean="0">
              <a:latin typeface="微軟正黑體" panose="020B0604030504040204" pitchFamily="34" charset="-120"/>
              <a:ea typeface="微軟正黑體" panose="020B0604030504040204" pitchFamily="34" charset="-120"/>
            </a:rPr>
            <a:t>Team name</a:t>
          </a:r>
        </a:p>
      </dgm:t>
    </dgm:pt>
    <dgm:pt modelId="{5665A00C-C0BA-4116-94CB-8AB33554D23F}" type="parTrans" cxnId="{B6745C1D-6846-4B51-AB78-1BB002A47A7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BDA758E4-F74B-4012-81FB-226721E10131}" type="sibTrans" cxnId="{B6745C1D-6846-4B51-AB78-1BB002A47A7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5ED4B04-D41B-43D6-96E0-51492D21A6BE}">
      <dgm:prSet/>
      <dgm:spPr/>
      <dgm:t>
        <a:bodyPr/>
        <a:lstStyle/>
        <a:p>
          <a:r>
            <a:rPr lang="zh-TW" altLang="en-US" dirty="0" smtClean="0">
              <a:latin typeface="微軟正黑體" panose="020B0604030504040204" pitchFamily="34" charset="-120"/>
              <a:ea typeface="微軟正黑體" panose="020B0604030504040204" pitchFamily="34" charset="-120"/>
            </a:rPr>
            <a:t>在本機端做</a:t>
          </a:r>
          <a:r>
            <a:rPr lang="en-US" altLang="zh-TW" dirty="0" smtClean="0">
              <a:latin typeface="微軟正黑體" panose="020B0604030504040204" pitchFamily="34" charset="-120"/>
              <a:ea typeface="微軟正黑體" panose="020B0604030504040204" pitchFamily="34" charset="-120"/>
            </a:rPr>
            <a:t>Clone </a:t>
          </a:r>
        </a:p>
      </dgm:t>
    </dgm:pt>
    <dgm:pt modelId="{A1DF770C-51DC-40B9-B057-321A03A6D0FB}" type="parTrans" cxnId="{E189B739-334B-4DA9-890D-AF124A668C8F}">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7645D2A-9EC3-48B3-874C-0FA8FDDD537A}" type="sibTrans" cxnId="{E189B739-334B-4DA9-890D-AF124A668C8F}">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C94B93C-CC72-478D-A3AF-DAF99378AF70}">
      <dgm:prSet/>
      <dgm:spPr/>
      <dgm:t>
        <a:bodyPr/>
        <a:lstStyle/>
        <a:p>
          <a:r>
            <a:rPr lang="en-US" altLang="zh-TW" dirty="0" smtClean="0">
              <a:latin typeface="微軟正黑體" panose="020B0604030504040204" pitchFamily="34" charset="-120"/>
              <a:ea typeface="微軟正黑體" panose="020B0604030504040204" pitchFamily="34" charset="-120"/>
            </a:rPr>
            <a:t>Repository</a:t>
          </a:r>
        </a:p>
      </dgm:t>
    </dgm:pt>
    <dgm:pt modelId="{8A62A9A8-A9E2-4B5B-A87A-930747227EDD}" type="parTrans" cxnId="{227E1907-F73A-4D23-83AE-9584590D520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F7D7D6D5-547D-465F-B642-E74028F8BCE4}" type="sibTrans" cxnId="{227E1907-F73A-4D23-83AE-9584590D520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BF60C60-8B82-4389-8183-1DE092EAA042}">
      <dgm:prSet/>
      <dgm:spPr/>
      <dgm:t>
        <a:bodyPr/>
        <a:lstStyle/>
        <a:p>
          <a:r>
            <a:rPr lang="en-US" altLang="zh-TW" dirty="0" smtClean="0">
              <a:latin typeface="微軟正黑體" panose="020B0604030504040204" pitchFamily="34" charset="-120"/>
              <a:ea typeface="微軟正黑體" panose="020B0604030504040204" pitchFamily="34" charset="-120"/>
            </a:rPr>
            <a:t>Personal</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endParaRPr lang="en-US" altLang="zh-TW" dirty="0" smtClean="0">
            <a:latin typeface="微軟正黑體" panose="020B0604030504040204" pitchFamily="34" charset="-120"/>
            <a:ea typeface="微軟正黑體" panose="020B0604030504040204" pitchFamily="34" charset="-120"/>
          </a:endParaRPr>
        </a:p>
        <a:p>
          <a:r>
            <a:rPr lang="en-US" altLang="zh-TW" dirty="0" err="1" smtClean="0">
              <a:latin typeface="微軟正黑體" panose="020B0604030504040204" pitchFamily="34" charset="-120"/>
              <a:ea typeface="微軟正黑體" panose="020B0604030504040204" pitchFamily="34" charset="-120"/>
            </a:rPr>
            <a:t>Bitbucket</a:t>
          </a:r>
          <a:r>
            <a:rPr lang="en-US" altLang="zh-TW" dirty="0" smtClean="0">
              <a:latin typeface="微軟正黑體" panose="020B0604030504040204" pitchFamily="34" charset="-120"/>
              <a:ea typeface="微軟正黑體" panose="020B0604030504040204" pitchFamily="34" charset="-120"/>
            </a:rPr>
            <a:t> Set</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p>
        <a:p>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Access </a:t>
          </a:r>
          <a:r>
            <a:rPr lang="en-US" altLang="zh-TW" dirty="0" err="1" smtClean="0">
              <a:latin typeface="微軟正黑體" panose="020B0604030504040204" pitchFamily="34" charset="-120"/>
              <a:ea typeface="微軟正黑體" panose="020B0604030504040204" pitchFamily="34" charset="-120"/>
              <a:sym typeface="Wingdings" panose="05000000000000000000" pitchFamily="2" charset="2"/>
            </a:rPr>
            <a:t>ontrols</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endParaRPr lang="en-US" altLang="zh-TW" dirty="0" smtClean="0">
            <a:latin typeface="微軟正黑體" panose="020B0604030504040204" pitchFamily="34" charset="-120"/>
            <a:ea typeface="微軟正黑體" panose="020B0604030504040204" pitchFamily="34" charset="-120"/>
          </a:endParaRPr>
        </a:p>
      </dgm:t>
    </dgm:pt>
    <dgm:pt modelId="{5D86705D-4264-47D2-8CCB-8C382E9C4A5C}" type="parTrans" cxnId="{BD4FE6FC-25A3-4774-BCF6-D004D702A9E5}">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504A3BF-3418-4D61-9B11-FB1CE67678D3}" type="sibTrans" cxnId="{BD4FE6FC-25A3-4774-BCF6-D004D702A9E5}">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F82DA1B-2929-4184-A456-1202D54B944C}">
      <dgm:prSet/>
      <dgm:spPr/>
      <dgm:t>
        <a:bodyPr/>
        <a:lstStyle/>
        <a:p>
          <a:r>
            <a:rPr lang="en-US" altLang="zh-TW" dirty="0" smtClean="0">
              <a:latin typeface="微軟正黑體" panose="020B0604030504040204" pitchFamily="34" charset="-120"/>
              <a:ea typeface="微軟正黑體" panose="020B0604030504040204" pitchFamily="34" charset="-120"/>
            </a:rPr>
            <a:t>Team ID</a:t>
          </a:r>
        </a:p>
      </dgm:t>
    </dgm:pt>
    <dgm:pt modelId="{BBB21FB8-4728-464F-B2CE-223FDB833351}" type="parTrans" cxnId="{A16F8622-C89B-4077-A792-0B94904797B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F046C976-F2F7-4F4E-AF71-C071692FBAB0}" type="sibTrans" cxnId="{A16F8622-C89B-4077-A792-0B94904797B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F64DCBF-04C1-4A78-9299-2AAA5450CE5E}" type="pres">
      <dgm:prSet presAssocID="{98BBDD4C-546E-4C44-AEC2-E3995D3C4819}" presName="Name0" presStyleCnt="0">
        <dgm:presLayoutVars>
          <dgm:chMax val="5"/>
          <dgm:chPref val="5"/>
          <dgm:dir/>
          <dgm:animLvl val="lvl"/>
        </dgm:presLayoutVars>
      </dgm:prSet>
      <dgm:spPr/>
      <dgm:t>
        <a:bodyPr/>
        <a:lstStyle/>
        <a:p>
          <a:endParaRPr lang="zh-TW" altLang="en-US"/>
        </a:p>
      </dgm:t>
    </dgm:pt>
    <dgm:pt modelId="{C7A7C011-B878-474A-9177-A7F5229E5484}" type="pres">
      <dgm:prSet presAssocID="{80936A53-BB89-4397-A298-C1400520085C}" presName="parentText1" presStyleLbl="node1" presStyleIdx="0" presStyleCnt="5">
        <dgm:presLayoutVars>
          <dgm:chMax/>
          <dgm:chPref val="3"/>
          <dgm:bulletEnabled val="1"/>
        </dgm:presLayoutVars>
      </dgm:prSet>
      <dgm:spPr/>
      <dgm:t>
        <a:bodyPr/>
        <a:lstStyle/>
        <a:p>
          <a:endParaRPr lang="zh-TW" altLang="en-US"/>
        </a:p>
      </dgm:t>
    </dgm:pt>
    <dgm:pt modelId="{F49B0863-427D-406C-BA1F-2F09CC27AB34}" type="pres">
      <dgm:prSet presAssocID="{80936A53-BB89-4397-A298-C1400520085C}" presName="childText1" presStyleLbl="solidAlignAcc1" presStyleIdx="0" presStyleCnt="5">
        <dgm:presLayoutVars>
          <dgm:chMax val="0"/>
          <dgm:chPref val="0"/>
          <dgm:bulletEnabled val="1"/>
        </dgm:presLayoutVars>
      </dgm:prSet>
      <dgm:spPr/>
      <dgm:t>
        <a:bodyPr/>
        <a:lstStyle/>
        <a:p>
          <a:endParaRPr lang="zh-TW" altLang="en-US"/>
        </a:p>
      </dgm:t>
    </dgm:pt>
    <dgm:pt modelId="{FAFBE073-0789-4172-BFA1-78CF2EB6B9FB}" type="pres">
      <dgm:prSet presAssocID="{8C87D626-3341-4DE2-84E9-D422C7B9E66C}" presName="parentText2" presStyleLbl="node1" presStyleIdx="1" presStyleCnt="5">
        <dgm:presLayoutVars>
          <dgm:chMax/>
          <dgm:chPref val="3"/>
          <dgm:bulletEnabled val="1"/>
        </dgm:presLayoutVars>
      </dgm:prSet>
      <dgm:spPr/>
      <dgm:t>
        <a:bodyPr/>
        <a:lstStyle/>
        <a:p>
          <a:endParaRPr lang="zh-TW" altLang="en-US"/>
        </a:p>
      </dgm:t>
    </dgm:pt>
    <dgm:pt modelId="{CE43A1F8-9604-4B06-997F-DFDC00A66DE2}" type="pres">
      <dgm:prSet presAssocID="{8C87D626-3341-4DE2-84E9-D422C7B9E66C}" presName="childText2" presStyleLbl="solidAlignAcc1" presStyleIdx="1" presStyleCnt="5">
        <dgm:presLayoutVars>
          <dgm:chMax val="0"/>
          <dgm:chPref val="0"/>
          <dgm:bulletEnabled val="1"/>
        </dgm:presLayoutVars>
      </dgm:prSet>
      <dgm:spPr/>
      <dgm:t>
        <a:bodyPr/>
        <a:lstStyle/>
        <a:p>
          <a:endParaRPr lang="zh-TW" altLang="en-US"/>
        </a:p>
      </dgm:t>
    </dgm:pt>
    <dgm:pt modelId="{8260AE93-2075-41A6-91D5-7D7C5F4B5776}" type="pres">
      <dgm:prSet presAssocID="{4AD94FCE-C2B8-4039-8CA7-C7D45382583D}" presName="parentText3" presStyleLbl="node1" presStyleIdx="2" presStyleCnt="5">
        <dgm:presLayoutVars>
          <dgm:chMax/>
          <dgm:chPref val="3"/>
          <dgm:bulletEnabled val="1"/>
        </dgm:presLayoutVars>
      </dgm:prSet>
      <dgm:spPr/>
      <dgm:t>
        <a:bodyPr/>
        <a:lstStyle/>
        <a:p>
          <a:endParaRPr lang="zh-TW" altLang="en-US"/>
        </a:p>
      </dgm:t>
    </dgm:pt>
    <dgm:pt modelId="{BCEC61CB-776C-4929-B2DA-4B07B38CCD85}" type="pres">
      <dgm:prSet presAssocID="{4AD94FCE-C2B8-4039-8CA7-C7D45382583D}" presName="childText3" presStyleLbl="solidAlignAcc1" presStyleIdx="2" presStyleCnt="5">
        <dgm:presLayoutVars>
          <dgm:chMax val="0"/>
          <dgm:chPref val="0"/>
          <dgm:bulletEnabled val="1"/>
        </dgm:presLayoutVars>
      </dgm:prSet>
      <dgm:spPr/>
      <dgm:t>
        <a:bodyPr/>
        <a:lstStyle/>
        <a:p>
          <a:endParaRPr lang="zh-TW" altLang="en-US"/>
        </a:p>
      </dgm:t>
    </dgm:pt>
    <dgm:pt modelId="{232E1BE8-2477-4B64-921E-477546499DC8}" type="pres">
      <dgm:prSet presAssocID="{80099ABE-6839-47D1-B7D3-44271D510E0A}" presName="parentText4" presStyleLbl="node1" presStyleIdx="3" presStyleCnt="5">
        <dgm:presLayoutVars>
          <dgm:chMax/>
          <dgm:chPref val="3"/>
          <dgm:bulletEnabled val="1"/>
        </dgm:presLayoutVars>
      </dgm:prSet>
      <dgm:spPr/>
      <dgm:t>
        <a:bodyPr/>
        <a:lstStyle/>
        <a:p>
          <a:endParaRPr lang="zh-TW" altLang="en-US"/>
        </a:p>
      </dgm:t>
    </dgm:pt>
    <dgm:pt modelId="{652FDDAA-A60A-4097-8426-91625D43966A}" type="pres">
      <dgm:prSet presAssocID="{80099ABE-6839-47D1-B7D3-44271D510E0A}" presName="childText4" presStyleLbl="solidAlignAcc1" presStyleIdx="3" presStyleCnt="5">
        <dgm:presLayoutVars>
          <dgm:chMax val="0"/>
          <dgm:chPref val="0"/>
          <dgm:bulletEnabled val="1"/>
        </dgm:presLayoutVars>
      </dgm:prSet>
      <dgm:spPr/>
      <dgm:t>
        <a:bodyPr/>
        <a:lstStyle/>
        <a:p>
          <a:endParaRPr lang="zh-TW" altLang="en-US"/>
        </a:p>
      </dgm:t>
    </dgm:pt>
    <dgm:pt modelId="{81D9AB49-51C5-46E4-817E-DD1AAF5DBA80}" type="pres">
      <dgm:prSet presAssocID="{D5ED4B04-D41B-43D6-96E0-51492D21A6BE}" presName="parentText5" presStyleLbl="node1" presStyleIdx="4" presStyleCnt="5">
        <dgm:presLayoutVars>
          <dgm:chMax/>
          <dgm:chPref val="3"/>
          <dgm:bulletEnabled val="1"/>
        </dgm:presLayoutVars>
      </dgm:prSet>
      <dgm:spPr/>
      <dgm:t>
        <a:bodyPr/>
        <a:lstStyle/>
        <a:p>
          <a:endParaRPr lang="zh-TW" altLang="en-US"/>
        </a:p>
      </dgm:t>
    </dgm:pt>
    <dgm:pt modelId="{598D270E-CDA1-426E-AC9A-45845C52FC0B}" type="pres">
      <dgm:prSet presAssocID="{D5ED4B04-D41B-43D6-96E0-51492D21A6BE}" presName="childText5" presStyleLbl="solidAlignAcc1" presStyleIdx="4" presStyleCnt="5">
        <dgm:presLayoutVars>
          <dgm:chMax val="0"/>
          <dgm:chPref val="0"/>
          <dgm:bulletEnabled val="1"/>
        </dgm:presLayoutVars>
      </dgm:prSet>
      <dgm:spPr/>
      <dgm:t>
        <a:bodyPr/>
        <a:lstStyle/>
        <a:p>
          <a:endParaRPr lang="zh-TW" altLang="en-US"/>
        </a:p>
      </dgm:t>
    </dgm:pt>
  </dgm:ptLst>
  <dgm:cxnLst>
    <dgm:cxn modelId="{9BB76618-6AD5-4721-AEE1-CB3D34045F01}" type="presOf" srcId="{D5ED4B04-D41B-43D6-96E0-51492D21A6BE}" destId="{81D9AB49-51C5-46E4-817E-DD1AAF5DBA80}" srcOrd="0" destOrd="0" presId="urn:microsoft.com/office/officeart/2009/3/layout/IncreasingArrowsProcess"/>
    <dgm:cxn modelId="{50E902E4-6F9C-48F1-95A5-D48FDC9B5EFF}" type="presOf" srcId="{4C94B93C-CC72-478D-A3AF-DAF99378AF70}" destId="{652FDDAA-A60A-4097-8426-91625D43966A}" srcOrd="0" destOrd="0" presId="urn:microsoft.com/office/officeart/2009/3/layout/IncreasingArrowsProcess"/>
    <dgm:cxn modelId="{FD986720-74CF-4ACC-A203-4F183B9C3CEF}" type="presOf" srcId="{80936A53-BB89-4397-A298-C1400520085C}" destId="{C7A7C011-B878-474A-9177-A7F5229E5484}" srcOrd="0" destOrd="0" presId="urn:microsoft.com/office/officeart/2009/3/layout/IncreasingArrowsProcess"/>
    <dgm:cxn modelId="{894B2F4B-65DA-4C0B-8328-236FE79F5C23}" type="presOf" srcId="{98BBDD4C-546E-4C44-AEC2-E3995D3C4819}" destId="{5F64DCBF-04C1-4A78-9299-2AAA5450CE5E}" srcOrd="0" destOrd="0" presId="urn:microsoft.com/office/officeart/2009/3/layout/IncreasingArrowsProcess"/>
    <dgm:cxn modelId="{DD3FBE31-B520-4ADE-B75D-FFF697A5E86A}" srcId="{98BBDD4C-546E-4C44-AEC2-E3995D3C4819}" destId="{4AD94FCE-C2B8-4039-8CA7-C7D45382583D}" srcOrd="2" destOrd="0" parTransId="{7C803ABB-1B2D-4D26-BC5B-18BE7F571198}" sibTransId="{0625A2FD-FF6D-4EED-9F5F-4841A3E07855}"/>
    <dgm:cxn modelId="{DAB15910-AB51-43B3-81AB-C044BD993FE2}" type="presOf" srcId="{8C87D626-3341-4DE2-84E9-D422C7B9E66C}" destId="{FAFBE073-0789-4172-BFA1-78CF2EB6B9FB}" srcOrd="0" destOrd="0" presId="urn:microsoft.com/office/officeart/2009/3/layout/IncreasingArrowsProcess"/>
    <dgm:cxn modelId="{8A9F6DDD-D19D-4997-AC69-231958499EF8}" srcId="{80936A53-BB89-4397-A298-C1400520085C}" destId="{1DF86E75-9C3E-4E88-992E-0D67509076C4}" srcOrd="0" destOrd="0" parTransId="{02CBFC8A-E494-4917-9229-62A8DDF3012A}" sibTransId="{859872FD-F2EE-4038-A29D-75CD1D552C36}"/>
    <dgm:cxn modelId="{2344A457-B4D9-4E76-B398-FAC962ED051B}" srcId="{98BBDD4C-546E-4C44-AEC2-E3995D3C4819}" destId="{8C87D626-3341-4DE2-84E9-D422C7B9E66C}" srcOrd="1" destOrd="0" parTransId="{744FD4BE-5C1D-4A3E-A470-A786414D756B}" sibTransId="{D329D9D8-CF21-4F42-B5CF-F45CF29BEEDB}"/>
    <dgm:cxn modelId="{61EF3642-A9F7-4130-8650-DE291E437412}" type="presOf" srcId="{441B3379-47A8-4E6C-8A9A-EBB537179F6C}" destId="{CE43A1F8-9604-4B06-997F-DFDC00A66DE2}" srcOrd="0" destOrd="0" presId="urn:microsoft.com/office/officeart/2009/3/layout/IncreasingArrowsProcess"/>
    <dgm:cxn modelId="{BB5B3400-FCEA-4911-9BCA-6DA53531B5D5}" type="presOf" srcId="{4AD94FCE-C2B8-4039-8CA7-C7D45382583D}" destId="{8260AE93-2075-41A6-91D5-7D7C5F4B5776}" srcOrd="0" destOrd="0" presId="urn:microsoft.com/office/officeart/2009/3/layout/IncreasingArrowsProcess"/>
    <dgm:cxn modelId="{E5AD28F2-DB3B-430E-9980-724EFEBE5AB8}" type="presOf" srcId="{3BF60C60-8B82-4389-8183-1DE092EAA042}" destId="{598D270E-CDA1-426E-AC9A-45845C52FC0B}" srcOrd="0" destOrd="0" presId="urn:microsoft.com/office/officeart/2009/3/layout/IncreasingArrowsProcess"/>
    <dgm:cxn modelId="{B6745C1D-6846-4B51-AB78-1BB002A47A71}" srcId="{4AD94FCE-C2B8-4039-8CA7-C7D45382583D}" destId="{70022C71-7A7A-4D0A-B8B3-A1AEF5916BB8}" srcOrd="0" destOrd="0" parTransId="{5665A00C-C0BA-4116-94CB-8AB33554D23F}" sibTransId="{BDA758E4-F74B-4012-81FB-226721E10131}"/>
    <dgm:cxn modelId="{BD4FE6FC-25A3-4774-BCF6-D004D702A9E5}" srcId="{D5ED4B04-D41B-43D6-96E0-51492D21A6BE}" destId="{3BF60C60-8B82-4389-8183-1DE092EAA042}" srcOrd="0" destOrd="0" parTransId="{5D86705D-4264-47D2-8CCB-8C382E9C4A5C}" sibTransId="{C504A3BF-3418-4D61-9B11-FB1CE67678D3}"/>
    <dgm:cxn modelId="{227E1907-F73A-4D23-83AE-9584590D5203}" srcId="{80099ABE-6839-47D1-B7D3-44271D510E0A}" destId="{4C94B93C-CC72-478D-A3AF-DAF99378AF70}" srcOrd="0" destOrd="0" parTransId="{8A62A9A8-A9E2-4B5B-A87A-930747227EDD}" sibTransId="{F7D7D6D5-547D-465F-B642-E74028F8BCE4}"/>
    <dgm:cxn modelId="{558199E6-A0FF-45A6-B401-D00705059028}" srcId="{8C87D626-3341-4DE2-84E9-D422C7B9E66C}" destId="{441B3379-47A8-4E6C-8A9A-EBB537179F6C}" srcOrd="0" destOrd="0" parTransId="{1554A2C2-C441-4369-9A7A-2DF73C2FD4C9}" sibTransId="{BC0494F5-C62F-4DE7-BB22-657B4DE15571}"/>
    <dgm:cxn modelId="{95B06ED7-511A-4E75-A39B-AA21F820E052}" srcId="{98BBDD4C-546E-4C44-AEC2-E3995D3C4819}" destId="{80099ABE-6839-47D1-B7D3-44271D510E0A}" srcOrd="3" destOrd="0" parTransId="{C115FA82-CB05-4EA3-BABE-568E4C07352C}" sibTransId="{C2D1D046-1118-4DD3-A24E-AB998E22F59E}"/>
    <dgm:cxn modelId="{F7CD9C76-7DB9-47ED-B6FE-BCB48083EB0C}" srcId="{98BBDD4C-546E-4C44-AEC2-E3995D3C4819}" destId="{80936A53-BB89-4397-A298-C1400520085C}" srcOrd="0" destOrd="0" parTransId="{7ADA4148-553D-4D73-9B38-9133AA92DF28}" sibTransId="{33AF1953-8023-42AC-BD74-5E8316768F2F}"/>
    <dgm:cxn modelId="{E189B739-334B-4DA9-890D-AF124A668C8F}" srcId="{98BBDD4C-546E-4C44-AEC2-E3995D3C4819}" destId="{D5ED4B04-D41B-43D6-96E0-51492D21A6BE}" srcOrd="4" destOrd="0" parTransId="{A1DF770C-51DC-40B9-B057-321A03A6D0FB}" sibTransId="{E7645D2A-9EC3-48B3-874C-0FA8FDDD537A}"/>
    <dgm:cxn modelId="{D6F1634B-EB3B-43B2-A720-D176DD890484}" type="presOf" srcId="{1DF86E75-9C3E-4E88-992E-0D67509076C4}" destId="{F49B0863-427D-406C-BA1F-2F09CC27AB34}" srcOrd="0" destOrd="0" presId="urn:microsoft.com/office/officeart/2009/3/layout/IncreasingArrowsProcess"/>
    <dgm:cxn modelId="{3EBC2318-E35B-42EC-8BB9-72B709C213C2}" type="presOf" srcId="{80099ABE-6839-47D1-B7D3-44271D510E0A}" destId="{232E1BE8-2477-4B64-921E-477546499DC8}" srcOrd="0" destOrd="0" presId="urn:microsoft.com/office/officeart/2009/3/layout/IncreasingArrowsProcess"/>
    <dgm:cxn modelId="{23D2FFF6-57DF-4AEA-B1EA-3619D6F2D531}" type="presOf" srcId="{DF82DA1B-2929-4184-A456-1202D54B944C}" destId="{BCEC61CB-776C-4929-B2DA-4B07B38CCD85}" srcOrd="0" destOrd="1" presId="urn:microsoft.com/office/officeart/2009/3/layout/IncreasingArrowsProcess"/>
    <dgm:cxn modelId="{715BB82B-8BFB-4448-8F7B-C98AABDF925E}" type="presOf" srcId="{70022C71-7A7A-4D0A-B8B3-A1AEF5916BB8}" destId="{BCEC61CB-776C-4929-B2DA-4B07B38CCD85}" srcOrd="0" destOrd="0" presId="urn:microsoft.com/office/officeart/2009/3/layout/IncreasingArrowsProcess"/>
    <dgm:cxn modelId="{A16F8622-C89B-4077-A792-0B94904797BE}" srcId="{4AD94FCE-C2B8-4039-8CA7-C7D45382583D}" destId="{DF82DA1B-2929-4184-A456-1202D54B944C}" srcOrd="1" destOrd="0" parTransId="{BBB21FB8-4728-464F-B2CE-223FDB833351}" sibTransId="{F046C976-F2F7-4F4E-AF71-C071692FBAB0}"/>
    <dgm:cxn modelId="{461FFBA4-CC5F-48A7-99E4-F7DF306C6044}" type="presParOf" srcId="{5F64DCBF-04C1-4A78-9299-2AAA5450CE5E}" destId="{C7A7C011-B878-474A-9177-A7F5229E5484}" srcOrd="0" destOrd="0" presId="urn:microsoft.com/office/officeart/2009/3/layout/IncreasingArrowsProcess"/>
    <dgm:cxn modelId="{61BDF7FE-24BA-493C-A9D6-F4604F8411FF}" type="presParOf" srcId="{5F64DCBF-04C1-4A78-9299-2AAA5450CE5E}" destId="{F49B0863-427D-406C-BA1F-2F09CC27AB34}" srcOrd="1" destOrd="0" presId="urn:microsoft.com/office/officeart/2009/3/layout/IncreasingArrowsProcess"/>
    <dgm:cxn modelId="{6C6DC810-B66F-4CCC-9AF2-9D698427424C}" type="presParOf" srcId="{5F64DCBF-04C1-4A78-9299-2AAA5450CE5E}" destId="{FAFBE073-0789-4172-BFA1-78CF2EB6B9FB}" srcOrd="2" destOrd="0" presId="urn:microsoft.com/office/officeart/2009/3/layout/IncreasingArrowsProcess"/>
    <dgm:cxn modelId="{9165AE1A-EBF6-4677-A92E-17E27F2AEA54}" type="presParOf" srcId="{5F64DCBF-04C1-4A78-9299-2AAA5450CE5E}" destId="{CE43A1F8-9604-4B06-997F-DFDC00A66DE2}" srcOrd="3" destOrd="0" presId="urn:microsoft.com/office/officeart/2009/3/layout/IncreasingArrowsProcess"/>
    <dgm:cxn modelId="{7BBBCADD-7FCA-4D07-9AA0-99ECB1D6CE3A}" type="presParOf" srcId="{5F64DCBF-04C1-4A78-9299-2AAA5450CE5E}" destId="{8260AE93-2075-41A6-91D5-7D7C5F4B5776}" srcOrd="4" destOrd="0" presId="urn:microsoft.com/office/officeart/2009/3/layout/IncreasingArrowsProcess"/>
    <dgm:cxn modelId="{464CEAEA-F5A9-485B-A6D0-DB5C86ECAD1F}" type="presParOf" srcId="{5F64DCBF-04C1-4A78-9299-2AAA5450CE5E}" destId="{BCEC61CB-776C-4929-B2DA-4B07B38CCD85}" srcOrd="5" destOrd="0" presId="urn:microsoft.com/office/officeart/2009/3/layout/IncreasingArrowsProcess"/>
    <dgm:cxn modelId="{2EA14B81-60C7-4C1E-8FC2-B3E80B4DB9FC}" type="presParOf" srcId="{5F64DCBF-04C1-4A78-9299-2AAA5450CE5E}" destId="{232E1BE8-2477-4B64-921E-477546499DC8}" srcOrd="6" destOrd="0" presId="urn:microsoft.com/office/officeart/2009/3/layout/IncreasingArrowsProcess"/>
    <dgm:cxn modelId="{D00A8AC0-7612-4A2D-AACC-DD5B46497F91}" type="presParOf" srcId="{5F64DCBF-04C1-4A78-9299-2AAA5450CE5E}" destId="{652FDDAA-A60A-4097-8426-91625D43966A}" srcOrd="7" destOrd="0" presId="urn:microsoft.com/office/officeart/2009/3/layout/IncreasingArrowsProcess"/>
    <dgm:cxn modelId="{D92621C4-4824-45C7-9298-A8EBCEF5CABF}" type="presParOf" srcId="{5F64DCBF-04C1-4A78-9299-2AAA5450CE5E}" destId="{81D9AB49-51C5-46E4-817E-DD1AAF5DBA80}" srcOrd="8" destOrd="0" presId="urn:microsoft.com/office/officeart/2009/3/layout/IncreasingArrowsProcess"/>
    <dgm:cxn modelId="{DADD77BF-95ED-4123-98D5-110A67E397AF}" type="presParOf" srcId="{5F64DCBF-04C1-4A78-9299-2AAA5450CE5E}" destId="{598D270E-CDA1-426E-AC9A-45845C52FC0B}"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7C011-B878-474A-9177-A7F5229E5484}">
      <dsp:nvSpPr>
        <dsp:cNvPr id="0" name=""/>
        <dsp:cNvSpPr/>
      </dsp:nvSpPr>
      <dsp:spPr>
        <a:xfrm>
          <a:off x="1557082" y="55282"/>
          <a:ext cx="7401435" cy="1076376"/>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70875" numCol="1" spcCol="1270" anchor="ctr" anchorCtr="0">
          <a:noAutofit/>
        </a:bodyPr>
        <a:lstStyle/>
        <a:p>
          <a:pPr lvl="0" algn="l" defTabSz="577850">
            <a:lnSpc>
              <a:spcPct val="90000"/>
            </a:lnSpc>
            <a:spcBef>
              <a:spcPct val="0"/>
            </a:spcBef>
            <a:spcAft>
              <a:spcPct val="35000"/>
            </a:spcAft>
          </a:pPr>
          <a:r>
            <a:rPr lang="en-US" altLang="zh-TW" sz="1300" kern="1200" dirty="0" err="1" smtClean="0">
              <a:latin typeface="微軟正黑體" panose="020B0604030504040204" pitchFamily="34" charset="-120"/>
              <a:ea typeface="微軟正黑體" panose="020B0604030504040204" pitchFamily="34" charset="-120"/>
            </a:rPr>
            <a:t>Bitbucket</a:t>
          </a:r>
          <a:r>
            <a:rPr lang="en-US" altLang="zh-TW" sz="1300" kern="1200" dirty="0" smtClean="0">
              <a:latin typeface="微軟正黑體" panose="020B0604030504040204" pitchFamily="34" charset="-120"/>
              <a:ea typeface="微軟正黑體" panose="020B0604030504040204" pitchFamily="34" charset="-120"/>
            </a:rPr>
            <a:t> </a:t>
          </a:r>
          <a:r>
            <a:rPr lang="zh-TW" altLang="en-US" sz="1300" kern="1200" dirty="0" smtClean="0">
              <a:latin typeface="微軟正黑體" panose="020B0604030504040204" pitchFamily="34" charset="-120"/>
              <a:ea typeface="微軟正黑體" panose="020B0604030504040204" pitchFamily="34" charset="-120"/>
            </a:rPr>
            <a:t>申請帳號</a:t>
          </a:r>
          <a:endParaRPr lang="zh-TW" altLang="en-US" sz="1300" kern="1200" dirty="0">
            <a:latin typeface="微軟正黑體" panose="020B0604030504040204" pitchFamily="34" charset="-120"/>
            <a:ea typeface="微軟正黑體" panose="020B0604030504040204" pitchFamily="34" charset="-120"/>
          </a:endParaRPr>
        </a:p>
      </dsp:txBody>
      <dsp:txXfrm>
        <a:off x="1557082" y="324376"/>
        <a:ext cx="7132341" cy="538188"/>
      </dsp:txXfrm>
    </dsp:sp>
    <dsp:sp modelId="{F49B0863-427D-406C-BA1F-2F09CC27AB34}">
      <dsp:nvSpPr>
        <dsp:cNvPr id="0" name=""/>
        <dsp:cNvSpPr/>
      </dsp:nvSpPr>
      <dsp:spPr>
        <a:xfrm>
          <a:off x="1557082" y="883934"/>
          <a:ext cx="1367933" cy="197639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zh-TW" altLang="en-US" sz="1300" kern="1200" dirty="0" smtClean="0">
              <a:latin typeface="微軟正黑體" panose="020B0604030504040204" pitchFamily="34" charset="-120"/>
              <a:ea typeface="微軟正黑體" panose="020B0604030504040204" pitchFamily="34" charset="-120"/>
            </a:rPr>
            <a:t>申請一個帳號</a:t>
          </a:r>
          <a:endParaRPr lang="zh-TW" altLang="en-US" sz="1300" kern="1200" dirty="0">
            <a:latin typeface="微軟正黑體" panose="020B0604030504040204" pitchFamily="34" charset="-120"/>
            <a:ea typeface="微軟正黑體" panose="020B0604030504040204" pitchFamily="34" charset="-120"/>
          </a:endParaRPr>
        </a:p>
      </dsp:txBody>
      <dsp:txXfrm>
        <a:off x="1557082" y="883934"/>
        <a:ext cx="1367933" cy="1976399"/>
      </dsp:txXfrm>
    </dsp:sp>
    <dsp:sp modelId="{FAFBE073-0789-4172-BFA1-78CF2EB6B9FB}">
      <dsp:nvSpPr>
        <dsp:cNvPr id="0" name=""/>
        <dsp:cNvSpPr/>
      </dsp:nvSpPr>
      <dsp:spPr>
        <a:xfrm>
          <a:off x="2924867" y="414212"/>
          <a:ext cx="6033649" cy="1076376"/>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70875" numCol="1" spcCol="1270" anchor="ctr" anchorCtr="0">
          <a:noAutofit/>
        </a:bodyPr>
        <a:lstStyle/>
        <a:p>
          <a:pPr lvl="0" algn="l" defTabSz="577850">
            <a:lnSpc>
              <a:spcPct val="90000"/>
            </a:lnSpc>
            <a:spcBef>
              <a:spcPct val="0"/>
            </a:spcBef>
            <a:spcAft>
              <a:spcPct val="35000"/>
            </a:spcAft>
          </a:pPr>
          <a:r>
            <a:rPr lang="en-US" altLang="zh-TW" sz="1300" kern="1200" dirty="0" err="1" smtClean="0">
              <a:latin typeface="微軟正黑體" panose="020B0604030504040204" pitchFamily="34" charset="-120"/>
              <a:ea typeface="微軟正黑體" panose="020B0604030504040204" pitchFamily="34" charset="-120"/>
            </a:rPr>
            <a:t>Git</a:t>
          </a:r>
          <a:r>
            <a:rPr lang="en-US" altLang="zh-TW" sz="1300" kern="1200" dirty="0" smtClean="0">
              <a:latin typeface="微軟正黑體" panose="020B0604030504040204" pitchFamily="34" charset="-120"/>
              <a:ea typeface="微軟正黑體" panose="020B0604030504040204" pitchFamily="34" charset="-120"/>
            </a:rPr>
            <a:t> /</a:t>
          </a:r>
          <a:r>
            <a:rPr lang="en-US" altLang="zh-TW" sz="1300" kern="1200" dirty="0" err="1" smtClean="0">
              <a:latin typeface="微軟正黑體" panose="020B0604030504040204" pitchFamily="34" charset="-120"/>
              <a:ea typeface="微軟正黑體" panose="020B0604030504040204" pitchFamily="34" charset="-120"/>
            </a:rPr>
            <a:t>Tortoies</a:t>
          </a:r>
          <a:r>
            <a:rPr lang="en-US" altLang="zh-TW" sz="1300" kern="1200" dirty="0" smtClean="0">
              <a:latin typeface="微軟正黑體" panose="020B0604030504040204" pitchFamily="34" charset="-120"/>
              <a:ea typeface="微軟正黑體" panose="020B0604030504040204" pitchFamily="34" charset="-120"/>
            </a:rPr>
            <a:t> GIT</a:t>
          </a:r>
        </a:p>
      </dsp:txBody>
      <dsp:txXfrm>
        <a:off x="2924867" y="683306"/>
        <a:ext cx="5764555" cy="538188"/>
      </dsp:txXfrm>
    </dsp:sp>
    <dsp:sp modelId="{CE43A1F8-9604-4B06-997F-DFDC00A66DE2}">
      <dsp:nvSpPr>
        <dsp:cNvPr id="0" name=""/>
        <dsp:cNvSpPr/>
      </dsp:nvSpPr>
      <dsp:spPr>
        <a:xfrm>
          <a:off x="2924867" y="1242864"/>
          <a:ext cx="1367933" cy="197639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zh-TW" altLang="en-US" sz="1300" kern="1200" dirty="0" smtClean="0">
              <a:latin typeface="微軟正黑體" panose="020B0604030504040204" pitchFamily="34" charset="-120"/>
              <a:ea typeface="微軟正黑體" panose="020B0604030504040204" pitchFamily="34" charset="-120"/>
            </a:rPr>
            <a:t>下載及安裝</a:t>
          </a:r>
          <a:endParaRPr lang="en-US" altLang="zh-TW" sz="1300" kern="1200" dirty="0" smtClean="0">
            <a:latin typeface="微軟正黑體" panose="020B0604030504040204" pitchFamily="34" charset="-120"/>
            <a:ea typeface="微軟正黑體" panose="020B0604030504040204" pitchFamily="34" charset="-120"/>
          </a:endParaRPr>
        </a:p>
      </dsp:txBody>
      <dsp:txXfrm>
        <a:off x="2924867" y="1242864"/>
        <a:ext cx="1367933" cy="1976399"/>
      </dsp:txXfrm>
    </dsp:sp>
    <dsp:sp modelId="{8260AE93-2075-41A6-91D5-7D7C5F4B5776}">
      <dsp:nvSpPr>
        <dsp:cNvPr id="0" name=""/>
        <dsp:cNvSpPr/>
      </dsp:nvSpPr>
      <dsp:spPr>
        <a:xfrm>
          <a:off x="4292652" y="773143"/>
          <a:ext cx="4665864" cy="1076376"/>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70875" numCol="1" spcCol="1270" anchor="ctr" anchorCtr="0">
          <a:noAutofit/>
        </a:bodyPr>
        <a:lstStyle/>
        <a:p>
          <a:pPr lvl="0" algn="l" defTabSz="577850">
            <a:lnSpc>
              <a:spcPct val="90000"/>
            </a:lnSpc>
            <a:spcBef>
              <a:spcPct val="0"/>
            </a:spcBef>
            <a:spcAft>
              <a:spcPct val="35000"/>
            </a:spcAft>
          </a:pPr>
          <a:r>
            <a:rPr lang="zh-TW" altLang="en-US" sz="1300" kern="1200" dirty="0" smtClean="0">
              <a:latin typeface="微軟正黑體" panose="020B0604030504040204" pitchFamily="34" charset="-120"/>
              <a:ea typeface="微軟正黑體" panose="020B0604030504040204" pitchFamily="34" charset="-120"/>
            </a:rPr>
            <a:t>加入或建一個</a:t>
          </a:r>
          <a:r>
            <a:rPr lang="en-US" altLang="zh-TW" sz="1300" kern="1200" dirty="0" smtClean="0">
              <a:latin typeface="微軟正黑體" panose="020B0604030504040204" pitchFamily="34" charset="-120"/>
              <a:ea typeface="微軟正黑體" panose="020B0604030504040204" pitchFamily="34" charset="-120"/>
            </a:rPr>
            <a:t>Team</a:t>
          </a:r>
        </a:p>
      </dsp:txBody>
      <dsp:txXfrm>
        <a:off x="4292652" y="1042237"/>
        <a:ext cx="4396770" cy="538188"/>
      </dsp:txXfrm>
    </dsp:sp>
    <dsp:sp modelId="{BCEC61CB-776C-4929-B2DA-4B07B38CCD85}">
      <dsp:nvSpPr>
        <dsp:cNvPr id="0" name=""/>
        <dsp:cNvSpPr/>
      </dsp:nvSpPr>
      <dsp:spPr>
        <a:xfrm>
          <a:off x="4292652" y="1601795"/>
          <a:ext cx="1367933" cy="197639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altLang="zh-TW" sz="1300" kern="1200" dirty="0" smtClean="0">
              <a:latin typeface="微軟正黑體" panose="020B0604030504040204" pitchFamily="34" charset="-120"/>
              <a:ea typeface="微軟正黑體" panose="020B0604030504040204" pitchFamily="34" charset="-120"/>
            </a:rPr>
            <a:t>Team name</a:t>
          </a:r>
        </a:p>
        <a:p>
          <a:pPr lvl="0" algn="l" defTabSz="577850">
            <a:lnSpc>
              <a:spcPct val="90000"/>
            </a:lnSpc>
            <a:spcBef>
              <a:spcPct val="0"/>
            </a:spcBef>
            <a:spcAft>
              <a:spcPct val="35000"/>
            </a:spcAft>
          </a:pPr>
          <a:r>
            <a:rPr lang="en-US" altLang="zh-TW" sz="1300" kern="1200" dirty="0" smtClean="0">
              <a:latin typeface="微軟正黑體" panose="020B0604030504040204" pitchFamily="34" charset="-120"/>
              <a:ea typeface="微軟正黑體" panose="020B0604030504040204" pitchFamily="34" charset="-120"/>
            </a:rPr>
            <a:t>Team ID</a:t>
          </a:r>
        </a:p>
      </dsp:txBody>
      <dsp:txXfrm>
        <a:off x="4292652" y="1601795"/>
        <a:ext cx="1367933" cy="1976399"/>
      </dsp:txXfrm>
    </dsp:sp>
    <dsp:sp modelId="{232E1BE8-2477-4B64-921E-477546499DC8}">
      <dsp:nvSpPr>
        <dsp:cNvPr id="0" name=""/>
        <dsp:cNvSpPr/>
      </dsp:nvSpPr>
      <dsp:spPr>
        <a:xfrm>
          <a:off x="5661178" y="1132073"/>
          <a:ext cx="3297339" cy="1076376"/>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70875" numCol="1" spcCol="1270" anchor="ctr" anchorCtr="0">
          <a:noAutofit/>
        </a:bodyPr>
        <a:lstStyle/>
        <a:p>
          <a:pPr lvl="0" algn="l" defTabSz="577850">
            <a:lnSpc>
              <a:spcPct val="90000"/>
            </a:lnSpc>
            <a:spcBef>
              <a:spcPct val="0"/>
            </a:spcBef>
            <a:spcAft>
              <a:spcPct val="35000"/>
            </a:spcAft>
          </a:pPr>
          <a:r>
            <a:rPr lang="zh-TW" altLang="en-US" sz="1300" kern="1200" dirty="0" smtClean="0">
              <a:latin typeface="微軟正黑體" panose="020B0604030504040204" pitchFamily="34" charset="-120"/>
              <a:ea typeface="微軟正黑體" panose="020B0604030504040204" pitchFamily="34" charset="-120"/>
            </a:rPr>
            <a:t>建立專案</a:t>
          </a:r>
          <a:endParaRPr lang="en-US" altLang="zh-TW" sz="1300" kern="1200" dirty="0" smtClean="0">
            <a:latin typeface="微軟正黑體" panose="020B0604030504040204" pitchFamily="34" charset="-120"/>
            <a:ea typeface="微軟正黑體" panose="020B0604030504040204" pitchFamily="34" charset="-120"/>
          </a:endParaRPr>
        </a:p>
      </dsp:txBody>
      <dsp:txXfrm>
        <a:off x="5661178" y="1401167"/>
        <a:ext cx="3028245" cy="538188"/>
      </dsp:txXfrm>
    </dsp:sp>
    <dsp:sp modelId="{652FDDAA-A60A-4097-8426-91625D43966A}">
      <dsp:nvSpPr>
        <dsp:cNvPr id="0" name=""/>
        <dsp:cNvSpPr/>
      </dsp:nvSpPr>
      <dsp:spPr>
        <a:xfrm>
          <a:off x="5661178" y="1960725"/>
          <a:ext cx="1367933" cy="197639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altLang="zh-TW" sz="1300" kern="1200" dirty="0" smtClean="0">
              <a:latin typeface="微軟正黑體" panose="020B0604030504040204" pitchFamily="34" charset="-120"/>
              <a:ea typeface="微軟正黑體" panose="020B0604030504040204" pitchFamily="34" charset="-120"/>
            </a:rPr>
            <a:t>Repository</a:t>
          </a:r>
        </a:p>
      </dsp:txBody>
      <dsp:txXfrm>
        <a:off x="5661178" y="1960725"/>
        <a:ext cx="1367933" cy="1976399"/>
      </dsp:txXfrm>
    </dsp:sp>
    <dsp:sp modelId="{81D9AB49-51C5-46E4-817E-DD1AAF5DBA80}">
      <dsp:nvSpPr>
        <dsp:cNvPr id="0" name=""/>
        <dsp:cNvSpPr/>
      </dsp:nvSpPr>
      <dsp:spPr>
        <a:xfrm>
          <a:off x="7028963" y="1491004"/>
          <a:ext cx="1929554" cy="1076376"/>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70875" numCol="1" spcCol="1270" anchor="ctr" anchorCtr="0">
          <a:noAutofit/>
        </a:bodyPr>
        <a:lstStyle/>
        <a:p>
          <a:pPr lvl="0" algn="l" defTabSz="577850">
            <a:lnSpc>
              <a:spcPct val="90000"/>
            </a:lnSpc>
            <a:spcBef>
              <a:spcPct val="0"/>
            </a:spcBef>
            <a:spcAft>
              <a:spcPct val="35000"/>
            </a:spcAft>
          </a:pPr>
          <a:r>
            <a:rPr lang="zh-TW" altLang="en-US" sz="1300" kern="1200" dirty="0" smtClean="0">
              <a:latin typeface="微軟正黑體" panose="020B0604030504040204" pitchFamily="34" charset="-120"/>
              <a:ea typeface="微軟正黑體" panose="020B0604030504040204" pitchFamily="34" charset="-120"/>
            </a:rPr>
            <a:t>在本機端做</a:t>
          </a:r>
          <a:r>
            <a:rPr lang="en-US" altLang="zh-TW" sz="1300" kern="1200" dirty="0" smtClean="0">
              <a:latin typeface="微軟正黑體" panose="020B0604030504040204" pitchFamily="34" charset="-120"/>
              <a:ea typeface="微軟正黑體" panose="020B0604030504040204" pitchFamily="34" charset="-120"/>
            </a:rPr>
            <a:t>Clone </a:t>
          </a:r>
        </a:p>
      </dsp:txBody>
      <dsp:txXfrm>
        <a:off x="7028963" y="1760098"/>
        <a:ext cx="1660460" cy="538188"/>
      </dsp:txXfrm>
    </dsp:sp>
    <dsp:sp modelId="{598D270E-CDA1-426E-AC9A-45845C52FC0B}">
      <dsp:nvSpPr>
        <dsp:cNvPr id="0" name=""/>
        <dsp:cNvSpPr/>
      </dsp:nvSpPr>
      <dsp:spPr>
        <a:xfrm>
          <a:off x="7028963" y="2319656"/>
          <a:ext cx="1367933" cy="197639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altLang="zh-TW" sz="1300" kern="1200" dirty="0" smtClean="0">
              <a:latin typeface="微軟正黑體" panose="020B0604030504040204" pitchFamily="34" charset="-120"/>
              <a:ea typeface="微軟正黑體" panose="020B0604030504040204" pitchFamily="34" charset="-120"/>
            </a:rPr>
            <a:t>Personal</a:t>
          </a:r>
          <a:r>
            <a:rPr lang="en-US" altLang="zh-TW" sz="1300" kern="1200" dirty="0" smtClean="0">
              <a:latin typeface="微軟正黑體" panose="020B0604030504040204" pitchFamily="34" charset="-120"/>
              <a:ea typeface="微軟正黑體" panose="020B0604030504040204" pitchFamily="34" charset="-120"/>
              <a:sym typeface="Wingdings" panose="05000000000000000000" pitchFamily="2" charset="2"/>
            </a:rPr>
            <a:t></a:t>
          </a:r>
          <a:endParaRPr lang="en-US" altLang="zh-TW" sz="1300" kern="1200" dirty="0" smtClean="0">
            <a:latin typeface="微軟正黑體" panose="020B0604030504040204" pitchFamily="34" charset="-120"/>
            <a:ea typeface="微軟正黑體" panose="020B0604030504040204" pitchFamily="34" charset="-120"/>
          </a:endParaRPr>
        </a:p>
        <a:p>
          <a:pPr lvl="0" algn="l" defTabSz="577850">
            <a:lnSpc>
              <a:spcPct val="90000"/>
            </a:lnSpc>
            <a:spcBef>
              <a:spcPct val="0"/>
            </a:spcBef>
            <a:spcAft>
              <a:spcPct val="35000"/>
            </a:spcAft>
          </a:pPr>
          <a:r>
            <a:rPr lang="en-US" altLang="zh-TW" sz="1300" kern="1200" dirty="0" err="1" smtClean="0">
              <a:latin typeface="微軟正黑體" panose="020B0604030504040204" pitchFamily="34" charset="-120"/>
              <a:ea typeface="微軟正黑體" panose="020B0604030504040204" pitchFamily="34" charset="-120"/>
            </a:rPr>
            <a:t>Bitbucket</a:t>
          </a:r>
          <a:r>
            <a:rPr lang="en-US" altLang="zh-TW" sz="1300" kern="1200" dirty="0" smtClean="0">
              <a:latin typeface="微軟正黑體" panose="020B0604030504040204" pitchFamily="34" charset="-120"/>
              <a:ea typeface="微軟正黑體" panose="020B0604030504040204" pitchFamily="34" charset="-120"/>
            </a:rPr>
            <a:t> Set</a:t>
          </a:r>
          <a:r>
            <a:rPr lang="en-US" altLang="zh-TW" sz="1300" kern="1200" dirty="0" smtClean="0">
              <a:latin typeface="微軟正黑體" panose="020B0604030504040204" pitchFamily="34" charset="-120"/>
              <a:ea typeface="微軟正黑體" panose="020B0604030504040204" pitchFamily="34" charset="-120"/>
              <a:sym typeface="Wingdings" panose="05000000000000000000" pitchFamily="2" charset="2"/>
            </a:rPr>
            <a:t></a:t>
          </a:r>
        </a:p>
        <a:p>
          <a:pPr lvl="0" algn="l" defTabSz="577850">
            <a:lnSpc>
              <a:spcPct val="90000"/>
            </a:lnSpc>
            <a:spcBef>
              <a:spcPct val="0"/>
            </a:spcBef>
            <a:spcAft>
              <a:spcPct val="35000"/>
            </a:spcAft>
          </a:pPr>
          <a:r>
            <a:rPr lang="en-US" altLang="zh-TW" sz="1300" kern="1200" dirty="0" smtClean="0">
              <a:latin typeface="微軟正黑體" panose="020B0604030504040204" pitchFamily="34" charset="-120"/>
              <a:ea typeface="微軟正黑體" panose="020B0604030504040204" pitchFamily="34" charset="-120"/>
              <a:sym typeface="Wingdings" panose="05000000000000000000" pitchFamily="2" charset="2"/>
            </a:rPr>
            <a:t>Access </a:t>
          </a:r>
          <a:r>
            <a:rPr lang="en-US" altLang="zh-TW" sz="1300" kern="1200" dirty="0" err="1" smtClean="0">
              <a:latin typeface="微軟正黑體" panose="020B0604030504040204" pitchFamily="34" charset="-120"/>
              <a:ea typeface="微軟正黑體" panose="020B0604030504040204" pitchFamily="34" charset="-120"/>
              <a:sym typeface="Wingdings" panose="05000000000000000000" pitchFamily="2" charset="2"/>
            </a:rPr>
            <a:t>ontrols</a:t>
          </a:r>
          <a:endParaRPr lang="en-US" altLang="zh-TW" sz="1300" kern="1200" dirty="0" smtClean="0">
            <a:latin typeface="微軟正黑體" panose="020B0604030504040204" pitchFamily="34" charset="-120"/>
            <a:ea typeface="微軟正黑體" panose="020B0604030504040204" pitchFamily="34" charset="-120"/>
            <a:sym typeface="Wingdings" panose="05000000000000000000" pitchFamily="2" charset="2"/>
          </a:endParaRPr>
        </a:p>
        <a:p>
          <a:pPr lvl="0" algn="l" defTabSz="577850">
            <a:lnSpc>
              <a:spcPct val="90000"/>
            </a:lnSpc>
            <a:spcBef>
              <a:spcPct val="0"/>
            </a:spcBef>
            <a:spcAft>
              <a:spcPct val="35000"/>
            </a:spcAft>
          </a:pPr>
          <a:endParaRPr lang="en-US" altLang="zh-TW" sz="1300" kern="1200" dirty="0" smtClean="0">
            <a:latin typeface="微軟正黑體" panose="020B0604030504040204" pitchFamily="34" charset="-120"/>
            <a:ea typeface="微軟正黑體" panose="020B0604030504040204" pitchFamily="34" charset="-120"/>
          </a:endParaRPr>
        </a:p>
      </dsp:txBody>
      <dsp:txXfrm>
        <a:off x="7028963" y="2319656"/>
        <a:ext cx="1367933" cy="1976399"/>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88275A70-5834-4693-A2E5-CF94B47176CE}" type="datetimeFigureOut">
              <a:rPr lang="zh-TW" altLang="en-US" smtClean="0"/>
              <a:t>2017/6/2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6073419-141A-4464-9BAB-01F4C66EE305}" type="slidenum">
              <a:rPr lang="zh-TW" altLang="en-US" smtClean="0"/>
              <a:t>‹#›</a:t>
            </a:fld>
            <a:endParaRPr lang="zh-TW" altLang="en-US"/>
          </a:p>
        </p:txBody>
      </p:sp>
    </p:spTree>
    <p:extLst>
      <p:ext uri="{BB962C8B-B14F-4D97-AF65-F5344CB8AC3E}">
        <p14:creationId xmlns:p14="http://schemas.microsoft.com/office/powerpoint/2010/main" val="224587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5" name="頁尾版面配置區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341210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5" name="頁尾版面配置區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29636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內容版面配置區 2"/>
          <p:cNvSpPr>
            <a:spLocks noGrp="1"/>
          </p:cNvSpPr>
          <p:nvPr>
            <p:ph idx="1"/>
          </p:nvPr>
        </p:nvSpPr>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5" name="頁尾版面配置區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264428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軟正黑體" panose="020B0604030504040204" pitchFamily="34" charset="-120"/>
                <a:ea typeface="微軟正黑體"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5" name="頁尾版面配置區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154953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6" name="頁尾版面配置區 5"/>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296256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atin typeface="微軟正黑體" panose="020B0604030504040204" pitchFamily="34" charset="-120"/>
                <a:ea typeface="微軟正黑體"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atin typeface="微軟正黑體" panose="020B0604030504040204" pitchFamily="34" charset="-120"/>
                <a:ea typeface="微軟正黑體"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8" name="頁尾版面配置區 7"/>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9" name="投影片編號版面配置區 8"/>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298005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4" name="頁尾版面配置區 3"/>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5" name="投影片編號版面配置區 4"/>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24061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8275A70-5834-4693-A2E5-CF94B47176CE}" type="datetimeFigureOut">
              <a:rPr lang="zh-TW" altLang="en-US" smtClean="0"/>
              <a:t>2017/6/2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6073419-141A-4464-9BAB-01F4C66EE305}" type="slidenum">
              <a:rPr lang="zh-TW" altLang="en-US" smtClean="0"/>
              <a:t>‹#›</a:t>
            </a:fld>
            <a:endParaRPr lang="zh-TW" altLang="en-US"/>
          </a:p>
        </p:txBody>
      </p:sp>
    </p:spTree>
    <p:extLst>
      <p:ext uri="{BB962C8B-B14F-4D97-AF65-F5344CB8AC3E}">
        <p14:creationId xmlns:p14="http://schemas.microsoft.com/office/powerpoint/2010/main" val="388308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atin typeface="微軟正黑體" panose="020B0604030504040204" pitchFamily="34" charset="-120"/>
                <a:ea typeface="微軟正黑體" panose="020B0604030504040204" pitchFamily="34" charset="-120"/>
              </a:defRPr>
            </a:lvl1pPr>
            <a:lvl2pPr>
              <a:defRPr sz="28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000">
                <a:latin typeface="微軟正黑體" panose="020B0604030504040204" pitchFamily="34" charset="-120"/>
                <a:ea typeface="微軟正黑體" panose="020B0604030504040204" pitchFamily="34" charset="-120"/>
              </a:defRPr>
            </a:lvl4pPr>
            <a:lvl5pPr>
              <a:defRPr sz="2000">
                <a:latin typeface="微軟正黑體" panose="020B0604030504040204" pitchFamily="34" charset="-120"/>
                <a:ea typeface="微軟正黑體" panose="020B0604030504040204" pitchFamily="34" charset="-120"/>
              </a:defRPr>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atin typeface="微軟正黑體" panose="020B0604030504040204" pitchFamily="34" charset="-120"/>
                <a:ea typeface="微軟正黑體"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6" name="頁尾版面配置區 5"/>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48648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atin typeface="微軟正黑體" panose="020B0604030504040204" pitchFamily="34" charset="-120"/>
                <a:ea typeface="微軟正黑體"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atin typeface="微軟正黑體" panose="020B0604030504040204" pitchFamily="34" charset="-120"/>
                <a:ea typeface="微軟正黑體"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88275A70-5834-4693-A2E5-CF94B47176CE}" type="datetimeFigureOut">
              <a:rPr lang="zh-TW" altLang="en-US" smtClean="0"/>
              <a:pPr/>
              <a:t>2017/6/2</a:t>
            </a:fld>
            <a:endParaRPr lang="zh-TW" altLang="en-US"/>
          </a:p>
        </p:txBody>
      </p:sp>
      <p:sp>
        <p:nvSpPr>
          <p:cNvPr id="6" name="頁尾版面配置區 5"/>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6073419-141A-4464-9BAB-01F4C66EE305}" type="slidenum">
              <a:rPr lang="zh-TW" altLang="en-US" smtClean="0"/>
              <a:pPr/>
              <a:t>‹#›</a:t>
            </a:fld>
            <a:endParaRPr lang="zh-TW" altLang="en-US"/>
          </a:p>
        </p:txBody>
      </p:sp>
    </p:spTree>
    <p:extLst>
      <p:ext uri="{BB962C8B-B14F-4D97-AF65-F5344CB8AC3E}">
        <p14:creationId xmlns:p14="http://schemas.microsoft.com/office/powerpoint/2010/main" val="417863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75A70-5834-4693-A2E5-CF94B47176CE}" type="datetimeFigureOut">
              <a:rPr lang="zh-TW" altLang="en-US" smtClean="0"/>
              <a:t>2017/6/2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73419-141A-4464-9BAB-01F4C66EE305}" type="slidenum">
              <a:rPr lang="zh-TW" altLang="en-US" smtClean="0"/>
              <a:t>‹#›</a:t>
            </a:fld>
            <a:endParaRPr lang="zh-TW" altLang="en-US"/>
          </a:p>
        </p:txBody>
      </p:sp>
    </p:spTree>
    <p:extLst>
      <p:ext uri="{BB962C8B-B14F-4D97-AF65-F5344CB8AC3E}">
        <p14:creationId xmlns:p14="http://schemas.microsoft.com/office/powerpoint/2010/main" val="292361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itbucket.org/publisher/"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bitbucket.org</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版控系統應用操作實務</a:t>
            </a:r>
          </a:p>
        </p:txBody>
      </p:sp>
      <p:sp>
        <p:nvSpPr>
          <p:cNvPr id="3" name="副標題 2"/>
          <p:cNvSpPr>
            <a:spLocks noGrp="1"/>
          </p:cNvSpPr>
          <p:nvPr>
            <p:ph type="subTitle" idx="1"/>
          </p:nvPr>
        </p:nvSpPr>
        <p:spPr/>
        <p:txBody>
          <a:bodyPr/>
          <a:lstStyle/>
          <a:p>
            <a:r>
              <a:rPr lang="zh-TW" altLang="en-US" dirty="0">
                <a:latin typeface="微軟正黑體" panose="020B0604030504040204" pitchFamily="34" charset="-120"/>
                <a:ea typeface="微軟正黑體" panose="020B0604030504040204" pitchFamily="34" charset="-120"/>
              </a:rPr>
              <a:t>林維展</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2017.04.27</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04705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Ver1 </a:t>
            </a:r>
            <a:r>
              <a:rPr lang="zh-TW" altLang="en-US" dirty="0"/>
              <a:t>第一台用戶端操作如下</a:t>
            </a:r>
          </a:p>
        </p:txBody>
      </p:sp>
      <p:sp>
        <p:nvSpPr>
          <p:cNvPr id="4" name="文字版面配置區 3"/>
          <p:cNvSpPr>
            <a:spLocks noGrp="1"/>
          </p:cNvSpPr>
          <p:nvPr>
            <p:ph type="body" idx="1"/>
          </p:nvPr>
        </p:nvSpPr>
        <p:spPr/>
        <p:txBody>
          <a:bodyPr/>
          <a:lstStyle/>
          <a:p>
            <a:r>
              <a:rPr lang="zh-TW" altLang="en-US" dirty="0"/>
              <a:t>須先安裝</a:t>
            </a:r>
            <a:r>
              <a:rPr lang="en-US" altLang="zh-TW" dirty="0" err="1"/>
              <a:t>git</a:t>
            </a:r>
            <a:r>
              <a:rPr lang="en-US" altLang="zh-TW" dirty="0"/>
              <a:t> </a:t>
            </a:r>
            <a:r>
              <a:rPr lang="zh-TW" altLang="en-US" dirty="0"/>
              <a:t>及</a:t>
            </a:r>
            <a:r>
              <a:rPr lang="en-US" altLang="zh-TW" dirty="0" err="1"/>
              <a:t>tortoisegit</a:t>
            </a:r>
            <a:r>
              <a:rPr lang="en-US" altLang="zh-TW" dirty="0"/>
              <a:t> </a:t>
            </a:r>
            <a:r>
              <a:rPr lang="zh-TW" altLang="en-US"/>
              <a:t>於電腦上面</a:t>
            </a:r>
            <a:endParaRPr lang="zh-TW" altLang="en-US" dirty="0"/>
          </a:p>
        </p:txBody>
      </p:sp>
    </p:spTree>
    <p:extLst>
      <p:ext uri="{BB962C8B-B14F-4D97-AF65-F5344CB8AC3E}">
        <p14:creationId xmlns:p14="http://schemas.microsoft.com/office/powerpoint/2010/main" val="208628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內容版面配置區 3"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004363"/>
            <a:ext cx="6780700" cy="4846944"/>
          </a:xfrm>
          <a:prstGeom prst="rect">
            <a:avLst/>
          </a:prstGeom>
        </p:spPr>
      </p:pic>
      <p:sp>
        <p:nvSpPr>
          <p:cNvPr id="11"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altLang="zh-TW" sz="3600">
                <a:solidFill>
                  <a:schemeClr val="bg1"/>
                </a:solidFill>
              </a:rPr>
              <a:t>1.</a:t>
            </a:r>
            <a:r>
              <a:rPr lang="zh-TW" altLang="en-US" sz="3600">
                <a:solidFill>
                  <a:schemeClr val="bg1"/>
                </a:solidFill>
              </a:rPr>
              <a:t>針對</a:t>
            </a:r>
            <a:r>
              <a:rPr lang="en-US" altLang="zh-TW" sz="3600">
                <a:solidFill>
                  <a:schemeClr val="bg1"/>
                </a:solidFill>
              </a:rPr>
              <a:t>IIS </a:t>
            </a:r>
            <a:r>
              <a:rPr lang="zh-TW" altLang="en-US" sz="3600">
                <a:solidFill>
                  <a:schemeClr val="bg1"/>
                </a:solidFill>
              </a:rPr>
              <a:t>跟目錄或指定目錄進行 </a:t>
            </a:r>
            <a:r>
              <a:rPr lang="en-US" altLang="zh-TW" sz="3600">
                <a:solidFill>
                  <a:schemeClr val="bg1"/>
                </a:solidFill>
              </a:rPr>
              <a:t>git clone</a:t>
            </a:r>
          </a:p>
        </p:txBody>
      </p:sp>
    </p:spTree>
    <p:extLst>
      <p:ext uri="{BB962C8B-B14F-4D97-AF65-F5344CB8AC3E}">
        <p14:creationId xmlns:p14="http://schemas.microsoft.com/office/powerpoint/2010/main" val="291262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21" y="3071662"/>
            <a:ext cx="4296585" cy="204650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標題 1"/>
          <p:cNvSpPr>
            <a:spLocks noGrp="1"/>
          </p:cNvSpPr>
          <p:nvPr>
            <p:ph type="title"/>
          </p:nvPr>
        </p:nvSpPr>
        <p:spPr>
          <a:xfrm>
            <a:off x="838200" y="365125"/>
            <a:ext cx="10515600" cy="1325563"/>
          </a:xfrm>
        </p:spPr>
        <p:txBody>
          <a:bodyPr>
            <a:normAutofit/>
          </a:bodyPr>
          <a:lstStyle/>
          <a:p>
            <a:r>
              <a:rPr lang="en-US" altLang="zh-TW" dirty="0"/>
              <a:t>Ver1</a:t>
            </a:r>
            <a:endParaRPr lang="zh-TW" altLang="en-US" dirty="0"/>
          </a:p>
        </p:txBody>
      </p:sp>
      <p:sp>
        <p:nvSpPr>
          <p:cNvPr id="3" name="內容版面配置區 2"/>
          <p:cNvSpPr>
            <a:spLocks noGrp="1"/>
          </p:cNvSpPr>
          <p:nvPr>
            <p:ph idx="1"/>
          </p:nvPr>
        </p:nvSpPr>
        <p:spPr>
          <a:xfrm>
            <a:off x="838200" y="2012865"/>
            <a:ext cx="4317322" cy="4164098"/>
          </a:xfrm>
        </p:spPr>
        <p:txBody>
          <a:bodyPr anchor="ctr">
            <a:normAutofit/>
          </a:bodyPr>
          <a:lstStyle/>
          <a:p>
            <a:r>
              <a:rPr lang="en-US" altLang="zh-TW" sz="2000" dirty="0">
                <a:solidFill>
                  <a:schemeClr val="bg1"/>
                </a:solidFill>
              </a:rPr>
              <a:t>Copy </a:t>
            </a:r>
            <a:r>
              <a:rPr lang="zh-TW" altLang="en-US" sz="2000" dirty="0">
                <a:solidFill>
                  <a:schemeClr val="bg1"/>
                </a:solidFill>
              </a:rPr>
              <a:t>目前的版本的</a:t>
            </a:r>
            <a:r>
              <a:rPr lang="en-US" altLang="zh-TW" sz="2000" dirty="0">
                <a:solidFill>
                  <a:schemeClr val="bg1"/>
                </a:solidFill>
              </a:rPr>
              <a:t>code </a:t>
            </a:r>
            <a:r>
              <a:rPr lang="zh-TW" altLang="en-US" sz="2000" dirty="0">
                <a:solidFill>
                  <a:schemeClr val="bg1"/>
                </a:solidFill>
              </a:rPr>
              <a:t>到</a:t>
            </a:r>
            <a:r>
              <a:rPr lang="en-US" altLang="zh-TW" sz="2000" dirty="0" err="1">
                <a:solidFill>
                  <a:schemeClr val="bg1"/>
                </a:solidFill>
              </a:rPr>
              <a:t>git</a:t>
            </a:r>
            <a:r>
              <a:rPr lang="zh-TW" altLang="en-US" sz="2000" dirty="0">
                <a:solidFill>
                  <a:schemeClr val="bg1"/>
                </a:solidFill>
              </a:rPr>
              <a:t>的根目錄</a:t>
            </a:r>
            <a:endParaRPr lang="en-US" altLang="zh-TW" sz="2000" dirty="0">
              <a:solidFill>
                <a:schemeClr val="bg1"/>
              </a:solidFill>
            </a:endParaRPr>
          </a:p>
          <a:p>
            <a:r>
              <a:rPr lang="zh-TW" altLang="en-US" sz="2000" dirty="0">
                <a:solidFill>
                  <a:schemeClr val="bg1"/>
                </a:solidFill>
              </a:rPr>
              <a:t>用</a:t>
            </a:r>
            <a:r>
              <a:rPr lang="en-US" altLang="zh-TW" sz="2000" dirty="0" err="1">
                <a:solidFill>
                  <a:schemeClr val="bg1"/>
                </a:solidFill>
              </a:rPr>
              <a:t>git</a:t>
            </a:r>
            <a:r>
              <a:rPr lang="en-US" altLang="zh-TW" sz="2000" dirty="0">
                <a:solidFill>
                  <a:schemeClr val="bg1"/>
                </a:solidFill>
              </a:rPr>
              <a:t> </a:t>
            </a:r>
            <a:r>
              <a:rPr lang="en-US" altLang="zh-TW" sz="2000" dirty="0" err="1">
                <a:solidFill>
                  <a:schemeClr val="bg1"/>
                </a:solidFill>
              </a:rPr>
              <a:t>cmd</a:t>
            </a:r>
            <a:r>
              <a:rPr lang="en-US" altLang="zh-TW" sz="2000" dirty="0">
                <a:solidFill>
                  <a:schemeClr val="bg1"/>
                </a:solidFill>
              </a:rPr>
              <a:t> </a:t>
            </a:r>
            <a:r>
              <a:rPr lang="zh-TW" altLang="en-US" sz="2000" dirty="0">
                <a:solidFill>
                  <a:schemeClr val="bg1"/>
                </a:solidFill>
              </a:rPr>
              <a:t>下指令</a:t>
            </a:r>
            <a:endParaRPr lang="en-US" altLang="zh-TW" sz="2000" dirty="0">
              <a:solidFill>
                <a:schemeClr val="bg1"/>
              </a:solidFill>
            </a:endParaRPr>
          </a:p>
          <a:p>
            <a:pPr lvl="1"/>
            <a:r>
              <a:rPr lang="en-US" altLang="zh-TW" sz="2000" dirty="0" err="1">
                <a:solidFill>
                  <a:schemeClr val="bg1"/>
                </a:solidFill>
              </a:rPr>
              <a:t>Git</a:t>
            </a:r>
            <a:r>
              <a:rPr lang="en-US" altLang="zh-TW" sz="2000" dirty="0">
                <a:solidFill>
                  <a:schemeClr val="bg1"/>
                </a:solidFill>
              </a:rPr>
              <a:t> add .</a:t>
            </a:r>
          </a:p>
          <a:p>
            <a:pPr lvl="1"/>
            <a:r>
              <a:rPr lang="en-US" altLang="zh-TW" sz="2000" dirty="0" err="1">
                <a:solidFill>
                  <a:schemeClr val="bg1"/>
                </a:solidFill>
              </a:rPr>
              <a:t>Git</a:t>
            </a:r>
            <a:r>
              <a:rPr lang="en-US" altLang="zh-TW" sz="2000" dirty="0">
                <a:solidFill>
                  <a:schemeClr val="bg1"/>
                </a:solidFill>
              </a:rPr>
              <a:t> commit –m “</a:t>
            </a:r>
            <a:r>
              <a:rPr lang="en-US" altLang="zh-TW" sz="2000" dirty="0" err="1">
                <a:solidFill>
                  <a:schemeClr val="bg1"/>
                </a:solidFill>
              </a:rPr>
              <a:t>ver</a:t>
            </a:r>
            <a:r>
              <a:rPr lang="en-US" altLang="zh-TW" sz="2000" dirty="0">
                <a:solidFill>
                  <a:schemeClr val="bg1"/>
                </a:solidFill>
              </a:rPr>
              <a:t> 1”</a:t>
            </a:r>
          </a:p>
          <a:p>
            <a:pPr lvl="1"/>
            <a:r>
              <a:rPr lang="en-US" altLang="zh-TW" sz="2000" dirty="0">
                <a:solidFill>
                  <a:schemeClr val="bg1"/>
                </a:solidFill>
              </a:rPr>
              <a:t>Get push</a:t>
            </a:r>
          </a:p>
          <a:p>
            <a:r>
              <a:rPr lang="zh-TW" altLang="en-US" sz="2000" dirty="0">
                <a:solidFill>
                  <a:schemeClr val="bg1"/>
                </a:solidFill>
              </a:rPr>
              <a:t>如右圖</a:t>
            </a:r>
            <a:r>
              <a:rPr lang="en-US" altLang="zh-TW" sz="2000" dirty="0">
                <a:solidFill>
                  <a:schemeClr val="bg1"/>
                </a:solidFill>
              </a:rPr>
              <a:t>, </a:t>
            </a:r>
            <a:r>
              <a:rPr lang="zh-TW" altLang="en-US" sz="2000" dirty="0">
                <a:solidFill>
                  <a:schemeClr val="bg1"/>
                </a:solidFill>
              </a:rPr>
              <a:t>會請你輸入</a:t>
            </a:r>
            <a:r>
              <a:rPr lang="en-US" altLang="zh-TW" sz="2000" dirty="0" err="1">
                <a:solidFill>
                  <a:schemeClr val="bg1"/>
                </a:solidFill>
              </a:rPr>
              <a:t>git</a:t>
            </a:r>
            <a:r>
              <a:rPr lang="zh-TW" altLang="en-US" sz="2000" dirty="0">
                <a:solidFill>
                  <a:schemeClr val="bg1"/>
                </a:solidFill>
              </a:rPr>
              <a:t>的密碼</a:t>
            </a:r>
          </a:p>
        </p:txBody>
      </p:sp>
    </p:spTree>
    <p:extLst>
      <p:ext uri="{BB962C8B-B14F-4D97-AF65-F5344CB8AC3E}">
        <p14:creationId xmlns:p14="http://schemas.microsoft.com/office/powerpoint/2010/main" val="64327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Flowchart: Document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35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內容版面配置區 3"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421659"/>
            <a:ext cx="7347537" cy="4015658"/>
          </a:xfrm>
          <a:prstGeom prst="rect">
            <a:avLst/>
          </a:prstGeom>
        </p:spPr>
      </p:pic>
      <p:sp>
        <p:nvSpPr>
          <p:cNvPr id="2" name="標題 1"/>
          <p:cNvSpPr>
            <a:spLocks noGrp="1"/>
          </p:cNvSpPr>
          <p:nvPr>
            <p:ph type="title"/>
          </p:nvPr>
        </p:nvSpPr>
        <p:spPr>
          <a:xfrm>
            <a:off x="838200" y="171162"/>
            <a:ext cx="2840182" cy="2371148"/>
          </a:xfrm>
        </p:spPr>
        <p:txBody>
          <a:bodyPr vert="horz" lIns="91440" tIns="45720" rIns="91440" bIns="45720" rtlCol="0" anchor="ctr">
            <a:normAutofit/>
          </a:bodyPr>
          <a:lstStyle/>
          <a:p>
            <a:r>
              <a:rPr lang="en-US" altLang="zh-TW" sz="3200" dirty="0">
                <a:solidFill>
                  <a:srgbClr val="FFFFFF"/>
                </a:solidFill>
              </a:rPr>
              <a:t>2.Git push</a:t>
            </a:r>
            <a:r>
              <a:rPr lang="zh-TW" altLang="en-US" sz="3200" dirty="0">
                <a:solidFill>
                  <a:srgbClr val="FFFFFF"/>
                </a:solidFill>
              </a:rPr>
              <a:t>後會開始進行程式碼第一次上傳</a:t>
            </a:r>
          </a:p>
        </p:txBody>
      </p:sp>
    </p:spTree>
    <p:extLst>
      <p:ext uri="{BB962C8B-B14F-4D97-AF65-F5344CB8AC3E}">
        <p14:creationId xmlns:p14="http://schemas.microsoft.com/office/powerpoint/2010/main" val="368572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rotWithShape="1">
          <a:blip r:embed="rId2"/>
          <a:srcRect l="17048" t="23217" r="58351" b="15576"/>
          <a:stretch/>
        </p:blipFill>
        <p:spPr>
          <a:xfrm>
            <a:off x="5496518" y="1016000"/>
            <a:ext cx="6352582" cy="5448300"/>
          </a:xfrm>
          <a:prstGeom prst="rect">
            <a:avLst/>
          </a:prstGeom>
        </p:spPr>
      </p:pic>
      <p:sp>
        <p:nvSpPr>
          <p:cNvPr id="2" name="標題 1"/>
          <p:cNvSpPr>
            <a:spLocks noGrp="1"/>
          </p:cNvSpPr>
          <p:nvPr>
            <p:ph type="title"/>
          </p:nvPr>
        </p:nvSpPr>
        <p:spPr/>
        <p:txBody>
          <a:bodyPr/>
          <a:lstStyle/>
          <a:p>
            <a:r>
              <a:rPr lang="zh-TW" altLang="en-US" dirty="0" smtClean="0"/>
              <a:t>運用 </a:t>
            </a:r>
            <a:r>
              <a:rPr lang="en-US" altLang="zh-TW" dirty="0" smtClean="0"/>
              <a:t>read </a:t>
            </a:r>
            <a:r>
              <a:rPr lang="zh-TW" altLang="en-US" dirty="0" smtClean="0"/>
              <a:t>權限及</a:t>
            </a:r>
            <a:endParaRPr lang="zh-TW" altLang="en-US" dirty="0"/>
          </a:p>
        </p:txBody>
      </p:sp>
      <p:sp>
        <p:nvSpPr>
          <p:cNvPr id="3" name="內容版面配置區 2"/>
          <p:cNvSpPr>
            <a:spLocks noGrp="1"/>
          </p:cNvSpPr>
          <p:nvPr>
            <p:ph sz="half" idx="1"/>
          </p:nvPr>
        </p:nvSpPr>
        <p:spPr/>
        <p:txBody>
          <a:bodyPr/>
          <a:lstStyle/>
          <a:p>
            <a:r>
              <a:rPr lang="en-US" altLang="zh-TW" dirty="0">
                <a:hlinkClick r:id="rId3"/>
              </a:rPr>
              <a:t> </a:t>
            </a:r>
            <a:r>
              <a:rPr lang="en-US" altLang="zh-TW" dirty="0" smtClean="0">
                <a:hlinkClick r:id="rId3"/>
              </a:rPr>
              <a:t>publisher</a:t>
            </a:r>
            <a:r>
              <a:rPr lang="en-US" altLang="zh-TW" dirty="0" smtClean="0"/>
              <a:t> read</a:t>
            </a:r>
            <a:r>
              <a:rPr lang="zh-TW" altLang="en-US" dirty="0" smtClean="0"/>
              <a:t>權限</a:t>
            </a:r>
            <a:endParaRPr lang="en-US" altLang="zh-TW" dirty="0" smtClean="0"/>
          </a:p>
          <a:p>
            <a:r>
              <a:rPr lang="en-US" altLang="zh-TW" dirty="0" err="1" smtClean="0"/>
              <a:t>TortoiseGit</a:t>
            </a:r>
            <a:r>
              <a:rPr lang="en-US" altLang="zh-TW" dirty="0" smtClean="0">
                <a:sym typeface="Wingdings" panose="05000000000000000000" pitchFamily="2" charset="2"/>
              </a:rPr>
              <a:t></a:t>
            </a:r>
            <a:br>
              <a:rPr lang="en-US" altLang="zh-TW" dirty="0" smtClean="0">
                <a:sym typeface="Wingdings" panose="05000000000000000000" pitchFamily="2" charset="2"/>
              </a:rPr>
            </a:br>
            <a:r>
              <a:rPr lang="en-US" altLang="zh-TW" dirty="0" smtClean="0">
                <a:sym typeface="Wingdings" panose="05000000000000000000" pitchFamily="2" charset="2"/>
              </a:rPr>
              <a:t>Delete and add to ignore list</a:t>
            </a:r>
          </a:p>
          <a:p>
            <a:r>
              <a:rPr lang="zh-TW" altLang="en-US" dirty="0" smtClean="0"/>
              <a:t>來忽略設計的檔案</a:t>
            </a:r>
            <a:r>
              <a:rPr lang="en-US" altLang="zh-TW" dirty="0" smtClean="0"/>
              <a:t>,</a:t>
            </a:r>
            <a:br>
              <a:rPr lang="en-US" altLang="zh-TW" dirty="0" smtClean="0"/>
            </a:br>
            <a:r>
              <a:rPr lang="zh-TW" altLang="en-US" dirty="0" smtClean="0"/>
              <a:t>只留網站必要的檔案</a:t>
            </a:r>
            <a:endParaRPr lang="zh-TW" altLang="en-US" dirty="0"/>
          </a:p>
        </p:txBody>
      </p:sp>
    </p:spTree>
    <p:extLst>
      <p:ext uri="{BB962C8B-B14F-4D97-AF65-F5344CB8AC3E}">
        <p14:creationId xmlns:p14="http://schemas.microsoft.com/office/powerpoint/2010/main" val="144648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流程</a:t>
            </a:r>
            <a:endParaRPr lang="zh-TW" altLang="en-US" dirty="0">
              <a:latin typeface="微軟正黑體" panose="020B0604030504040204" pitchFamily="34" charset="-120"/>
              <a:ea typeface="微軟正黑體" panose="020B0604030504040204" pitchFamily="34" charset="-120"/>
            </a:endParaRPr>
          </a:p>
        </p:txBody>
      </p:sp>
      <p:graphicFrame>
        <p:nvGraphicFramePr>
          <p:cNvPr id="4" name="內容版面配置區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35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背景</a:t>
            </a:r>
          </a:p>
        </p:txBody>
      </p:sp>
      <p:sp>
        <p:nvSpPr>
          <p:cNvPr id="3" name="內容版面配置區 2"/>
          <p:cNvSpPr>
            <a:spLocks noGrp="1"/>
          </p:cNvSpPr>
          <p:nvPr>
            <p:ph idx="1"/>
          </p:nvPr>
        </p:nvSpPr>
        <p:spPr/>
        <p:txBody>
          <a:bodyPr/>
          <a:lstStyle/>
          <a:p>
            <a:r>
              <a:rPr lang="zh-TW" altLang="en-US" dirty="0"/>
              <a:t>目前己請前端網頁設計工程師</a:t>
            </a:r>
            <a:r>
              <a:rPr lang="en-US" altLang="zh-TW" dirty="0"/>
              <a:t>, </a:t>
            </a:r>
            <a:r>
              <a:rPr lang="zh-TW" altLang="en-US" dirty="0"/>
              <a:t>完成了網頁版的</a:t>
            </a:r>
            <a:r>
              <a:rPr lang="en-US" altLang="zh-TW" dirty="0" err="1"/>
              <a:t>Phototype</a:t>
            </a:r>
            <a:endParaRPr lang="en-US" altLang="zh-TW" dirty="0"/>
          </a:p>
          <a:p>
            <a:r>
              <a:rPr lang="zh-TW" altLang="en-US" dirty="0"/>
              <a:t>開始需要</a:t>
            </a:r>
            <a:r>
              <a:rPr lang="en-US" altLang="zh-TW" dirty="0"/>
              <a:t>MVC </a:t>
            </a:r>
            <a:r>
              <a:rPr lang="zh-TW" altLang="en-US" dirty="0"/>
              <a:t>程師進行環境及程式嗎上面的整合</a:t>
            </a:r>
            <a:endParaRPr lang="en-US" altLang="zh-TW" dirty="0"/>
          </a:p>
          <a:p>
            <a:r>
              <a:rPr lang="zh-TW" altLang="en-US" dirty="0"/>
              <a:t>目前有二個目錄的內容說明如下</a:t>
            </a:r>
            <a:endParaRPr lang="en-US" altLang="zh-TW" dirty="0"/>
          </a:p>
          <a:p>
            <a:pPr lvl="1"/>
            <a:r>
              <a:rPr lang="en-US" altLang="zh-TW" dirty="0" err="1"/>
              <a:t>cvieW</a:t>
            </a:r>
            <a:r>
              <a:rPr lang="en-US" altLang="zh-TW" dirty="0"/>
              <a:t> (</a:t>
            </a:r>
            <a:r>
              <a:rPr lang="zh-TW" altLang="en-US" dirty="0"/>
              <a:t>前台的網頁</a:t>
            </a:r>
            <a:r>
              <a:rPr lang="en-US" altLang="zh-TW" dirty="0"/>
              <a:t>)</a:t>
            </a:r>
          </a:p>
          <a:p>
            <a:pPr lvl="1"/>
            <a:r>
              <a:rPr lang="en-US" altLang="zh-TW" dirty="0" err="1"/>
              <a:t>bvieW</a:t>
            </a:r>
            <a:r>
              <a:rPr lang="en-US" altLang="zh-TW" dirty="0"/>
              <a:t> (</a:t>
            </a:r>
            <a:r>
              <a:rPr lang="zh-TW" altLang="en-US" dirty="0"/>
              <a:t>後台的網頁</a:t>
            </a:r>
            <a:r>
              <a:rPr lang="en-US" altLang="zh-TW" dirty="0"/>
              <a:t>)</a:t>
            </a:r>
          </a:p>
          <a:p>
            <a:r>
              <a:rPr lang="zh-TW" altLang="en-US" dirty="0"/>
              <a:t>在</a:t>
            </a:r>
            <a:r>
              <a:rPr lang="en-US" altLang="zh-TW" dirty="0"/>
              <a:t>Windows Server </a:t>
            </a:r>
            <a:r>
              <a:rPr lang="zh-TW" altLang="en-US" dirty="0"/>
              <a:t>的相關操作</a:t>
            </a:r>
          </a:p>
        </p:txBody>
      </p:sp>
    </p:spTree>
    <p:extLst>
      <p:ext uri="{BB962C8B-B14F-4D97-AF65-F5344CB8AC3E}">
        <p14:creationId xmlns:p14="http://schemas.microsoft.com/office/powerpoint/2010/main" val="361371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環境設定</a:t>
            </a:r>
          </a:p>
        </p:txBody>
      </p:sp>
      <p:sp>
        <p:nvSpPr>
          <p:cNvPr id="3" name="內容版面配置區 2"/>
          <p:cNvSpPr>
            <a:spLocks noGrp="1"/>
          </p:cNvSpPr>
          <p:nvPr>
            <p:ph type="body" idx="1"/>
          </p:nvPr>
        </p:nvSpPr>
        <p:spPr/>
        <p:txBody>
          <a:bodyPr>
            <a:normAutofit fontScale="55000" lnSpcReduction="20000"/>
          </a:bodyPr>
          <a:lstStyle/>
          <a:p>
            <a:r>
              <a:rPr lang="zh-TW" altLang="en-US" dirty="0"/>
              <a:t>在</a:t>
            </a:r>
            <a:r>
              <a:rPr lang="en-US" altLang="zh-TW" dirty="0" err="1"/>
              <a:t>bitbuket</a:t>
            </a:r>
            <a:r>
              <a:rPr lang="en-US" altLang="zh-TW" dirty="0"/>
              <a:t> </a:t>
            </a:r>
            <a:r>
              <a:rPr lang="zh-TW" altLang="en-US" dirty="0"/>
              <a:t>建一個帳號</a:t>
            </a:r>
            <a:endParaRPr lang="en-US" altLang="zh-TW" dirty="0"/>
          </a:p>
          <a:p>
            <a:r>
              <a:rPr lang="zh-TW" altLang="en-US" dirty="0"/>
              <a:t>登入帳號後建一個</a:t>
            </a:r>
            <a:r>
              <a:rPr lang="en-US" altLang="zh-TW" dirty="0" err="1"/>
              <a:t>Preojct</a:t>
            </a:r>
            <a:endParaRPr lang="en-US" altLang="zh-TW" dirty="0"/>
          </a:p>
          <a:p>
            <a:r>
              <a:rPr lang="en-US" altLang="zh-TW" dirty="0"/>
              <a:t>Copy project </a:t>
            </a:r>
            <a:r>
              <a:rPr lang="zh-TW" altLang="en-US" dirty="0"/>
              <a:t>的</a:t>
            </a:r>
            <a:r>
              <a:rPr lang="en-US" altLang="zh-TW" dirty="0"/>
              <a:t>URL example:</a:t>
            </a:r>
          </a:p>
          <a:p>
            <a:r>
              <a:rPr lang="zh-TW" altLang="en-US" dirty="0"/>
              <a:t>在測試電腦的主機或可以共享到網頁目的電腦上面安裝下面二套軟體</a:t>
            </a:r>
            <a:endParaRPr lang="en-US" altLang="zh-TW" dirty="0"/>
          </a:p>
          <a:p>
            <a:pPr lvl="1"/>
            <a:r>
              <a:rPr lang="en-US" altLang="zh-TW" dirty="0" err="1"/>
              <a:t>Git</a:t>
            </a:r>
            <a:endParaRPr lang="en-US" altLang="zh-TW" dirty="0"/>
          </a:p>
          <a:p>
            <a:pPr lvl="1"/>
            <a:r>
              <a:rPr lang="en-US" altLang="zh-TW" dirty="0"/>
              <a:t>to</a:t>
            </a:r>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58" y="2442302"/>
            <a:ext cx="6061516" cy="856145"/>
          </a:xfrm>
          <a:prstGeom prst="rect">
            <a:avLst/>
          </a:prstGeom>
        </p:spPr>
      </p:pic>
    </p:spTree>
    <p:extLst>
      <p:ext uri="{BB962C8B-B14F-4D97-AF65-F5344CB8AC3E}">
        <p14:creationId xmlns:p14="http://schemas.microsoft.com/office/powerpoint/2010/main" val="41352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1.</a:t>
            </a:r>
            <a:r>
              <a:rPr lang="zh-TW" altLang="en-US" dirty="0"/>
              <a:t>在</a:t>
            </a:r>
            <a:r>
              <a:rPr lang="en-US" altLang="zh-TW" dirty="0" err="1"/>
              <a:t>bitbuket</a:t>
            </a:r>
            <a:r>
              <a:rPr lang="en-US" altLang="zh-TW" dirty="0"/>
              <a:t> </a:t>
            </a:r>
            <a:r>
              <a:rPr lang="zh-TW" altLang="en-US" dirty="0"/>
              <a:t>建一個帳號</a:t>
            </a:r>
          </a:p>
        </p:txBody>
      </p:sp>
      <p:sp>
        <p:nvSpPr>
          <p:cNvPr id="5" name="內容版面配置區 4"/>
          <p:cNvSpPr>
            <a:spLocks noGrp="1"/>
          </p:cNvSpPr>
          <p:nvPr>
            <p:ph type="body" idx="1"/>
          </p:nvPr>
        </p:nvSpPr>
        <p:spPr/>
        <p:txBody>
          <a:bodyPr/>
          <a:lstStyle/>
          <a:p>
            <a:r>
              <a:rPr lang="zh-TW" altLang="en-US" dirty="0"/>
              <a:t>組長及組員都要申請帳號</a:t>
            </a:r>
            <a:endParaRPr lang="en-US" altLang="zh-TW" dirty="0"/>
          </a:p>
          <a:p>
            <a:endParaRPr lang="zh-TW" altLang="en-US" dirty="0"/>
          </a:p>
        </p:txBody>
      </p:sp>
    </p:spTree>
    <p:extLst>
      <p:ext uri="{BB962C8B-B14F-4D97-AF65-F5344CB8AC3E}">
        <p14:creationId xmlns:p14="http://schemas.microsoft.com/office/powerpoint/2010/main" val="221024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登入帳號後建一個</a:t>
            </a:r>
            <a:r>
              <a:rPr lang="en-US" altLang="zh-TW" dirty="0" err="1"/>
              <a:t>Preojct</a:t>
            </a:r>
            <a:endParaRPr lang="zh-TW" altLang="en-US" dirty="0"/>
          </a:p>
        </p:txBody>
      </p:sp>
      <p:sp>
        <p:nvSpPr>
          <p:cNvPr id="3" name="文字版面配置區 2"/>
          <p:cNvSpPr>
            <a:spLocks noGrp="1"/>
          </p:cNvSpPr>
          <p:nvPr>
            <p:ph type="body" idx="1"/>
          </p:nvPr>
        </p:nvSpPr>
        <p:spPr/>
        <p:txBody>
          <a:bodyPr/>
          <a:lstStyle/>
          <a:p>
            <a:r>
              <a:rPr lang="zh-TW" altLang="en-US" dirty="0"/>
              <a:t>這個動作由組長 </a:t>
            </a:r>
            <a:r>
              <a:rPr lang="en-US" altLang="zh-TW" dirty="0"/>
              <a:t>(</a:t>
            </a:r>
            <a:r>
              <a:rPr lang="zh-TW" altLang="en-US" dirty="0"/>
              <a:t>專案經理</a:t>
            </a:r>
            <a:r>
              <a:rPr lang="en-US" altLang="zh-TW" dirty="0"/>
              <a:t>) </a:t>
            </a:r>
            <a:r>
              <a:rPr lang="zh-TW" altLang="en-US" dirty="0"/>
              <a:t>來進行即可</a:t>
            </a:r>
          </a:p>
        </p:txBody>
      </p:sp>
    </p:spTree>
    <p:extLst>
      <p:ext uri="{BB962C8B-B14F-4D97-AF65-F5344CB8AC3E}">
        <p14:creationId xmlns:p14="http://schemas.microsoft.com/office/powerpoint/2010/main" val="162632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a:t>
            </a:r>
            <a:r>
              <a:rPr lang="zh-TW" altLang="en-US" dirty="0"/>
              <a:t>將組員加入專案</a:t>
            </a:r>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33210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內容版面配置區 9"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86414"/>
            <a:ext cx="12332144" cy="5871586"/>
          </a:xfrm>
        </p:spPr>
      </p:pic>
      <p:sp>
        <p:nvSpPr>
          <p:cNvPr id="4" name="標題 3"/>
          <p:cNvSpPr>
            <a:spLocks noGrp="1"/>
          </p:cNvSpPr>
          <p:nvPr>
            <p:ph type="title"/>
          </p:nvPr>
        </p:nvSpPr>
        <p:spPr>
          <a:xfrm>
            <a:off x="838200" y="365125"/>
            <a:ext cx="10515600" cy="1325563"/>
          </a:xfrm>
          <a:solidFill>
            <a:schemeClr val="bg1">
              <a:alpha val="80000"/>
            </a:schemeClr>
          </a:solidFill>
        </p:spPr>
        <p:txBody>
          <a:bodyPr/>
          <a:lstStyle/>
          <a:p>
            <a:r>
              <a:rPr lang="zh-TW" altLang="en-US" dirty="0"/>
              <a:t>操作步驟如下</a:t>
            </a:r>
          </a:p>
        </p:txBody>
      </p:sp>
      <p:sp>
        <p:nvSpPr>
          <p:cNvPr id="7" name="七邊形 6"/>
          <p:cNvSpPr/>
          <p:nvPr/>
        </p:nvSpPr>
        <p:spPr>
          <a:xfrm>
            <a:off x="646471" y="4188543"/>
            <a:ext cx="383458" cy="383458"/>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t>1</a:t>
            </a:r>
            <a:endParaRPr lang="zh-TW" altLang="en-US" dirty="0"/>
          </a:p>
        </p:txBody>
      </p:sp>
      <p:sp>
        <p:nvSpPr>
          <p:cNvPr id="21" name="七邊形 20"/>
          <p:cNvSpPr/>
          <p:nvPr/>
        </p:nvSpPr>
        <p:spPr>
          <a:xfrm>
            <a:off x="2568679" y="2311977"/>
            <a:ext cx="383458" cy="383458"/>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t>2</a:t>
            </a:r>
            <a:endParaRPr lang="zh-TW" altLang="en-US" dirty="0"/>
          </a:p>
        </p:txBody>
      </p:sp>
      <p:sp>
        <p:nvSpPr>
          <p:cNvPr id="27" name="七邊形 26"/>
          <p:cNvSpPr/>
          <p:nvPr/>
        </p:nvSpPr>
        <p:spPr>
          <a:xfrm>
            <a:off x="5051326" y="2695435"/>
            <a:ext cx="383458" cy="383458"/>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t>3</a:t>
            </a:r>
            <a:endParaRPr lang="zh-TW" altLang="en-US" dirty="0"/>
          </a:p>
        </p:txBody>
      </p:sp>
    </p:spTree>
    <p:extLst>
      <p:ext uri="{BB962C8B-B14F-4D97-AF65-F5344CB8AC3E}">
        <p14:creationId xmlns:p14="http://schemas.microsoft.com/office/powerpoint/2010/main" val="359556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CN" altLang="en-US" dirty="0" smtClean="0">
                <a:latin typeface="微軟正黑體" panose="020B0604030504040204" pitchFamily="34" charset="-120"/>
                <a:ea typeface="微軟正黑體" panose="020B0604030504040204" pitchFamily="34" charset="-120"/>
              </a:rPr>
              <a:t>添加应用密码</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Access </a:t>
            </a:r>
            <a:r>
              <a:rPr lang="en-US" altLang="zh-TW" dirty="0" err="1" smtClean="0">
                <a:latin typeface="微軟正黑體" panose="020B0604030504040204" pitchFamily="34" charset="-120"/>
                <a:ea typeface="微軟正黑體" panose="020B0604030504040204" pitchFamily="34" charset="-120"/>
                <a:sym typeface="Wingdings" panose="05000000000000000000" pitchFamily="2" charset="2"/>
              </a:rPr>
              <a:t>ontrols</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descr="畫面剪輯"/>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4839" y="1825625"/>
            <a:ext cx="4988321" cy="4351338"/>
          </a:xfrm>
        </p:spPr>
      </p:pic>
      <p:sp>
        <p:nvSpPr>
          <p:cNvPr id="5" name="內容版面配置區 4"/>
          <p:cNvSpPr>
            <a:spLocks noGrp="1"/>
          </p:cNvSpPr>
          <p:nvPr>
            <p:ph sz="half" idx="2"/>
          </p:nvPr>
        </p:nvSpPr>
        <p:spPr/>
        <p:txBody>
          <a:bodyPr/>
          <a:lstStyle/>
          <a:p>
            <a:r>
              <a:rPr lang="zh-TW" altLang="en-US" dirty="0" smtClean="0">
                <a:latin typeface="微軟正黑體" panose="020B0604030504040204" pitchFamily="34" charset="-120"/>
                <a:ea typeface="微軟正黑體" panose="020B0604030504040204" pitchFamily="34" charset="-120"/>
              </a:rPr>
              <a:t>針對佈置採用唯讀</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針對開發的工作不同給予寫入</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150372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286</Words>
  <Application>Microsoft Office PowerPoint</Application>
  <PresentationFormat>寬螢幕</PresentationFormat>
  <Paragraphs>58</Paragraphs>
  <Slides>14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微軟正黑體</vt:lpstr>
      <vt:lpstr>新細明體</vt:lpstr>
      <vt:lpstr>Arial</vt:lpstr>
      <vt:lpstr>Calibri</vt:lpstr>
      <vt:lpstr>Calibri Light</vt:lpstr>
      <vt:lpstr>Wingdings</vt:lpstr>
      <vt:lpstr>Office 佈景主題</vt:lpstr>
      <vt:lpstr>bitbucket.org 版控系統應用操作實務</vt:lpstr>
      <vt:lpstr>流程</vt:lpstr>
      <vt:lpstr>背景</vt:lpstr>
      <vt:lpstr>環境設定</vt:lpstr>
      <vt:lpstr>1.在bitbuket 建一個帳號</vt:lpstr>
      <vt:lpstr>2.登入帳號後建一個Preojct</vt:lpstr>
      <vt:lpstr>3.將組員加入專案</vt:lpstr>
      <vt:lpstr>操作步驟如下</vt:lpstr>
      <vt:lpstr>添加应用密码Access ontrols</vt:lpstr>
      <vt:lpstr>Ver1 第一台用戶端操作如下</vt:lpstr>
      <vt:lpstr>1.針對IIS 跟目錄或指定目錄進行 git clone</vt:lpstr>
      <vt:lpstr>Ver1</vt:lpstr>
      <vt:lpstr>2.Git push後會開始進行程式碼第一次上傳</vt:lpstr>
      <vt:lpstr>運用 read 權限及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維展林</dc:creator>
  <cp:lastModifiedBy>維展林</cp:lastModifiedBy>
  <cp:revision>4</cp:revision>
  <dcterms:created xsi:type="dcterms:W3CDTF">2017-04-27T08:50:06Z</dcterms:created>
  <dcterms:modified xsi:type="dcterms:W3CDTF">2017-06-02T10:39:02Z</dcterms:modified>
</cp:coreProperties>
</file>