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7" r:id="rId2"/>
  </p:sldIdLst>
  <p:sldSz cx="6119813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" userDrawn="1">
          <p15:clr>
            <a:srgbClr val="A4A3A4"/>
          </p15:clr>
        </p15:guide>
        <p15:guide id="2" pos="19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8"/>
    <p:restoredTop sz="94666"/>
  </p:normalViewPr>
  <p:slideViewPr>
    <p:cSldViewPr snapToGrid="0" snapToObjects="1" showGuides="1">
      <p:cViewPr varScale="1">
        <p:scale>
          <a:sx n="207" d="100"/>
          <a:sy n="207" d="100"/>
        </p:scale>
        <p:origin x="224" y="168"/>
      </p:cViewPr>
      <p:guideLst>
        <p:guide orient="horz" pos="1134"/>
        <p:guide pos="19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4977" y="589241"/>
            <a:ext cx="4589860" cy="1253490"/>
          </a:xfrm>
        </p:spPr>
        <p:txBody>
          <a:bodyPr anchor="b"/>
          <a:lstStyle>
            <a:lvl1pPr algn="ctr">
              <a:defRPr sz="3012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4977" y="1891070"/>
            <a:ext cx="4589860" cy="869275"/>
          </a:xfrm>
        </p:spPr>
        <p:txBody>
          <a:bodyPr/>
          <a:lstStyle>
            <a:lvl1pPr marL="0" indent="0" algn="ctr">
              <a:buNone/>
              <a:defRPr sz="1205"/>
            </a:lvl1pPr>
            <a:lvl2pPr marL="229514" indent="0" algn="ctr">
              <a:buNone/>
              <a:defRPr sz="1004"/>
            </a:lvl2pPr>
            <a:lvl3pPr marL="459029" indent="0" algn="ctr">
              <a:buNone/>
              <a:defRPr sz="904"/>
            </a:lvl3pPr>
            <a:lvl4pPr marL="688543" indent="0" algn="ctr">
              <a:buNone/>
              <a:defRPr sz="803"/>
            </a:lvl4pPr>
            <a:lvl5pPr marL="918058" indent="0" algn="ctr">
              <a:buNone/>
              <a:defRPr sz="803"/>
            </a:lvl5pPr>
            <a:lvl6pPr marL="1147572" indent="0" algn="ctr">
              <a:buNone/>
              <a:defRPr sz="803"/>
            </a:lvl6pPr>
            <a:lvl7pPr marL="1377086" indent="0" algn="ctr">
              <a:buNone/>
              <a:defRPr sz="803"/>
            </a:lvl7pPr>
            <a:lvl8pPr marL="1606601" indent="0" algn="ctr">
              <a:buNone/>
              <a:defRPr sz="803"/>
            </a:lvl8pPr>
            <a:lvl9pPr marL="1836115" indent="0" algn="ctr">
              <a:buNone/>
              <a:defRPr sz="803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FD577-B584-9842-A4ED-AC739450569F}" type="datetimeFigureOut">
              <a:rPr kumimoji="1" lang="zh-TW" altLang="en-US" smtClean="0"/>
              <a:t>2019/10/6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26D78-9AF6-B942-AF28-307073AE5F9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83831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FD577-B584-9842-A4ED-AC739450569F}" type="datetimeFigureOut">
              <a:rPr kumimoji="1" lang="zh-TW" altLang="en-US" smtClean="0"/>
              <a:t>2019/10/6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26D78-9AF6-B942-AF28-307073AE5F9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07774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379491" y="191691"/>
            <a:ext cx="1319585" cy="305121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0737" y="191691"/>
            <a:ext cx="3882256" cy="305121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FD577-B584-9842-A4ED-AC739450569F}" type="datetimeFigureOut">
              <a:rPr kumimoji="1" lang="zh-TW" altLang="en-US" smtClean="0"/>
              <a:t>2019/10/6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26D78-9AF6-B942-AF28-307073AE5F9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60675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FD577-B584-9842-A4ED-AC739450569F}" type="datetimeFigureOut">
              <a:rPr kumimoji="1" lang="zh-TW" altLang="en-US" smtClean="0"/>
              <a:t>2019/10/6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26D78-9AF6-B942-AF28-307073AE5F9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42981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550" y="897613"/>
            <a:ext cx="5278339" cy="1497687"/>
          </a:xfrm>
        </p:spPr>
        <p:txBody>
          <a:bodyPr anchor="b"/>
          <a:lstStyle>
            <a:lvl1pPr>
              <a:defRPr sz="3012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7550" y="2409468"/>
            <a:ext cx="5278339" cy="787598"/>
          </a:xfrm>
        </p:spPr>
        <p:txBody>
          <a:bodyPr/>
          <a:lstStyle>
            <a:lvl1pPr marL="0" indent="0">
              <a:buNone/>
              <a:defRPr sz="1205">
                <a:solidFill>
                  <a:schemeClr val="tx1">
                    <a:tint val="75000"/>
                  </a:schemeClr>
                </a:solidFill>
              </a:defRPr>
            </a:lvl1pPr>
            <a:lvl2pPr marL="229514" indent="0">
              <a:buNone/>
              <a:defRPr sz="1004">
                <a:solidFill>
                  <a:schemeClr val="tx1">
                    <a:tint val="75000"/>
                  </a:schemeClr>
                </a:solidFill>
              </a:defRPr>
            </a:lvl2pPr>
            <a:lvl3pPr marL="459029" indent="0">
              <a:buNone/>
              <a:defRPr sz="904">
                <a:solidFill>
                  <a:schemeClr val="tx1">
                    <a:tint val="75000"/>
                  </a:schemeClr>
                </a:solidFill>
              </a:defRPr>
            </a:lvl3pPr>
            <a:lvl4pPr marL="688543" indent="0">
              <a:buNone/>
              <a:defRPr sz="803">
                <a:solidFill>
                  <a:schemeClr val="tx1">
                    <a:tint val="75000"/>
                  </a:schemeClr>
                </a:solidFill>
              </a:defRPr>
            </a:lvl4pPr>
            <a:lvl5pPr marL="918058" indent="0">
              <a:buNone/>
              <a:defRPr sz="803">
                <a:solidFill>
                  <a:schemeClr val="tx1">
                    <a:tint val="75000"/>
                  </a:schemeClr>
                </a:solidFill>
              </a:defRPr>
            </a:lvl5pPr>
            <a:lvl6pPr marL="1147572" indent="0">
              <a:buNone/>
              <a:defRPr sz="803">
                <a:solidFill>
                  <a:schemeClr val="tx1">
                    <a:tint val="75000"/>
                  </a:schemeClr>
                </a:solidFill>
              </a:defRPr>
            </a:lvl6pPr>
            <a:lvl7pPr marL="1377086" indent="0">
              <a:buNone/>
              <a:defRPr sz="803">
                <a:solidFill>
                  <a:schemeClr val="tx1">
                    <a:tint val="75000"/>
                  </a:schemeClr>
                </a:solidFill>
              </a:defRPr>
            </a:lvl7pPr>
            <a:lvl8pPr marL="1606601" indent="0">
              <a:buNone/>
              <a:defRPr sz="803">
                <a:solidFill>
                  <a:schemeClr val="tx1">
                    <a:tint val="75000"/>
                  </a:schemeClr>
                </a:solidFill>
              </a:defRPr>
            </a:lvl8pPr>
            <a:lvl9pPr marL="1836115" indent="0">
              <a:buNone/>
              <a:defRPr sz="8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FD577-B584-9842-A4ED-AC739450569F}" type="datetimeFigureOut">
              <a:rPr kumimoji="1" lang="zh-TW" altLang="en-US" smtClean="0"/>
              <a:t>2019/10/6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26D78-9AF6-B942-AF28-307073AE5F9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30453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0737" y="958453"/>
            <a:ext cx="2600921" cy="228445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8155" y="958453"/>
            <a:ext cx="2600921" cy="228445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FD577-B584-9842-A4ED-AC739450569F}" type="datetimeFigureOut">
              <a:rPr kumimoji="1" lang="zh-TW" altLang="en-US" smtClean="0"/>
              <a:t>2019/10/6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26D78-9AF6-B942-AF28-307073AE5F9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90740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34" y="191691"/>
            <a:ext cx="5278339" cy="695921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1534" y="882610"/>
            <a:ext cx="2588968" cy="432554"/>
          </a:xfrm>
        </p:spPr>
        <p:txBody>
          <a:bodyPr anchor="b"/>
          <a:lstStyle>
            <a:lvl1pPr marL="0" indent="0">
              <a:buNone/>
              <a:defRPr sz="1205" b="1"/>
            </a:lvl1pPr>
            <a:lvl2pPr marL="229514" indent="0">
              <a:buNone/>
              <a:defRPr sz="1004" b="1"/>
            </a:lvl2pPr>
            <a:lvl3pPr marL="459029" indent="0">
              <a:buNone/>
              <a:defRPr sz="904" b="1"/>
            </a:lvl3pPr>
            <a:lvl4pPr marL="688543" indent="0">
              <a:buNone/>
              <a:defRPr sz="803" b="1"/>
            </a:lvl4pPr>
            <a:lvl5pPr marL="918058" indent="0">
              <a:buNone/>
              <a:defRPr sz="803" b="1"/>
            </a:lvl5pPr>
            <a:lvl6pPr marL="1147572" indent="0">
              <a:buNone/>
              <a:defRPr sz="803" b="1"/>
            </a:lvl6pPr>
            <a:lvl7pPr marL="1377086" indent="0">
              <a:buNone/>
              <a:defRPr sz="803" b="1"/>
            </a:lvl7pPr>
            <a:lvl8pPr marL="1606601" indent="0">
              <a:buNone/>
              <a:defRPr sz="803" b="1"/>
            </a:lvl8pPr>
            <a:lvl9pPr marL="1836115" indent="0">
              <a:buNone/>
              <a:defRPr sz="803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1534" y="1315164"/>
            <a:ext cx="2588968" cy="193440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98155" y="882610"/>
            <a:ext cx="2601718" cy="432554"/>
          </a:xfrm>
        </p:spPr>
        <p:txBody>
          <a:bodyPr anchor="b"/>
          <a:lstStyle>
            <a:lvl1pPr marL="0" indent="0">
              <a:buNone/>
              <a:defRPr sz="1205" b="1"/>
            </a:lvl1pPr>
            <a:lvl2pPr marL="229514" indent="0">
              <a:buNone/>
              <a:defRPr sz="1004" b="1"/>
            </a:lvl2pPr>
            <a:lvl3pPr marL="459029" indent="0">
              <a:buNone/>
              <a:defRPr sz="904" b="1"/>
            </a:lvl3pPr>
            <a:lvl4pPr marL="688543" indent="0">
              <a:buNone/>
              <a:defRPr sz="803" b="1"/>
            </a:lvl4pPr>
            <a:lvl5pPr marL="918058" indent="0">
              <a:buNone/>
              <a:defRPr sz="803" b="1"/>
            </a:lvl5pPr>
            <a:lvl6pPr marL="1147572" indent="0">
              <a:buNone/>
              <a:defRPr sz="803" b="1"/>
            </a:lvl6pPr>
            <a:lvl7pPr marL="1377086" indent="0">
              <a:buNone/>
              <a:defRPr sz="803" b="1"/>
            </a:lvl7pPr>
            <a:lvl8pPr marL="1606601" indent="0">
              <a:buNone/>
              <a:defRPr sz="803" b="1"/>
            </a:lvl8pPr>
            <a:lvl9pPr marL="1836115" indent="0">
              <a:buNone/>
              <a:defRPr sz="803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98155" y="1315164"/>
            <a:ext cx="2601718" cy="193440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FD577-B584-9842-A4ED-AC739450569F}" type="datetimeFigureOut">
              <a:rPr kumimoji="1" lang="zh-TW" altLang="en-US" smtClean="0"/>
              <a:t>2019/10/6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26D78-9AF6-B942-AF28-307073AE5F9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84280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FD577-B584-9842-A4ED-AC739450569F}" type="datetimeFigureOut">
              <a:rPr kumimoji="1" lang="zh-TW" altLang="en-US" smtClean="0"/>
              <a:t>2019/10/6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26D78-9AF6-B942-AF28-307073AE5F9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12119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FD577-B584-9842-A4ED-AC739450569F}" type="datetimeFigureOut">
              <a:rPr kumimoji="1" lang="zh-TW" altLang="en-US" smtClean="0"/>
              <a:t>2019/10/6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26D78-9AF6-B942-AF28-307073AE5F9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0445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34" y="240030"/>
            <a:ext cx="1973799" cy="840105"/>
          </a:xfrm>
        </p:spPr>
        <p:txBody>
          <a:bodyPr anchor="b"/>
          <a:lstStyle>
            <a:lvl1pPr>
              <a:defRPr sz="1606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01718" y="518398"/>
            <a:ext cx="3098155" cy="2558653"/>
          </a:xfrm>
        </p:spPr>
        <p:txBody>
          <a:bodyPr/>
          <a:lstStyle>
            <a:lvl1pPr>
              <a:defRPr sz="1606"/>
            </a:lvl1pPr>
            <a:lvl2pPr>
              <a:defRPr sz="1406"/>
            </a:lvl2pPr>
            <a:lvl3pPr>
              <a:defRPr sz="1205"/>
            </a:lvl3pPr>
            <a:lvl4pPr>
              <a:defRPr sz="1004"/>
            </a:lvl4pPr>
            <a:lvl5pPr>
              <a:defRPr sz="1004"/>
            </a:lvl5pPr>
            <a:lvl6pPr>
              <a:defRPr sz="1004"/>
            </a:lvl6pPr>
            <a:lvl7pPr>
              <a:defRPr sz="1004"/>
            </a:lvl7pPr>
            <a:lvl8pPr>
              <a:defRPr sz="1004"/>
            </a:lvl8pPr>
            <a:lvl9pPr>
              <a:defRPr sz="1004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1534" y="1080135"/>
            <a:ext cx="1973799" cy="2001084"/>
          </a:xfrm>
        </p:spPr>
        <p:txBody>
          <a:bodyPr/>
          <a:lstStyle>
            <a:lvl1pPr marL="0" indent="0">
              <a:buNone/>
              <a:defRPr sz="803"/>
            </a:lvl1pPr>
            <a:lvl2pPr marL="229514" indent="0">
              <a:buNone/>
              <a:defRPr sz="703"/>
            </a:lvl2pPr>
            <a:lvl3pPr marL="459029" indent="0">
              <a:buNone/>
              <a:defRPr sz="602"/>
            </a:lvl3pPr>
            <a:lvl4pPr marL="688543" indent="0">
              <a:buNone/>
              <a:defRPr sz="502"/>
            </a:lvl4pPr>
            <a:lvl5pPr marL="918058" indent="0">
              <a:buNone/>
              <a:defRPr sz="502"/>
            </a:lvl5pPr>
            <a:lvl6pPr marL="1147572" indent="0">
              <a:buNone/>
              <a:defRPr sz="502"/>
            </a:lvl6pPr>
            <a:lvl7pPr marL="1377086" indent="0">
              <a:buNone/>
              <a:defRPr sz="502"/>
            </a:lvl7pPr>
            <a:lvl8pPr marL="1606601" indent="0">
              <a:buNone/>
              <a:defRPr sz="502"/>
            </a:lvl8pPr>
            <a:lvl9pPr marL="1836115" indent="0">
              <a:buNone/>
              <a:defRPr sz="502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FD577-B584-9842-A4ED-AC739450569F}" type="datetimeFigureOut">
              <a:rPr kumimoji="1" lang="zh-TW" altLang="en-US" smtClean="0"/>
              <a:t>2019/10/6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26D78-9AF6-B942-AF28-307073AE5F9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59678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34" y="240030"/>
            <a:ext cx="1973799" cy="840105"/>
          </a:xfrm>
        </p:spPr>
        <p:txBody>
          <a:bodyPr anchor="b"/>
          <a:lstStyle>
            <a:lvl1pPr>
              <a:defRPr sz="1606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01718" y="518398"/>
            <a:ext cx="3098155" cy="2558653"/>
          </a:xfrm>
        </p:spPr>
        <p:txBody>
          <a:bodyPr anchor="t"/>
          <a:lstStyle>
            <a:lvl1pPr marL="0" indent="0">
              <a:buNone/>
              <a:defRPr sz="1606"/>
            </a:lvl1pPr>
            <a:lvl2pPr marL="229514" indent="0">
              <a:buNone/>
              <a:defRPr sz="1406"/>
            </a:lvl2pPr>
            <a:lvl3pPr marL="459029" indent="0">
              <a:buNone/>
              <a:defRPr sz="1205"/>
            </a:lvl3pPr>
            <a:lvl4pPr marL="688543" indent="0">
              <a:buNone/>
              <a:defRPr sz="1004"/>
            </a:lvl4pPr>
            <a:lvl5pPr marL="918058" indent="0">
              <a:buNone/>
              <a:defRPr sz="1004"/>
            </a:lvl5pPr>
            <a:lvl6pPr marL="1147572" indent="0">
              <a:buNone/>
              <a:defRPr sz="1004"/>
            </a:lvl6pPr>
            <a:lvl7pPr marL="1377086" indent="0">
              <a:buNone/>
              <a:defRPr sz="1004"/>
            </a:lvl7pPr>
            <a:lvl8pPr marL="1606601" indent="0">
              <a:buNone/>
              <a:defRPr sz="1004"/>
            </a:lvl8pPr>
            <a:lvl9pPr marL="1836115" indent="0">
              <a:buNone/>
              <a:defRPr sz="1004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1534" y="1080135"/>
            <a:ext cx="1973799" cy="2001084"/>
          </a:xfrm>
        </p:spPr>
        <p:txBody>
          <a:bodyPr/>
          <a:lstStyle>
            <a:lvl1pPr marL="0" indent="0">
              <a:buNone/>
              <a:defRPr sz="803"/>
            </a:lvl1pPr>
            <a:lvl2pPr marL="229514" indent="0">
              <a:buNone/>
              <a:defRPr sz="703"/>
            </a:lvl2pPr>
            <a:lvl3pPr marL="459029" indent="0">
              <a:buNone/>
              <a:defRPr sz="602"/>
            </a:lvl3pPr>
            <a:lvl4pPr marL="688543" indent="0">
              <a:buNone/>
              <a:defRPr sz="502"/>
            </a:lvl4pPr>
            <a:lvl5pPr marL="918058" indent="0">
              <a:buNone/>
              <a:defRPr sz="502"/>
            </a:lvl5pPr>
            <a:lvl6pPr marL="1147572" indent="0">
              <a:buNone/>
              <a:defRPr sz="502"/>
            </a:lvl6pPr>
            <a:lvl7pPr marL="1377086" indent="0">
              <a:buNone/>
              <a:defRPr sz="502"/>
            </a:lvl7pPr>
            <a:lvl8pPr marL="1606601" indent="0">
              <a:buNone/>
              <a:defRPr sz="502"/>
            </a:lvl8pPr>
            <a:lvl9pPr marL="1836115" indent="0">
              <a:buNone/>
              <a:defRPr sz="502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FD577-B584-9842-A4ED-AC739450569F}" type="datetimeFigureOut">
              <a:rPr kumimoji="1" lang="zh-TW" altLang="en-US" smtClean="0"/>
              <a:t>2019/10/6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26D78-9AF6-B942-AF28-307073AE5F9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64853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0737" y="191691"/>
            <a:ext cx="5278339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0737" y="958453"/>
            <a:ext cx="5278339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0737" y="3337084"/>
            <a:ext cx="1376958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AFD577-B584-9842-A4ED-AC739450569F}" type="datetimeFigureOut">
              <a:rPr kumimoji="1" lang="zh-TW" altLang="en-US" smtClean="0"/>
              <a:t>2019/10/6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27188" y="3337084"/>
            <a:ext cx="2065437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22118" y="3337084"/>
            <a:ext cx="1376958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26D78-9AF6-B942-AF28-307073AE5F9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18342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459029" rtl="0" eaLnBrk="1" latinLnBrk="0" hangingPunct="1">
        <a:lnSpc>
          <a:spcPct val="90000"/>
        </a:lnSpc>
        <a:spcBef>
          <a:spcPct val="0"/>
        </a:spcBef>
        <a:buNone/>
        <a:defRPr sz="220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4757" indent="-114757" algn="l" defTabSz="459029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1pPr>
      <a:lvl2pPr marL="344272" indent="-114757" algn="l" defTabSz="459029" rtl="0" eaLnBrk="1" latinLnBrk="0" hangingPunct="1">
        <a:lnSpc>
          <a:spcPct val="90000"/>
        </a:lnSpc>
        <a:spcBef>
          <a:spcPts val="251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2pPr>
      <a:lvl3pPr marL="573786" indent="-114757" algn="l" defTabSz="459029" rtl="0" eaLnBrk="1" latinLnBrk="0" hangingPunct="1">
        <a:lnSpc>
          <a:spcPct val="90000"/>
        </a:lnSpc>
        <a:spcBef>
          <a:spcPts val="251"/>
        </a:spcBef>
        <a:buFont typeface="Arial" panose="020B0604020202020204" pitchFamily="34" charset="0"/>
        <a:buChar char="•"/>
        <a:defRPr sz="1004" kern="1200">
          <a:solidFill>
            <a:schemeClr val="tx1"/>
          </a:solidFill>
          <a:latin typeface="+mn-lt"/>
          <a:ea typeface="+mn-ea"/>
          <a:cs typeface="+mn-cs"/>
        </a:defRPr>
      </a:lvl3pPr>
      <a:lvl4pPr marL="803300" indent="-114757" algn="l" defTabSz="459029" rtl="0" eaLnBrk="1" latinLnBrk="0" hangingPunct="1">
        <a:lnSpc>
          <a:spcPct val="90000"/>
        </a:lnSpc>
        <a:spcBef>
          <a:spcPts val="251"/>
        </a:spcBef>
        <a:buFont typeface="Arial" panose="020B0604020202020204" pitchFamily="34" charset="0"/>
        <a:buChar char="•"/>
        <a:defRPr sz="904" kern="1200">
          <a:solidFill>
            <a:schemeClr val="tx1"/>
          </a:solidFill>
          <a:latin typeface="+mn-lt"/>
          <a:ea typeface="+mn-ea"/>
          <a:cs typeface="+mn-cs"/>
        </a:defRPr>
      </a:lvl4pPr>
      <a:lvl5pPr marL="1032815" indent="-114757" algn="l" defTabSz="459029" rtl="0" eaLnBrk="1" latinLnBrk="0" hangingPunct="1">
        <a:lnSpc>
          <a:spcPct val="90000"/>
        </a:lnSpc>
        <a:spcBef>
          <a:spcPts val="251"/>
        </a:spcBef>
        <a:buFont typeface="Arial" panose="020B0604020202020204" pitchFamily="34" charset="0"/>
        <a:buChar char="•"/>
        <a:defRPr sz="904" kern="1200">
          <a:solidFill>
            <a:schemeClr val="tx1"/>
          </a:solidFill>
          <a:latin typeface="+mn-lt"/>
          <a:ea typeface="+mn-ea"/>
          <a:cs typeface="+mn-cs"/>
        </a:defRPr>
      </a:lvl5pPr>
      <a:lvl6pPr marL="1262329" indent="-114757" algn="l" defTabSz="459029" rtl="0" eaLnBrk="1" latinLnBrk="0" hangingPunct="1">
        <a:lnSpc>
          <a:spcPct val="90000"/>
        </a:lnSpc>
        <a:spcBef>
          <a:spcPts val="251"/>
        </a:spcBef>
        <a:buFont typeface="Arial" panose="020B0604020202020204" pitchFamily="34" charset="0"/>
        <a:buChar char="•"/>
        <a:defRPr sz="904" kern="1200">
          <a:solidFill>
            <a:schemeClr val="tx1"/>
          </a:solidFill>
          <a:latin typeface="+mn-lt"/>
          <a:ea typeface="+mn-ea"/>
          <a:cs typeface="+mn-cs"/>
        </a:defRPr>
      </a:lvl6pPr>
      <a:lvl7pPr marL="1491844" indent="-114757" algn="l" defTabSz="459029" rtl="0" eaLnBrk="1" latinLnBrk="0" hangingPunct="1">
        <a:lnSpc>
          <a:spcPct val="90000"/>
        </a:lnSpc>
        <a:spcBef>
          <a:spcPts val="251"/>
        </a:spcBef>
        <a:buFont typeface="Arial" panose="020B0604020202020204" pitchFamily="34" charset="0"/>
        <a:buChar char="•"/>
        <a:defRPr sz="904" kern="1200">
          <a:solidFill>
            <a:schemeClr val="tx1"/>
          </a:solidFill>
          <a:latin typeface="+mn-lt"/>
          <a:ea typeface="+mn-ea"/>
          <a:cs typeface="+mn-cs"/>
        </a:defRPr>
      </a:lvl7pPr>
      <a:lvl8pPr marL="1721358" indent="-114757" algn="l" defTabSz="459029" rtl="0" eaLnBrk="1" latinLnBrk="0" hangingPunct="1">
        <a:lnSpc>
          <a:spcPct val="90000"/>
        </a:lnSpc>
        <a:spcBef>
          <a:spcPts val="251"/>
        </a:spcBef>
        <a:buFont typeface="Arial" panose="020B0604020202020204" pitchFamily="34" charset="0"/>
        <a:buChar char="•"/>
        <a:defRPr sz="904" kern="1200">
          <a:solidFill>
            <a:schemeClr val="tx1"/>
          </a:solidFill>
          <a:latin typeface="+mn-lt"/>
          <a:ea typeface="+mn-ea"/>
          <a:cs typeface="+mn-cs"/>
        </a:defRPr>
      </a:lvl8pPr>
      <a:lvl9pPr marL="1950872" indent="-114757" algn="l" defTabSz="459029" rtl="0" eaLnBrk="1" latinLnBrk="0" hangingPunct="1">
        <a:lnSpc>
          <a:spcPct val="90000"/>
        </a:lnSpc>
        <a:spcBef>
          <a:spcPts val="251"/>
        </a:spcBef>
        <a:buFont typeface="Arial" panose="020B0604020202020204" pitchFamily="34" charset="0"/>
        <a:buChar char="•"/>
        <a:defRPr sz="90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9029" rtl="0" eaLnBrk="1" latinLnBrk="0" hangingPunct="1">
        <a:defRPr sz="904" kern="1200">
          <a:solidFill>
            <a:schemeClr val="tx1"/>
          </a:solidFill>
          <a:latin typeface="+mn-lt"/>
          <a:ea typeface="+mn-ea"/>
          <a:cs typeface="+mn-cs"/>
        </a:defRPr>
      </a:lvl1pPr>
      <a:lvl2pPr marL="229514" algn="l" defTabSz="459029" rtl="0" eaLnBrk="1" latinLnBrk="0" hangingPunct="1">
        <a:defRPr sz="904" kern="1200">
          <a:solidFill>
            <a:schemeClr val="tx1"/>
          </a:solidFill>
          <a:latin typeface="+mn-lt"/>
          <a:ea typeface="+mn-ea"/>
          <a:cs typeface="+mn-cs"/>
        </a:defRPr>
      </a:lvl2pPr>
      <a:lvl3pPr marL="459029" algn="l" defTabSz="459029" rtl="0" eaLnBrk="1" latinLnBrk="0" hangingPunct="1">
        <a:defRPr sz="904" kern="1200">
          <a:solidFill>
            <a:schemeClr val="tx1"/>
          </a:solidFill>
          <a:latin typeface="+mn-lt"/>
          <a:ea typeface="+mn-ea"/>
          <a:cs typeface="+mn-cs"/>
        </a:defRPr>
      </a:lvl3pPr>
      <a:lvl4pPr marL="688543" algn="l" defTabSz="459029" rtl="0" eaLnBrk="1" latinLnBrk="0" hangingPunct="1">
        <a:defRPr sz="904" kern="1200">
          <a:solidFill>
            <a:schemeClr val="tx1"/>
          </a:solidFill>
          <a:latin typeface="+mn-lt"/>
          <a:ea typeface="+mn-ea"/>
          <a:cs typeface="+mn-cs"/>
        </a:defRPr>
      </a:lvl4pPr>
      <a:lvl5pPr marL="918058" algn="l" defTabSz="459029" rtl="0" eaLnBrk="1" latinLnBrk="0" hangingPunct="1">
        <a:defRPr sz="904" kern="1200">
          <a:solidFill>
            <a:schemeClr val="tx1"/>
          </a:solidFill>
          <a:latin typeface="+mn-lt"/>
          <a:ea typeface="+mn-ea"/>
          <a:cs typeface="+mn-cs"/>
        </a:defRPr>
      </a:lvl5pPr>
      <a:lvl6pPr marL="1147572" algn="l" defTabSz="459029" rtl="0" eaLnBrk="1" latinLnBrk="0" hangingPunct="1">
        <a:defRPr sz="904" kern="1200">
          <a:solidFill>
            <a:schemeClr val="tx1"/>
          </a:solidFill>
          <a:latin typeface="+mn-lt"/>
          <a:ea typeface="+mn-ea"/>
          <a:cs typeface="+mn-cs"/>
        </a:defRPr>
      </a:lvl6pPr>
      <a:lvl7pPr marL="1377086" algn="l" defTabSz="459029" rtl="0" eaLnBrk="1" latinLnBrk="0" hangingPunct="1">
        <a:defRPr sz="904" kern="1200">
          <a:solidFill>
            <a:schemeClr val="tx1"/>
          </a:solidFill>
          <a:latin typeface="+mn-lt"/>
          <a:ea typeface="+mn-ea"/>
          <a:cs typeface="+mn-cs"/>
        </a:defRPr>
      </a:lvl7pPr>
      <a:lvl8pPr marL="1606601" algn="l" defTabSz="459029" rtl="0" eaLnBrk="1" latinLnBrk="0" hangingPunct="1">
        <a:defRPr sz="904" kern="1200">
          <a:solidFill>
            <a:schemeClr val="tx1"/>
          </a:solidFill>
          <a:latin typeface="+mn-lt"/>
          <a:ea typeface="+mn-ea"/>
          <a:cs typeface="+mn-cs"/>
        </a:defRPr>
      </a:lvl8pPr>
      <a:lvl9pPr marL="1836115" algn="l" defTabSz="459029" rtl="0" eaLnBrk="1" latinLnBrk="0" hangingPunct="1">
        <a:defRPr sz="90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>
            <a:extLst>
              <a:ext uri="{FF2B5EF4-FFF2-40B4-BE49-F238E27FC236}">
                <a16:creationId xmlns:a16="http://schemas.microsoft.com/office/drawing/2014/main" id="{F8649F48-5306-CE41-A14A-F3323033B0E5}"/>
              </a:ext>
            </a:extLst>
          </p:cNvPr>
          <p:cNvGrpSpPr/>
          <p:nvPr/>
        </p:nvGrpSpPr>
        <p:grpSpPr>
          <a:xfrm>
            <a:off x="176623" y="137856"/>
            <a:ext cx="5768154" cy="3324738"/>
            <a:chOff x="443671" y="479814"/>
            <a:chExt cx="5768154" cy="3324738"/>
          </a:xfrm>
        </p:grpSpPr>
        <p:pic>
          <p:nvPicPr>
            <p:cNvPr id="2" name="內容版面配置區 4">
              <a:extLst>
                <a:ext uri="{FF2B5EF4-FFF2-40B4-BE49-F238E27FC236}">
                  <a16:creationId xmlns:a16="http://schemas.microsoft.com/office/drawing/2014/main" id="{EE2D03B4-3FCB-2041-91F4-E233430701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70" t="4281" r="7955" b="5536"/>
            <a:stretch/>
          </p:blipFill>
          <p:spPr>
            <a:xfrm>
              <a:off x="443671" y="893487"/>
              <a:ext cx="3174113" cy="2454765"/>
            </a:xfrm>
            <a:prstGeom prst="rect">
              <a:avLst/>
            </a:prstGeom>
          </p:spPr>
        </p:pic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111D049A-62B1-864B-9219-F49D33579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7121" y="479814"/>
              <a:ext cx="2304186" cy="1724539"/>
            </a:xfrm>
            <a:prstGeom prst="rect">
              <a:avLst/>
            </a:prstGeom>
          </p:spPr>
        </p:pic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B57DC619-32C4-F34A-8B6B-042AE8734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7640" y="2080013"/>
              <a:ext cx="2304185" cy="1724539"/>
            </a:xfrm>
            <a:prstGeom prst="rect">
              <a:avLst/>
            </a:prstGeom>
          </p:spPr>
        </p:pic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AB107FCE-7EB5-4443-B555-8A4D9AB6DF13}"/>
                </a:ext>
              </a:extLst>
            </p:cNvPr>
            <p:cNvSpPr txBox="1"/>
            <p:nvPr/>
          </p:nvSpPr>
          <p:spPr>
            <a:xfrm>
              <a:off x="1724647" y="3348252"/>
              <a:ext cx="16995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00" b="1" dirty="0"/>
                <a:t>Estimate final price: 8075.94</a:t>
              </a:r>
              <a:endParaRPr lang="zh-TW" altLang="en-US" sz="1000" b="1" dirty="0"/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13CC271A-EEB9-374A-B694-477B0CBB6336}"/>
                </a:ext>
              </a:extLst>
            </p:cNvPr>
            <p:cNvSpPr txBox="1"/>
            <p:nvPr/>
          </p:nvSpPr>
          <p:spPr>
            <a:xfrm>
              <a:off x="4388557" y="676805"/>
              <a:ext cx="164981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100" b="1" dirty="0"/>
                <a:t>Best option price: 131.39</a:t>
              </a:r>
              <a:endParaRPr lang="zh-TW" altLang="en-US" sz="1100" b="1" dirty="0"/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AF4E36EC-4468-0444-B08F-A547AE68AC9E}"/>
                </a:ext>
              </a:extLst>
            </p:cNvPr>
            <p:cNvSpPr txBox="1"/>
            <p:nvPr/>
          </p:nvSpPr>
          <p:spPr>
            <a:xfrm>
              <a:off x="4388556" y="2270539"/>
              <a:ext cx="164981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100" b="1" dirty="0"/>
                <a:t>Best option price: 105.55</a:t>
              </a:r>
              <a:endParaRPr lang="zh-TW" altLang="en-US" sz="1100" b="1" dirty="0"/>
            </a:p>
          </p:txBody>
        </p:sp>
      </p:grpSp>
      <p:cxnSp>
        <p:nvCxnSpPr>
          <p:cNvPr id="10" name="直線箭頭接點 9">
            <a:extLst>
              <a:ext uri="{FF2B5EF4-FFF2-40B4-BE49-F238E27FC236}">
                <a16:creationId xmlns:a16="http://schemas.microsoft.com/office/drawing/2014/main" id="{F183D56B-00B6-4140-84F8-E483E7EA8545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3350736" y="1000126"/>
            <a:ext cx="289337" cy="7787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箭頭接點 10">
            <a:extLst>
              <a:ext uri="{FF2B5EF4-FFF2-40B4-BE49-F238E27FC236}">
                <a16:creationId xmlns:a16="http://schemas.microsoft.com/office/drawing/2014/main" id="{36D2391B-9685-FE47-A63C-E5B9EF744D9A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3350736" y="1778912"/>
            <a:ext cx="289856" cy="82141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橢圓 16">
            <a:extLst>
              <a:ext uri="{FF2B5EF4-FFF2-40B4-BE49-F238E27FC236}">
                <a16:creationId xmlns:a16="http://schemas.microsoft.com/office/drawing/2014/main" id="{BF6D444E-5674-E243-95A6-023A58799514}"/>
              </a:ext>
            </a:extLst>
          </p:cNvPr>
          <p:cNvSpPr/>
          <p:nvPr/>
        </p:nvSpPr>
        <p:spPr>
          <a:xfrm>
            <a:off x="2902768" y="596457"/>
            <a:ext cx="478679" cy="245476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84704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15</Words>
  <Application>Microsoft Macintosh PowerPoint</Application>
  <PresentationFormat>自訂</PresentationFormat>
  <Paragraphs>3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Office User</dc:creator>
  <cp:lastModifiedBy>Microsoft Office User</cp:lastModifiedBy>
  <cp:revision>2</cp:revision>
  <dcterms:created xsi:type="dcterms:W3CDTF">2019-10-06T14:21:48Z</dcterms:created>
  <dcterms:modified xsi:type="dcterms:W3CDTF">2019-10-06T14:33:47Z</dcterms:modified>
</cp:coreProperties>
</file>