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4" r:id="rId4"/>
    <p:sldId id="26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E32E4-2BC8-4341-9A06-8763A3EC1C82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C4E9B-19BB-394A-B892-3297C1EE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1FE42-B20E-50F5-A471-5B9AF24F4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EEDF4-1D2F-95C3-44E8-6A8FD4DCD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A490C-7E41-2776-9B6A-1BF1C074E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E2246-288A-3C20-2FF4-24AD736F9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C4E9B-19BB-394A-B892-3297C1EEB7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2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DBDF-40E8-AF0A-C0BC-3345BB81B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CF688-DCD8-8E18-9A77-DE1381F1D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D6F4-BEC1-924B-9683-1CA568F7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E821-381F-E257-0D4E-2D5A4A0D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AA64-F265-FEC3-915E-6A7B2B9E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225E-CA8E-289C-506C-F6EB35A7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561B8-0A23-DE6A-580F-9BB98CFD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ED15-B32D-F706-BCD6-36EDB52F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4FF67-42A5-BB44-7C57-6E3FA9A3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527D-983E-AC6B-B417-C4D52319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AACE3-3B96-3564-31A4-321B98F32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905B2-31CA-6800-B078-A52379D4F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4EE6-8F31-5FF2-0F64-38F44CDD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AE09A-3F77-7D7E-5BC9-541F37E8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2E95-4C75-92F8-2C3A-99E201DE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1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1BEE-BCB4-4D59-C6C9-35FB0281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483FE-ED39-0A5A-58C5-58870B05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5055-8D5B-69B3-04FC-E1CB8C0A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EFCD-0E3F-A5B6-6CB8-5599FA0E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1C2F3-945D-3D09-BD4C-25D7190B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666F-3574-865C-A59C-0AA66E53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3B7C-8D85-F199-5523-A68E302A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697C-8465-FDC2-EF35-674923FD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F0C90-4C22-26A3-A22C-D4F864B7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27E3-1192-D38C-633C-AC79976E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3D65-C99C-8BA7-42DD-BAE76554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A99A-39B9-D65D-80BD-9DF752570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C9FAE-EF6C-55B3-7BF7-114DA1799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8B5E7-63E1-B3D4-0E08-0EE68D5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C7819-7087-6312-83E4-396D7813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FDF92-8D47-3A9C-0706-8DE3680B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DD41-7E28-3EC2-8754-D5741D56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3AB41-C44E-385A-E1E8-FF0CBF3F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7F2EF-2D9D-7B25-3F06-667C9A451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A6278-9672-A16B-DAFE-655D310C9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92220-0C2E-2A95-28F9-03BCB42CD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9774E-89EC-DC6B-7A27-6D1A74D9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74CC3-84A6-88F7-CFAA-A5850ACC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52030-02EB-2CEF-1319-514C6DD8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5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FDB8-EB5F-08C8-B721-780804E0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CDB41-5A21-B13D-C26C-868090C0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A8A24-8D7B-1427-4368-C866BFA2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627C2-F325-9C6C-7C8A-93A967D9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F8B30-0860-0EF5-A592-8510DEAA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0AE02-6486-9536-21D8-FDA1AD1C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06C11-294C-B5BA-CF2F-F151EE349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C2CD-F77E-18C5-3ABD-F0789D72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F7BE-F43C-6C0C-5590-620721F6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133C6-6CC3-AA94-3C7F-4B8AD31FB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DC78-F6D5-47F4-4922-7C372B5F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070B-C308-7553-ADB5-E9EE0E72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04E14-2902-264A-5F67-860775BA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9AE5-DFB8-2440-1D3C-F150D9D3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8D677-3694-57A8-E269-8EEBC5CF3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2F7DD-7B18-38E0-B1F0-4CE6A3F0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06CD5-B427-CBAA-F7B0-545100AA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6B4E9-2459-C640-42E2-8F977BDB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5319-19DD-CE10-A515-38DAFA26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58C16-866E-346C-5C99-0F06CDDC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E24AD-68D9-9542-B914-541DE217B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FCC67-813B-3986-6C71-35F4DBE6B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3C4DA-0741-DE47-91DC-970A76AA8E2A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5386-A27C-093B-AF87-E59CACC0B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73BD-4EC3-0801-63A0-358A4A3BE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ECFC2-C081-F343-B2D3-C7C172815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F2A2-FD96-54A9-AA74-18483C97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AC4B-8B32-8FC4-25E2-E52F77F0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81" y="1813269"/>
            <a:ext cx="5859162" cy="4351338"/>
          </a:xfrm>
        </p:spPr>
        <p:txBody>
          <a:bodyPr/>
          <a:lstStyle/>
          <a:p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covariate: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bmi</a:t>
            </a:r>
            <a:endParaRPr lang="en-US" altLang="zh-CN" dirty="0"/>
          </a:p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AFT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250F1-6A2A-47ED-ACBD-E7ABB30D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54" y="2906713"/>
            <a:ext cx="4988912" cy="2164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F5837D-375F-EF79-1928-2FB380DEE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916" y="2910738"/>
            <a:ext cx="4988912" cy="1991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743AAE-D046-CDE1-680A-BD2BE792B26F}"/>
              </a:ext>
            </a:extLst>
          </p:cNvPr>
          <p:cNvSpPr txBox="1"/>
          <p:nvPr/>
        </p:nvSpPr>
        <p:spPr>
          <a:xfrm>
            <a:off x="6262238" y="2260912"/>
            <a:ext cx="6098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Linear</a:t>
            </a:r>
            <a:r>
              <a:rPr lang="zh-CN" altLang="en-US" sz="2800" dirty="0"/>
              <a:t> </a:t>
            </a:r>
            <a:r>
              <a:rPr lang="en-US" altLang="zh-CN" sz="2800" dirty="0"/>
              <a:t>functional</a:t>
            </a:r>
            <a:r>
              <a:rPr lang="zh-CN" altLang="en-US" sz="2800" dirty="0"/>
              <a:t> </a:t>
            </a:r>
            <a:r>
              <a:rPr lang="en-US" altLang="zh-CN" sz="2800" dirty="0"/>
              <a:t>Cox</a:t>
            </a:r>
            <a:r>
              <a:rPr lang="zh-CN" altLang="en-US" sz="2800" dirty="0"/>
              <a:t> </a:t>
            </a:r>
            <a:r>
              <a:rPr lang="en-US" altLang="zh-CN" sz="28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9269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968D-F7B1-31D2-B60D-1506E22B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Estimated</a:t>
            </a:r>
            <a:r>
              <a:rPr lang="zh-CN" altLang="en-US" sz="4000" dirty="0"/>
              <a:t> </a:t>
            </a:r>
            <a:r>
              <a:rPr lang="en-US" altLang="zh-CN" sz="4000" dirty="0"/>
              <a:t>beta(s)</a:t>
            </a:r>
            <a:r>
              <a:rPr lang="zh-CN" altLang="en-US" sz="4000" dirty="0"/>
              <a:t> </a:t>
            </a:r>
            <a:r>
              <a:rPr lang="en-US" altLang="zh-CN" sz="4000" dirty="0"/>
              <a:t>from</a:t>
            </a:r>
            <a:r>
              <a:rPr lang="zh-CN" altLang="en-US" sz="4000" dirty="0"/>
              <a:t> </a:t>
            </a:r>
            <a:r>
              <a:rPr lang="en-US" altLang="zh-CN" sz="4000" dirty="0"/>
              <a:t>linear</a:t>
            </a:r>
            <a:r>
              <a:rPr lang="zh-CN" altLang="en-US" sz="4000" dirty="0"/>
              <a:t> </a:t>
            </a:r>
            <a:r>
              <a:rPr lang="en-US" altLang="zh-CN" sz="4000" dirty="0"/>
              <a:t>functional</a:t>
            </a:r>
            <a:r>
              <a:rPr lang="zh-CN" altLang="en-US" sz="4000" dirty="0"/>
              <a:t> </a:t>
            </a:r>
            <a:r>
              <a:rPr lang="en-US" altLang="zh-CN" sz="4000" dirty="0"/>
              <a:t>models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525D-74F7-B83E-C418-479AB9DF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6C5D7-B47E-A54A-883E-57731F90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68" y="2052711"/>
            <a:ext cx="6317511" cy="38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1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1298-A889-8A7B-0B9F-1E7B10E8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additive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7A7F8B-2885-A2DC-914A-31B588751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2872"/>
            <a:ext cx="5198799" cy="2212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41419-960E-EE1F-657F-605710B4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999" y="1871446"/>
            <a:ext cx="5463606" cy="337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9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08853-1396-2683-B2EB-D4E99A54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15DE-7B27-432D-A206-37EC4BD8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CDFs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B722-92E4-8291-1EC3-5E0192BC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CDFs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additive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almost</a:t>
            </a:r>
            <a:r>
              <a:rPr lang="zh-CN" altLang="en-US" dirty="0"/>
              <a:t> </a:t>
            </a:r>
            <a:r>
              <a:rPr lang="en-US" altLang="zh-CN" dirty="0"/>
              <a:t>identical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DCF76D-3287-E6C8-9EBD-D5F1D091A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24" y="3015049"/>
            <a:ext cx="4757547" cy="2934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DB2ED-9B91-6385-1C7B-60231FB22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595" y="3015049"/>
            <a:ext cx="4757547" cy="29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5C19-FE96-88EB-0A63-DB2F5249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hazard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FA048-FE4E-1162-E33B-DB9FFDBB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764"/>
            <a:ext cx="5760308" cy="3553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4786DC-46AC-B0CE-7539-70D6B472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827" y="1899764"/>
            <a:ext cx="5760308" cy="35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9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56</Words>
  <Application>Microsoft Macintosh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Real data analysis</vt:lpstr>
      <vt:lpstr>Estimated beta(s) from linear functional models</vt:lpstr>
      <vt:lpstr>Fit additive model on real data</vt:lpstr>
      <vt:lpstr>Estimated CDFs from real data</vt:lpstr>
      <vt:lpstr>Estimated hazard functions from real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Weijia Qian</dc:creator>
  <cp:lastModifiedBy>Weijia Qian</cp:lastModifiedBy>
  <cp:revision>2</cp:revision>
  <dcterms:created xsi:type="dcterms:W3CDTF">2025-03-18T16:31:30Z</dcterms:created>
  <dcterms:modified xsi:type="dcterms:W3CDTF">2025-04-01T15:25:21Z</dcterms:modified>
</cp:coreProperties>
</file>