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9" r:id="rId3"/>
    <p:sldId id="264" r:id="rId4"/>
    <p:sldId id="266" r:id="rId5"/>
    <p:sldId id="265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44"/>
    <p:restoredTop sz="94649"/>
  </p:normalViewPr>
  <p:slideViewPr>
    <p:cSldViewPr snapToGrid="0">
      <p:cViewPr varScale="1">
        <p:scale>
          <a:sx n="133" d="100"/>
          <a:sy n="133" d="100"/>
        </p:scale>
        <p:origin x="20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AC4BF-9C7E-304E-961B-1BC290C38CE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149CB-A368-AC41-9EFB-338E8D07E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41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2149CB-A368-AC41-9EFB-338E8D07EA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16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E378-8F01-6E2A-DC44-72D49C5BB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918F5-F24A-84FE-8E96-52F3C68D6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96FD-41B6-6387-7FE3-9F2BD4C7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B475E-17C3-C0B4-5C01-E219D1CA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3ADEF-BDC8-7914-E9B1-7DAC6308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4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A2830-6749-2CD7-2DAB-E905DC97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31CF1-C12F-5326-2202-F0BDABC66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D4570-35E2-6394-209A-C98D1A400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DE6EF-A5BA-8C7A-0D4B-C2420B4A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B8A8B-7213-C6EB-A18F-454A90368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8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52C26-C871-3C9B-DADF-B7657A3C6B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F6B61-561B-D66D-9495-BC1F5BC5A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C1B3F-618B-E514-3FDD-4EA2416B0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77600-2EB7-7052-3B81-4B5ECC668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5CC1B-457E-2D6D-6F0D-34E5AEA5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0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9432-4F9B-3745-9C9A-DA4A850B1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C4C8-2672-B851-C95A-0CA245F4A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7852A-3D39-812B-79C3-F79FEEB7C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FBAAB-4302-D4E6-C651-444CC5F2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FFFFF-088A-4A18-FB72-36596E5F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0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02D2-C05F-C62B-6E00-26467BE2E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F22C-5428-4707-5297-21263BE95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6E561-1582-A480-C8DA-42F77AE9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8D052-19B3-0CB6-B974-2D1D6CB9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CE1D-5D6B-145D-10B1-D7FAC7F1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00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B1EF-B9ED-D0C3-1F7E-0BE4D62F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D2BC8-288B-08D6-290A-53469066F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59F90-CE87-55DE-0A30-FAF1C79D6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8CAF-A969-3616-5832-25653DB7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F24F9-845F-92C6-3C5C-F9F35C42A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0948A-EEB1-CE40-D140-A3C96645B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4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ADAF-1063-AD08-7B16-EFB54F955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E6A28-AFEB-368D-FDFD-FB3FB5B35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FE2E8-E05F-897F-4629-169239D50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0A6FDE-8E07-3617-ACF2-1E32E3CA7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87F32F-12C1-2C5D-BF2A-2DCE3B5A29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C2B894-F9AE-751A-58BA-3F06BB581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03A127-8BE8-F11C-40CB-19115B5BA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D73E94-2EE0-92F3-0D18-A552C304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599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25FE3-7735-5510-26EB-2C5FB096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45B8C-058C-9366-4AFE-EE207F308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3CDB6-7C35-3C04-0FB4-43BEB57C2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CD536B-D968-9BAC-1196-958B294C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94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A4538-FE95-53B8-9D7C-26A628EF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EBCD1-6685-5F70-711C-B221F6954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2580F-BFB1-7F94-FA6B-16679109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DEA0-6F40-A4DA-ED9D-E3C074ED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2B18-AD66-4B97-7003-4B6791F6D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46D0E-2F9C-6E78-887D-3063218A7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A90B7-AE7E-61C7-6DD4-A77F3B37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800B-64B4-7C68-BE37-35D1189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944DD-A765-3120-A3B5-525CAD42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27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B19ED-C596-6641-EA5C-941C9A1B4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E0F0D-FB75-716A-BC10-A913954982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0BB1D-5913-E865-5518-ADE63C3B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38000-94AE-28AA-8D10-B7758277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99538-55B8-BAE1-0C2B-84348E3D0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06813-0E43-18E8-1D50-8B938CD41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63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DBBE23-4FDE-7FAD-523A-E5D8A74F5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EAE75-582E-B414-6137-6E2290509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4793F-D270-6AB5-042B-8631685B02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E2224-D1BC-F84E-9F59-35DF2B4970B4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BAC62-9566-72FC-8EF2-1C32C377D6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76C50-59AA-B53B-8933-D8E949F714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252D-08BF-8642-A4F0-44C51A872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65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B8B23-8521-1E1A-2273-BCE8BE370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Distribution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Y</a:t>
            </a:r>
            <a:r>
              <a:rPr lang="en-US" altLang="zh-CN" baseline="-25000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baseline="-25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0030B-EE2D-BC6B-6670-CAF01409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7BAF7-0DC7-8B97-6F96-D57FB8AAB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297" y="1489894"/>
            <a:ext cx="4325911" cy="2669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B3ED94-8D66-A5D4-2056-8F5D019A7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59599"/>
            <a:ext cx="4325911" cy="26697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4B07C5-9493-A730-B9FC-8B9538540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295" y="4159598"/>
            <a:ext cx="4325913" cy="26697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3E64C5-6B76-83BD-0DF0-317EFDD510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489894"/>
            <a:ext cx="4325911" cy="26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057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3B43B-0BDD-7532-8EE1-16D518112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009"/>
            <a:ext cx="10515600" cy="1325563"/>
          </a:xfrm>
        </p:spPr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vs.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Coefficients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E3D1C-6E7C-D5CD-2C95-EE0E4ADAA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9B196F-598E-D4CA-365C-7CCAF690C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2939"/>
            <a:ext cx="4382812" cy="27079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F1C559-4E74-5B93-538E-78881BDF9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7547" y="1393301"/>
            <a:ext cx="4382812" cy="27079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64F1B0-3003-B83C-F679-33A267A22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101217"/>
            <a:ext cx="4382812" cy="27079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8240D72-0FD4-7668-61D7-401726D318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547" y="4001294"/>
            <a:ext cx="4382812" cy="270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88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630C3-BFF6-78E7-0C89-34F63E84C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AD29-6EC3-DEC3-96A7-9B625B39E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EFA6-05BF-CBCC-E607-7AFC710D3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0.1:</a:t>
            </a:r>
          </a:p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3AD6ABC-1261-611E-D07D-75119F210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4" y="2574646"/>
            <a:ext cx="5519677" cy="34064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0DE2F74-0C94-7CC7-3532-CA5693B4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11" y="2574645"/>
            <a:ext cx="5519678" cy="340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84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F6C93-C3BF-9A5C-2C8F-B4E516AE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0F7F-EBDD-7CEB-20D8-39E6BFD9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DC436-A096-F95E-12A7-A413376F7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0.5: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1A258F-B728-E35F-4597-F377E3BBA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34" y="2574646"/>
            <a:ext cx="5519677" cy="34064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EBB16F-53C3-A259-8FDA-5BB7B1E2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11" y="2574646"/>
            <a:ext cx="5519677" cy="34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4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A9AF2-2F36-A47C-5086-6C9D53188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5E4-1B5E-A5C0-17DB-91E039C71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4F537-A9FA-EC3A-FFD5-6CCABD42F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1: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80A78-F039-8E28-6CFD-21D0EF234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731" y="2574646"/>
            <a:ext cx="5519677" cy="34064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32D506-B6DE-4B55-825E-E3068C2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411" y="2574646"/>
            <a:ext cx="5519677" cy="34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0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424C3-6DBC-EE2F-155A-04545537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20DF2-84FF-D414-4B7B-35B07B447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F12AF-D5B5-2D14-5E52-F7D4ECB19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2: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7B61102-6916-D697-45F4-ED3496945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1" y="2574647"/>
            <a:ext cx="5519678" cy="3406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778F8B-9BAD-F6AB-C584-C3DE31164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939" y="2574647"/>
            <a:ext cx="5519676" cy="3406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17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9E6FA-C85C-7941-156A-088C2D5E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1DF8-5A52-4F98-A2FB-C331E299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74"/>
            <a:ext cx="10515600" cy="1325563"/>
          </a:xfrm>
        </p:spPr>
        <p:txBody>
          <a:bodyPr/>
          <a:lstStyle/>
          <a:p>
            <a:r>
              <a:rPr lang="en-US" altLang="zh-CN" dirty="0"/>
              <a:t>Increasing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noise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/>
              <a:t>(increasing</a:t>
            </a:r>
            <a:r>
              <a:rPr lang="zh-CN" altLang="en-US" dirty="0"/>
              <a:t> </a:t>
            </a:r>
            <a:r>
              <a:rPr lang="en-US" altLang="zh-CN" dirty="0"/>
              <a:t>b)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FAC44-858C-D227-5B8C-F631114B9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733"/>
            <a:ext cx="10515600" cy="4351338"/>
          </a:xfrm>
        </p:spPr>
        <p:txBody>
          <a:bodyPr/>
          <a:lstStyle/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C-index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Brier</a:t>
            </a:r>
            <a:r>
              <a:rPr lang="zh-CN" altLang="en-US" dirty="0"/>
              <a:t> </a:t>
            </a:r>
            <a:r>
              <a:rPr lang="en-US" altLang="zh-CN" dirty="0"/>
              <a:t>Score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Iterations</a:t>
            </a:r>
          </a:p>
          <a:p>
            <a:endParaRPr lang="en-US" altLang="zh-CN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394755-1DA8-8382-3848-1191CA70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76" y="1941343"/>
            <a:ext cx="7759700" cy="187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DB0781-7DE6-6BC0-009E-8478F60E1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176" y="4540095"/>
            <a:ext cx="7772400" cy="18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06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4B7B-D545-C792-B17D-220FE8F5F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MISE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Estimated</a:t>
            </a:r>
            <a:r>
              <a:rPr lang="zh-CN" altLang="en-US" dirty="0"/>
              <a:t> </a:t>
            </a:r>
            <a:r>
              <a:rPr lang="en-US" altLang="zh-CN" dirty="0"/>
              <a:t>Survival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2BC007-8290-0891-CD51-F2EFA18A9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49158"/>
            <a:ext cx="9114499" cy="1959683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654367-1794-52BE-A29C-69B008B2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45"/>
            <a:ext cx="10515600" cy="1060425"/>
          </a:xfrm>
        </p:spPr>
        <p:txBody>
          <a:bodyPr/>
          <a:lstStyle/>
          <a:p>
            <a:r>
              <a:rPr lang="en-US" altLang="zh-CN" dirty="0"/>
              <a:t>Average</a:t>
            </a:r>
            <a:r>
              <a:rPr lang="zh-CN" altLang="en-US" dirty="0"/>
              <a:t> </a:t>
            </a:r>
            <a:r>
              <a:rPr lang="en-US" altLang="zh-CN" dirty="0"/>
              <a:t>MISE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10</a:t>
            </a:r>
            <a:r>
              <a:rPr lang="zh-CN" altLang="en-US" dirty="0"/>
              <a:t> </a:t>
            </a:r>
            <a:r>
              <a:rPr lang="en-US" altLang="zh-CN" dirty="0"/>
              <a:t>Iterations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8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</TotalTime>
  <Words>70</Words>
  <Application>Microsoft Macintosh PowerPoint</Application>
  <PresentationFormat>Widescreen</PresentationFormat>
  <Paragraphs>23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Distribution of Yi by different b values</vt:lpstr>
      <vt:lpstr>Estimated vs. True Coefficients</vt:lpstr>
      <vt:lpstr>Estimated survival function</vt:lpstr>
      <vt:lpstr>Estimated survival function</vt:lpstr>
      <vt:lpstr>Estimated survival function</vt:lpstr>
      <vt:lpstr>Estimated survival function</vt:lpstr>
      <vt:lpstr>Increasing the noise level (increasing b)</vt:lpstr>
      <vt:lpstr>MISE of Estimated Survival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Weijia Qian</dc:creator>
  <cp:lastModifiedBy>Weijia Qian</cp:lastModifiedBy>
  <cp:revision>6</cp:revision>
  <dcterms:created xsi:type="dcterms:W3CDTF">2025-02-10T02:19:28Z</dcterms:created>
  <dcterms:modified xsi:type="dcterms:W3CDTF">2025-02-18T04:36:20Z</dcterms:modified>
</cp:coreProperties>
</file>