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4" r:id="rId3"/>
    <p:sldId id="261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/>
    <p:restoredTop sz="94717"/>
  </p:normalViewPr>
  <p:slideViewPr>
    <p:cSldViewPr snapToGrid="0">
      <p:cViewPr>
        <p:scale>
          <a:sx n="100" d="100"/>
          <a:sy n="100" d="100"/>
        </p:scale>
        <p:origin x="273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32E4-2BC8-4341-9A06-8763A3EC1C82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4E9B-19BB-394A-B892-3297C1EE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1.5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2.5s,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percent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pupil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cannabis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(positive</a:t>
            </a:r>
            <a:r>
              <a:rPr lang="zh-CN" altLang="en-US" dirty="0"/>
              <a:t> </a:t>
            </a:r>
            <a:r>
              <a:rPr lang="en-US" altLang="zh-CN" dirty="0"/>
              <a:t>coefficient</a:t>
            </a:r>
            <a:r>
              <a:rPr lang="zh-CN" altLang="en-US" dirty="0"/>
              <a:t> </a:t>
            </a:r>
            <a:r>
              <a:rPr lang="en-US" altLang="zh-CN" dirty="0"/>
              <a:t>value).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1FE42-B20E-50F5-A471-5B9AF24F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EEDF4-1D2F-95C3-44E8-6A8FD4DCD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A490C-7E41-2776-9B6A-1BF1C074E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E2246-288A-3C20-2FF4-24AD736F9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DBDF-40E8-AF0A-C0BC-3345BB81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CF688-DCD8-8E18-9A77-DE1381F1D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D6F4-BEC1-924B-9683-1CA568F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E821-381F-E257-0D4E-2D5A4A0D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AA64-F265-FEC3-915E-6A7B2B9E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25E-CA8E-289C-506C-F6EB35A7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61B8-0A23-DE6A-580F-9BB98CFD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ED15-B32D-F706-BCD6-36EDB52F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FF67-42A5-BB44-7C57-6E3FA9A3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527D-983E-AC6B-B417-C4D5231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AACE3-3B96-3564-31A4-321B98F3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905B2-31CA-6800-B078-A52379D4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4EE6-8F31-5FF2-0F64-38F44CDD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09A-3F77-7D7E-5BC9-541F37E8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2E95-4C75-92F8-2C3A-99E201DE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1BEE-BCB4-4D59-C6C9-35FB0281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3FE-ED39-0A5A-58C5-58870B05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5055-8D5B-69B3-04FC-E1CB8C0A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EFCD-0E3F-A5B6-6CB8-5599FA0E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C2F3-945D-3D09-BD4C-25D7190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666F-3574-865C-A59C-0AA66E5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3B7C-8D85-F199-5523-A68E302A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697C-8465-FDC2-EF35-674923FD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0C90-4C22-26A3-A22C-D4F864B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27E3-1192-D38C-633C-AC79976E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3D65-C99C-8BA7-42DD-BAE7655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99A-39B9-D65D-80BD-9DF75257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9FAE-EF6C-55B3-7BF7-114DA1799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8B5E7-63E1-B3D4-0E08-0EE68D5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C7819-7087-6312-83E4-396D7813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DF92-8D47-3A9C-0706-8DE3680B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DD41-7E28-3EC2-8754-D5741D56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AB41-C44E-385A-E1E8-FF0CBF3F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F2EF-2D9D-7B25-3F06-667C9A45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6278-9672-A16B-DAFE-655D310C9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92220-0C2E-2A95-28F9-03BCB42C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9774E-89EC-DC6B-7A27-6D1A74D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74CC3-84A6-88F7-CFAA-A5850ACC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52030-02EB-2CEF-1319-514C6DD8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DB8-EB5F-08C8-B721-780804E0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CDB41-5A21-B13D-C26C-868090C0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A8A24-8D7B-1427-4368-C866BFA2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27C2-F325-9C6C-7C8A-93A967D9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F8B30-0860-0EF5-A592-8510DEA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AE02-6486-9536-21D8-FDA1AD1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06C11-294C-B5BA-CF2F-F151EE3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C2CD-F77E-18C5-3ABD-F0789D72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F7BE-F43C-6C0C-5590-620721F6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133C6-6CC3-AA94-3C7F-4B8AD31F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DC78-F6D5-47F4-4922-7C372B5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070B-C308-7553-ADB5-E9EE0E72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4E14-2902-264A-5F67-860775BA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9AE5-DFB8-2440-1D3C-F150D9D3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8D677-3694-57A8-E269-8EEBC5CF3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2F7DD-7B18-38E0-B1F0-4CE6A3F0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6CD5-B427-CBAA-F7B0-545100AA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6B4E9-2459-C640-42E2-8F977BDB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5319-19DD-CE10-A515-38DAFA26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8C16-866E-346C-5C99-0F06CDDC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24AD-68D9-9542-B914-541DE21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CC67-813B-3986-6C71-35F4DBE6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3C4DA-0741-DE47-91DC-970A76AA8E2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5386-A27C-093B-AF87-E59CACC0B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73BD-4EC3-0801-63A0-358A4A3B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750D-DF84-324B-E012-507E965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EF41B-EFC9-7295-62D8-CB3FB0D95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Interpretation: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/>
                      <m:t>exp</m:t>
                    </m:r>
                    <m:r>
                      <a:rPr lang="en-US" altLang="zh-CN" sz="2400" b="0" i="1" smtClean="0"/>
                      <m:t>(</m:t>
                    </m:r>
                    <m:nary>
                      <m:naryPr>
                        <m:ctrlPr>
                          <a:rPr lang="en-US" altLang="zh-CN" sz="2400" b="0" i="1" smtClean="0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/>
                          <m:t>0</m:t>
                        </m:r>
                      </m:sub>
                      <m:sup>
                        <m:r>
                          <a:rPr lang="en-US" altLang="zh-CN" sz="2400" b="0" i="1" smtClean="0"/>
                          <m:t>4</m:t>
                        </m:r>
                      </m:sup>
                      <m:e>
                        <m:r>
                          <a:rPr lang="en-US" altLang="zh-CN" sz="2400" b="0" i="1" smtClean="0"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sz="2400" b="0" i="1" smtClean="0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2400" b="0" i="1" smtClean="0">
                            <a:ea typeface="Cambria Math" panose="02040503050406030204" pitchFamily="18" charset="0"/>
                          </a:rPr>
                          <m:t>𝑑𝑠</m:t>
                        </m:r>
                        <m:r>
                          <a:rPr lang="en-US" altLang="zh-CN" sz="2400" b="0" i="1" smtClean="0"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b="0" i="1" smtClean="0">
                        <a:ea typeface="Cambria Math" panose="02040503050406030204" pitchFamily="18" charset="0"/>
                      </a:rPr>
                      <m:t>≈1.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03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represents the multiplicative change in </a:t>
                </a:r>
                <a:r>
                  <a:rPr lang="en-US" altLang="zh-CN" sz="2400" b="1" dirty="0"/>
                  <a:t>time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since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cannabis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use associated with a one-unit increase in the entire </a:t>
                </a:r>
                <a:r>
                  <a:rPr lang="en-US" altLang="zh-CN" sz="2400" b="1" dirty="0"/>
                  <a:t>pupil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light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response</a:t>
                </a:r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curve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holding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age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BMI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constant.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EF41B-EFC9-7295-62D8-CB3FB0D95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1687" t="-5233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979987-AEC4-4069-E146-927F817A9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0174"/>
            <a:ext cx="5537791" cy="34161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C1CD77-EA9E-D9C6-30ED-9ED13BC9C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395" y="195577"/>
            <a:ext cx="2704190" cy="16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298-A889-8A7B-0B9F-1E7B10E8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Additive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7D654-D81A-B1E1-4A68-B07CA00B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94" y="1881962"/>
            <a:ext cx="5463606" cy="3370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52FB0D-5AFA-DBD4-AD37-306AFA734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8" y="1881962"/>
            <a:ext cx="5463606" cy="33704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AF9B95-5E85-6AF3-0DE5-49109F3A6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395" y="195577"/>
            <a:ext cx="2704190" cy="16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08853-1396-2683-B2EB-D4E99A54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15DE-7B27-432D-A206-37EC4BD8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CDFs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B722-92E4-8291-1EC3-5E0192BC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2D8B3-FDCC-DA80-33C2-6B654FDA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03963"/>
            <a:ext cx="7772400" cy="47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5C19-FE96-88EB-0A63-DB2F524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hazard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78D234-9932-A11E-40CE-54804805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63297"/>
            <a:ext cx="7772400" cy="47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9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9C43-8DC0-0F09-A21F-61604076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10-fold</a:t>
            </a:r>
            <a:r>
              <a:rPr lang="zh-CN" altLang="en-US" dirty="0"/>
              <a:t> </a:t>
            </a:r>
            <a:r>
              <a:rPr lang="en-US" altLang="zh-CN" dirty="0"/>
              <a:t>cross-validated</a:t>
            </a:r>
            <a:r>
              <a:rPr lang="zh-CN" altLang="en-US" dirty="0"/>
              <a:t> </a:t>
            </a:r>
            <a:r>
              <a:rPr lang="en-US" altLang="zh-CN" dirty="0"/>
              <a:t>Brier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c-index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D9C72D-023C-D47F-259D-FBAD51E69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52465"/>
            <a:ext cx="68072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51670-52E2-E1CE-4583-0D7E0510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27535"/>
            <a:ext cx="6438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90</Words>
  <Application>Microsoft Macintosh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Linear functional AFT model</vt:lpstr>
      <vt:lpstr>Additive functional AFT model</vt:lpstr>
      <vt:lpstr>Estimated CDFs from real data</vt:lpstr>
      <vt:lpstr>Estimated hazard functions from real data</vt:lpstr>
      <vt:lpstr>10-fold cross-validated Brier score &amp; c-index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9</cp:revision>
  <dcterms:created xsi:type="dcterms:W3CDTF">2025-03-18T16:31:30Z</dcterms:created>
  <dcterms:modified xsi:type="dcterms:W3CDTF">2025-04-08T21:06:22Z</dcterms:modified>
</cp:coreProperties>
</file>