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Half-Marathon Training Plan for a Personal Record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Insights and Tips for Different Levels of Runners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Introduction to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Whether you're a beginner runner or an experienced marathoner, achieving a personal record (PR) requires a tailored training plan, commitment, and strategic preparation. This guide provides insights, training plans, and tips for improving your half-marathon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Training Plans for Different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Beginners: Focus on building stamina and consistency with gradual mileage increases.</a:t>
            </a:r>
          </a:p>
          <a:p>
            <a:pPr algn="l"/>
          </a:p>
          <a:p>
            <a:pPr algn="l"/>
            <a:r>
              <a:rPr sz="1800">
                <a:solidFill>
                  <a:srgbClr val="000000"/>
                </a:solidFill>
              </a:rPr>
              <a:t>Intermediates: Introduce speed work, tempo runs, and longer distance runs.</a:t>
            </a:r>
          </a:p>
          <a:p>
            <a:pPr algn="l"/>
          </a:p>
          <a:p>
            <a:pPr algn="l"/>
            <a:r>
              <a:rPr sz="1800">
                <a:solidFill>
                  <a:srgbClr val="000000"/>
                </a:solidFill>
              </a:rPr>
              <a:t>Advanced: Incorporate high-intensity interval training (HIIT), hill repeats, and active recovery.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Tips for Training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Before Training: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Set realistic goals based on previous performance and current fitness level.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Choose the right gear, including shoes and clothing.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Plan your nutrition and hydration strategy.</a:t>
            </a:r>
          </a:p>
          <a:p>
            <a:pPr algn="l"/>
          </a:p>
          <a:p>
            <a:pPr algn="l"/>
            <a:r>
              <a:rPr sz="1800">
                <a:solidFill>
                  <a:srgbClr val="000000"/>
                </a:solidFill>
              </a:rPr>
              <a:t>During Training: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Follow your training plan but listen to your body to prevent injuries.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Vary your running routes to stay motivated.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Incorporate cross-training and strength exercises.</a:t>
            </a:r>
          </a:p>
          <a:p>
            <a:pPr algn="l"/>
          </a:p>
          <a:p>
            <a:pPr algn="l"/>
            <a:r>
              <a:rPr sz="1800">
                <a:solidFill>
                  <a:srgbClr val="000000"/>
                </a:solidFill>
              </a:rPr>
              <a:t>After Training: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Ensure proper recovery, including sleep, nutrition, and hydration.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Analyze performance and adjust training as necessary.</a:t>
            </a:r>
          </a:p>
          <a:p>
            <a:pPr algn="l"/>
            <a:r>
              <a:rPr sz="1800">
                <a:solidFill>
                  <a:srgbClr val="000000"/>
                </a:solidFill>
              </a:rPr>
              <a:t>- Celebrate your progress and set new goals.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